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 id="2147483702" r:id="rId2"/>
    <p:sldMasterId id="2147483703" r:id="rId3"/>
  </p:sldMasterIdLst>
  <p:notesMasterIdLst>
    <p:notesMasterId r:id="rId9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Lst>
  <p:sldSz cx="9144000" cy="5143500" type="screen16x9"/>
  <p:notesSz cx="6858000" cy="9144000"/>
  <p:embeddedFontLst>
    <p:embeddedFont>
      <p:font typeface="Abril Fatface" panose="02000503000000020003" pitchFamily="2" charset="77"/>
      <p:regular r:id="rId91"/>
    </p:embeddedFont>
    <p:embeddedFont>
      <p:font typeface="Amatic SC" pitchFamily="2" charset="-79"/>
      <p:regular r:id="rId92"/>
      <p:bold r:id="rId93"/>
    </p:embeddedFont>
    <p:embeddedFont>
      <p:font typeface="Bodoni" pitchFamily="2" charset="0"/>
      <p:regular r:id="rId94"/>
      <p:bold r:id="rId95"/>
      <p:italic r:id="rId96"/>
      <p:boldItalic r:id="rId97"/>
    </p:embeddedFont>
    <p:embeddedFont>
      <p:font typeface="Calibri" panose="020F0502020204030204" pitchFamily="34" charset="0"/>
      <p:regular r:id="rId98"/>
      <p:bold r:id="rId99"/>
      <p:italic r:id="rId100"/>
      <p:boldItalic r:id="rId101"/>
    </p:embeddedFont>
    <p:embeddedFont>
      <p:font typeface="Fira Sans" panose="020B0503050000020004" pitchFamily="34" charset="0"/>
      <p:regular r:id="rId102"/>
      <p:bold r:id="rId103"/>
      <p:italic r:id="rId104"/>
      <p:boldItalic r:id="rId105"/>
    </p:embeddedFont>
    <p:embeddedFont>
      <p:font typeface="Proxima Nova" panose="02000506030000020004" pitchFamily="2" charset="0"/>
      <p:regular r:id="rId106"/>
      <p:bold r:id="rId107"/>
      <p:italic r:id="rId108"/>
      <p:boldItalic r:id="rId109"/>
    </p:embeddedFont>
    <p:embeddedFont>
      <p:font typeface="Proxima Nova Semibold" panose="02000506030000020004" pitchFamily="2" charset="0"/>
      <p:regular r:id="rId110"/>
      <p:bold r:id="rId111"/>
      <p:italic r:id="rId112"/>
      <p:boldItalic r:id="rId113"/>
    </p:embeddedFont>
    <p:embeddedFont>
      <p:font typeface="PT Sans" panose="020B0503020203020204" pitchFamily="34" charset="77"/>
      <p:regular r:id="rId114"/>
      <p:bold r:id="rId115"/>
      <p:italic r:id="rId116"/>
      <p:boldItalic r:id="rId117"/>
    </p:embeddedFont>
    <p:embeddedFont>
      <p:font typeface="Roboto Medium" panose="020F0502020204030204" pitchFamily="34" charset="0"/>
      <p:regular r:id="rId118"/>
      <p:bold r:id="rId119"/>
      <p:italic r:id="rId120"/>
      <p:boldItalic r:id="rId1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F6A93F-CF4B-4E29-AD54-9F4BD1F7939C}">
  <a:tblStyle styleId="{CCF6A93F-CF4B-4E29-AD54-9F4BD1F793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27.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22.fntdata"/><Relationship Id="rId16" Type="http://schemas.openxmlformats.org/officeDocument/2006/relationships/slide" Target="slides/slide13.xml"/><Relationship Id="rId107" Type="http://schemas.openxmlformats.org/officeDocument/2006/relationships/font" Target="fonts/font17.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2.fntdata"/><Relationship Id="rId123"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23.fntdata"/><Relationship Id="rId118" Type="http://schemas.openxmlformats.org/officeDocument/2006/relationships/font" Target="fonts/font28.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3.fntdata"/><Relationship Id="rId108" Type="http://schemas.openxmlformats.org/officeDocument/2006/relationships/font" Target="fonts/font18.fntdata"/><Relationship Id="rId124" Type="http://schemas.openxmlformats.org/officeDocument/2006/relationships/theme" Target="theme/theme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24.fntdata"/><Relationship Id="rId119" Type="http://schemas.openxmlformats.org/officeDocument/2006/relationships/font" Target="fonts/font29.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9.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7.fntdata"/><Relationship Id="rId104" Type="http://schemas.openxmlformats.org/officeDocument/2006/relationships/font" Target="fonts/font14.fntdata"/><Relationship Id="rId120" Type="http://schemas.openxmlformats.org/officeDocument/2006/relationships/font" Target="fonts/font30.fntdata"/><Relationship Id="rId125"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20.fntdata"/><Relationship Id="rId115" Type="http://schemas.openxmlformats.org/officeDocument/2006/relationships/font" Target="fonts/font25.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3.fntdata"/><Relationship Id="rId98" Type="http://schemas.openxmlformats.org/officeDocument/2006/relationships/font" Target="fonts/font8.fntdata"/><Relationship Id="rId121" Type="http://schemas.openxmlformats.org/officeDocument/2006/relationships/font" Target="fonts/font31.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26.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21.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16.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12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b3f9adf858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b3f9adf85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3b76b1884c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3b76b1884c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3b100686e0_0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3b100686e0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b3f9adf858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b3f9adf85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3b76b1884c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3b76b1884c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b8f08553c2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b8f08553c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3b76b1884c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3b76b1884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b8f08553c2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b8f08553c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3b76b1884c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3b76b1884c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b8f08553c2_0_15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b8f08553c2_0_15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b8f08553c2_0_15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b8f08553c2_0_15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3b100686e0_0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3b100686e0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3b76b1884c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3b76b1884c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b8f08553c2_0_20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b8f08553c2_0_20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3b76b1884c_0_8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3b76b1884c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b8f08553c2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b8f08553c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3b76b1884c_0_4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3b76b1884c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3b76b1884c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3b76b1884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b8f08553c2_0_15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b8f08553c2_0_15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13b76b1884c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13b76b1884c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3b76b1884c_0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3b76b1884c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b3f9adf858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b3f9adf85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b8f08553c2_0_15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b8f08553c2_0_15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3b76b1884c_0_8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3b76b1884c_0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13b76b1884c_0_8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13b76b1884c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b8f08553c2_0_15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b8f08553c2_0_15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13b76b1884c_0_8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13b76b1884c_0_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3b76b1884c_0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3b76b1884c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b8f08553c2_0_15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b8f08553c2_0_15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13b76b1884c_0_1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13b76b1884c_0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13b76b1884c_0_10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13b76b1884c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13b100686e0_0_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13b100686e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3b100686e0_0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3b100686e0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b8f08553c2_0_15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b8f08553c2_0_15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13b76b1884c_0_1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13b76b1884c_0_1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13b76b1884c_0_10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13b76b1884c_0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13687467e27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13687467e27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b8f08553c2_0_15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b8f08553c2_0_15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13b76b1884c_0_1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13b76b1884c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13b76b1884c_0_10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13b76b1884c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b8f08553c2_0_15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b8f08553c2_0_15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13b76b1884c_0_10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13b76b1884c_0_1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13687467e27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13687467e2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3f9adf858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3f9adf85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b8f08553c2_0_15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4" name="Google Shape;1604;gb8f08553c2_0_15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b8f08553c2_0_15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b8f08553c2_0_15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13b76b1884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13b76b188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b8f08553c2_0_15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b8f08553c2_0_15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13b76b1884c_0_1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13b76b1884c_0_1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b8f08553c2_0_20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4" name="Google Shape;1674;gb8f08553c2_0_20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13b76b1884c_0_1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13b76b1884c_0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13b76b1884c_0_1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13b76b1884c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13b76b1884c_0_1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13b76b1884c_0_1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g13687467e27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6" name="Google Shape;1736;g13687467e27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b0c8d3c6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b0c8d3c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b3f9adf858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7" name="Google Shape;1747;gb3f9adf858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13b100686e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13b100686e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13b76b1884c_0_1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13b76b1884c_0_1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b8f08553c2_0_15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b8f08553c2_0_15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g13d985e88f7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3" name="Google Shape;2093;g13d985e88f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13d985e88f7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13d985e88f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13d985e88f7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13d985e88f7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b8f08553c2_0_15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b8f08553c2_0_15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13b76b1884c_0_1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9" name="Google Shape;2249;g13b76b1884c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SLIDES_API45405399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SLIDES_API45405399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b8f08553c2_0_20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b8f08553c2_0_20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g1361663bc31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2" name="Google Shape;2262;g1361663bc3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b8f08553c2_0_7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b8f08553c2_0_7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1361663bc31_0_39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1361663bc31_0_3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361663bc31_0_39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361663bc31_0_3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1361663bc31_0_4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1361663bc31_0_4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6"/>
        <p:cNvGrpSpPr/>
        <p:nvPr/>
      </p:nvGrpSpPr>
      <p:grpSpPr>
        <a:xfrm>
          <a:off x="0" y="0"/>
          <a:ext cx="0" cy="0"/>
          <a:chOff x="0" y="0"/>
          <a:chExt cx="0" cy="0"/>
        </a:xfrm>
      </p:grpSpPr>
      <p:sp>
        <p:nvSpPr>
          <p:cNvPr id="4847" name="Google Shape;4847;g1361663bc31_0_6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8" name="Google Shape;4848;g1361663bc31_0_6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5"/>
        <p:cNvGrpSpPr/>
        <p:nvPr/>
      </p:nvGrpSpPr>
      <p:grpSpPr>
        <a:xfrm>
          <a:off x="0" y="0"/>
          <a:ext cx="0" cy="0"/>
          <a:chOff x="0" y="0"/>
          <a:chExt cx="0" cy="0"/>
        </a:xfrm>
      </p:grpSpPr>
      <p:sp>
        <p:nvSpPr>
          <p:cNvPr id="5266" name="Google Shape;5266;g1361663bc31_0_69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7" name="Google Shape;5267;g1361663bc31_0_6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5"/>
        <p:cNvGrpSpPr/>
        <p:nvPr/>
      </p:nvGrpSpPr>
      <p:grpSpPr>
        <a:xfrm>
          <a:off x="0" y="0"/>
          <a:ext cx="0" cy="0"/>
          <a:chOff x="0" y="0"/>
          <a:chExt cx="0" cy="0"/>
        </a:xfrm>
      </p:grpSpPr>
      <p:sp>
        <p:nvSpPr>
          <p:cNvPr id="5436" name="Google Shape;5436;g1361663bc31_0_7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7" name="Google Shape;5437;g1361663bc31_0_7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0"/>
        <p:cNvGrpSpPr/>
        <p:nvPr/>
      </p:nvGrpSpPr>
      <p:grpSpPr>
        <a:xfrm>
          <a:off x="0" y="0"/>
          <a:ext cx="0" cy="0"/>
          <a:chOff x="0" y="0"/>
          <a:chExt cx="0" cy="0"/>
        </a:xfrm>
      </p:grpSpPr>
      <p:sp>
        <p:nvSpPr>
          <p:cNvPr id="5841" name="Google Shape;5841;g1361663bc31_0_7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2" name="Google Shape;5842;g1361663bc31_0_7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0"/>
        <p:cNvGrpSpPr/>
        <p:nvPr/>
      </p:nvGrpSpPr>
      <p:grpSpPr>
        <a:xfrm>
          <a:off x="0" y="0"/>
          <a:ext cx="0" cy="0"/>
          <a:chOff x="0" y="0"/>
          <a:chExt cx="0" cy="0"/>
        </a:xfrm>
      </p:grpSpPr>
      <p:sp>
        <p:nvSpPr>
          <p:cNvPr id="6221" name="Google Shape;6221;gb8f08553c2_0_12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2" name="Google Shape;6222;gb8f08553c2_0_12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b3f9adf858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b3f9adf85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4"/>
        <p:cNvGrpSpPr/>
        <p:nvPr/>
      </p:nvGrpSpPr>
      <p:grpSpPr>
        <a:xfrm>
          <a:off x="0" y="0"/>
          <a:ext cx="0" cy="0"/>
          <a:chOff x="0" y="0"/>
          <a:chExt cx="0" cy="0"/>
        </a:xfrm>
      </p:grpSpPr>
      <p:sp>
        <p:nvSpPr>
          <p:cNvPr id="6635" name="Google Shape;6635;gb8f08553c2_0_12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6" name="Google Shape;6636;gb8f08553c2_0_12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5"/>
        <p:cNvGrpSpPr/>
        <p:nvPr/>
      </p:nvGrpSpPr>
      <p:grpSpPr>
        <a:xfrm>
          <a:off x="0" y="0"/>
          <a:ext cx="0" cy="0"/>
          <a:chOff x="0" y="0"/>
          <a:chExt cx="0" cy="0"/>
        </a:xfrm>
      </p:grpSpPr>
      <p:sp>
        <p:nvSpPr>
          <p:cNvPr id="6996" name="Google Shape;6996;gb8f08553c2_0_130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7" name="Google Shape;6997;gb8f08553c2_0_13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5"/>
        <p:cNvGrpSpPr/>
        <p:nvPr/>
      </p:nvGrpSpPr>
      <p:grpSpPr>
        <a:xfrm>
          <a:off x="0" y="0"/>
          <a:ext cx="0" cy="0"/>
          <a:chOff x="0" y="0"/>
          <a:chExt cx="0" cy="0"/>
        </a:xfrm>
      </p:grpSpPr>
      <p:sp>
        <p:nvSpPr>
          <p:cNvPr id="7506" name="Google Shape;7506;gb8f08553c2_0_13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7" name="Google Shape;7507;gb8f08553c2_0_13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5"/>
        <p:cNvGrpSpPr/>
        <p:nvPr/>
      </p:nvGrpSpPr>
      <p:grpSpPr>
        <a:xfrm>
          <a:off x="0" y="0"/>
          <a:ext cx="0" cy="0"/>
          <a:chOff x="0" y="0"/>
          <a:chExt cx="0" cy="0"/>
        </a:xfrm>
      </p:grpSpPr>
      <p:sp>
        <p:nvSpPr>
          <p:cNvPr id="8126" name="Google Shape;8126;gb8f08553c2_0_14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7" name="Google Shape;8127;gb8f08553c2_0_14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9"/>
        <p:cNvGrpSpPr/>
        <p:nvPr/>
      </p:nvGrpSpPr>
      <p:grpSpPr>
        <a:xfrm>
          <a:off x="0" y="0"/>
          <a:ext cx="0" cy="0"/>
          <a:chOff x="0" y="0"/>
          <a:chExt cx="0" cy="0"/>
        </a:xfrm>
      </p:grpSpPr>
      <p:sp>
        <p:nvSpPr>
          <p:cNvPr id="8720" name="Google Shape;8720;gb8f08553c2_0_14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1" name="Google Shape;8721;gb8f08553c2_0_14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0"/>
        <p:cNvGrpSpPr/>
        <p:nvPr/>
      </p:nvGrpSpPr>
      <p:grpSpPr>
        <a:xfrm>
          <a:off x="0" y="0"/>
          <a:ext cx="0" cy="0"/>
          <a:chOff x="0" y="0"/>
          <a:chExt cx="0" cy="0"/>
        </a:xfrm>
      </p:grpSpPr>
      <p:sp>
        <p:nvSpPr>
          <p:cNvPr id="9041" name="Google Shape;9041;gb8f08553c2_0_150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2" name="Google Shape;9042;gb8f08553c2_0_15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5"/>
        <p:cNvGrpSpPr/>
        <p:nvPr/>
      </p:nvGrpSpPr>
      <p:grpSpPr>
        <a:xfrm>
          <a:off x="0" y="0"/>
          <a:ext cx="0" cy="0"/>
          <a:chOff x="0" y="0"/>
          <a:chExt cx="0" cy="0"/>
        </a:xfrm>
      </p:grpSpPr>
      <p:sp>
        <p:nvSpPr>
          <p:cNvPr id="9346" name="Google Shape;9346;gb8f08553c2_0_15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7" name="Google Shape;9347;gb8f08553c2_0_15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3b76b1884c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3b76b1884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956756" y="1139838"/>
            <a:ext cx="5230500" cy="24183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56750" y="3558149"/>
            <a:ext cx="5230500" cy="4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1311150" y="1984950"/>
            <a:ext cx="6521700" cy="1438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1311150" y="3423150"/>
            <a:ext cx="6521700" cy="4821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0" name="Google Shape;40;p13"/>
          <p:cNvSpPr txBox="1">
            <a:spLocks noGrp="1"/>
          </p:cNvSpPr>
          <p:nvPr>
            <p:ph type="title" idx="2" hasCustomPrompt="1"/>
          </p:nvPr>
        </p:nvSpPr>
        <p:spPr>
          <a:xfrm>
            <a:off x="765314" y="1668650"/>
            <a:ext cx="862500" cy="65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41" name="Google Shape;41;p13"/>
          <p:cNvSpPr txBox="1">
            <a:spLocks noGrp="1"/>
          </p:cNvSpPr>
          <p:nvPr>
            <p:ph type="title" idx="3"/>
          </p:nvPr>
        </p:nvSpPr>
        <p:spPr>
          <a:xfrm>
            <a:off x="1627612" y="1668650"/>
            <a:ext cx="2814900" cy="514200"/>
          </a:xfrm>
          <a:prstGeom prst="rect">
            <a:avLst/>
          </a:prstGeom>
        </p:spPr>
        <p:txBody>
          <a:bodyPr spcFirstLastPara="1" wrap="square" lIns="91425" tIns="91425" rIns="91425" bIns="91425" anchor="b" anchorCtr="0">
            <a:noAutofit/>
          </a:bodyPr>
          <a:lstStyle>
            <a:lvl1pPr lvl="0" algn="l">
              <a:spcBef>
                <a:spcPts val="0"/>
              </a:spcBef>
              <a:spcAft>
                <a:spcPts val="0"/>
              </a:spcAft>
              <a:buSzPts val="2400"/>
              <a:buNone/>
              <a:defRPr sz="24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2" name="Google Shape;42;p13"/>
          <p:cNvSpPr txBox="1">
            <a:spLocks noGrp="1"/>
          </p:cNvSpPr>
          <p:nvPr>
            <p:ph type="subTitle" idx="1"/>
          </p:nvPr>
        </p:nvSpPr>
        <p:spPr>
          <a:xfrm>
            <a:off x="1627612" y="2157875"/>
            <a:ext cx="2814900" cy="5727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43" name="Google Shape;43;p13"/>
          <p:cNvSpPr txBox="1">
            <a:spLocks noGrp="1"/>
          </p:cNvSpPr>
          <p:nvPr>
            <p:ph type="title" idx="4" hasCustomPrompt="1"/>
          </p:nvPr>
        </p:nvSpPr>
        <p:spPr>
          <a:xfrm>
            <a:off x="4701438" y="1668650"/>
            <a:ext cx="862500" cy="65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44" name="Google Shape;44;p13"/>
          <p:cNvSpPr txBox="1">
            <a:spLocks noGrp="1"/>
          </p:cNvSpPr>
          <p:nvPr>
            <p:ph type="title" idx="5"/>
          </p:nvPr>
        </p:nvSpPr>
        <p:spPr>
          <a:xfrm>
            <a:off x="5563879" y="1668650"/>
            <a:ext cx="28149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5" name="Google Shape;45;p13"/>
          <p:cNvSpPr txBox="1">
            <a:spLocks noGrp="1"/>
          </p:cNvSpPr>
          <p:nvPr>
            <p:ph type="subTitle" idx="6"/>
          </p:nvPr>
        </p:nvSpPr>
        <p:spPr>
          <a:xfrm>
            <a:off x="5563879" y="2157875"/>
            <a:ext cx="2814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6" name="Google Shape;46;p13"/>
          <p:cNvSpPr txBox="1">
            <a:spLocks noGrp="1"/>
          </p:cNvSpPr>
          <p:nvPr>
            <p:ph type="title" idx="7" hasCustomPrompt="1"/>
          </p:nvPr>
        </p:nvSpPr>
        <p:spPr>
          <a:xfrm>
            <a:off x="765162" y="3334250"/>
            <a:ext cx="862500" cy="65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47" name="Google Shape;47;p13"/>
          <p:cNvSpPr txBox="1">
            <a:spLocks noGrp="1"/>
          </p:cNvSpPr>
          <p:nvPr>
            <p:ph type="title" idx="8"/>
          </p:nvPr>
        </p:nvSpPr>
        <p:spPr>
          <a:xfrm>
            <a:off x="1627612" y="3334250"/>
            <a:ext cx="28149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8" name="Google Shape;48;p13"/>
          <p:cNvSpPr txBox="1">
            <a:spLocks noGrp="1"/>
          </p:cNvSpPr>
          <p:nvPr>
            <p:ph type="subTitle" idx="9"/>
          </p:nvPr>
        </p:nvSpPr>
        <p:spPr>
          <a:xfrm>
            <a:off x="1627612" y="3823475"/>
            <a:ext cx="2814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9" name="Google Shape;49;p13"/>
          <p:cNvSpPr txBox="1">
            <a:spLocks noGrp="1"/>
          </p:cNvSpPr>
          <p:nvPr>
            <p:ph type="title" idx="13" hasCustomPrompt="1"/>
          </p:nvPr>
        </p:nvSpPr>
        <p:spPr>
          <a:xfrm>
            <a:off x="4701588" y="3334250"/>
            <a:ext cx="862500" cy="65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50" name="Google Shape;50;p13"/>
          <p:cNvSpPr txBox="1">
            <a:spLocks noGrp="1"/>
          </p:cNvSpPr>
          <p:nvPr>
            <p:ph type="title" idx="14"/>
          </p:nvPr>
        </p:nvSpPr>
        <p:spPr>
          <a:xfrm>
            <a:off x="5563879" y="3334250"/>
            <a:ext cx="28149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1" name="Google Shape;51;p13"/>
          <p:cNvSpPr txBox="1">
            <a:spLocks noGrp="1"/>
          </p:cNvSpPr>
          <p:nvPr>
            <p:ph type="subTitle" idx="15"/>
          </p:nvPr>
        </p:nvSpPr>
        <p:spPr>
          <a:xfrm>
            <a:off x="5563879" y="3823475"/>
            <a:ext cx="2814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7_1">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4" name="Google Shape;54;p14"/>
          <p:cNvSpPr txBox="1">
            <a:spLocks noGrp="1"/>
          </p:cNvSpPr>
          <p:nvPr>
            <p:ph type="title" idx="2" hasCustomPrompt="1"/>
          </p:nvPr>
        </p:nvSpPr>
        <p:spPr>
          <a:xfrm>
            <a:off x="1502975" y="1254596"/>
            <a:ext cx="8625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55" name="Google Shape;55;p14"/>
          <p:cNvSpPr txBox="1">
            <a:spLocks noGrp="1"/>
          </p:cNvSpPr>
          <p:nvPr>
            <p:ph type="title" idx="3"/>
          </p:nvPr>
        </p:nvSpPr>
        <p:spPr>
          <a:xfrm>
            <a:off x="713237" y="1789250"/>
            <a:ext cx="24420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6" name="Google Shape;56;p14"/>
          <p:cNvSpPr txBox="1">
            <a:spLocks noGrp="1"/>
          </p:cNvSpPr>
          <p:nvPr>
            <p:ph type="subTitle" idx="1"/>
          </p:nvPr>
        </p:nvSpPr>
        <p:spPr>
          <a:xfrm>
            <a:off x="713237" y="2234073"/>
            <a:ext cx="244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57" name="Google Shape;57;p14"/>
          <p:cNvSpPr txBox="1">
            <a:spLocks noGrp="1"/>
          </p:cNvSpPr>
          <p:nvPr>
            <p:ph type="title" idx="4" hasCustomPrompt="1"/>
          </p:nvPr>
        </p:nvSpPr>
        <p:spPr>
          <a:xfrm>
            <a:off x="6778398" y="1254596"/>
            <a:ext cx="8625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58" name="Google Shape;58;p14"/>
          <p:cNvSpPr txBox="1">
            <a:spLocks noGrp="1"/>
          </p:cNvSpPr>
          <p:nvPr>
            <p:ph type="title" idx="5"/>
          </p:nvPr>
        </p:nvSpPr>
        <p:spPr>
          <a:xfrm>
            <a:off x="5988725" y="1789250"/>
            <a:ext cx="24420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9" name="Google Shape;59;p14"/>
          <p:cNvSpPr txBox="1">
            <a:spLocks noGrp="1"/>
          </p:cNvSpPr>
          <p:nvPr>
            <p:ph type="subTitle" idx="6"/>
          </p:nvPr>
        </p:nvSpPr>
        <p:spPr>
          <a:xfrm>
            <a:off x="5988725" y="2234074"/>
            <a:ext cx="244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60" name="Google Shape;60;p14"/>
          <p:cNvSpPr txBox="1">
            <a:spLocks noGrp="1"/>
          </p:cNvSpPr>
          <p:nvPr>
            <p:ph type="title" idx="7" hasCustomPrompt="1"/>
          </p:nvPr>
        </p:nvSpPr>
        <p:spPr>
          <a:xfrm>
            <a:off x="2821925" y="3056396"/>
            <a:ext cx="8625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61" name="Google Shape;61;p14"/>
          <p:cNvSpPr txBox="1">
            <a:spLocks noGrp="1"/>
          </p:cNvSpPr>
          <p:nvPr>
            <p:ph type="title" idx="8"/>
          </p:nvPr>
        </p:nvSpPr>
        <p:spPr>
          <a:xfrm>
            <a:off x="2032187" y="3591050"/>
            <a:ext cx="24420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2" name="Google Shape;62;p14"/>
          <p:cNvSpPr txBox="1">
            <a:spLocks noGrp="1"/>
          </p:cNvSpPr>
          <p:nvPr>
            <p:ph type="subTitle" idx="9"/>
          </p:nvPr>
        </p:nvSpPr>
        <p:spPr>
          <a:xfrm>
            <a:off x="2032187" y="4035873"/>
            <a:ext cx="244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63" name="Google Shape;63;p14"/>
          <p:cNvSpPr txBox="1">
            <a:spLocks noGrp="1"/>
          </p:cNvSpPr>
          <p:nvPr>
            <p:ph type="title" idx="13" hasCustomPrompt="1"/>
          </p:nvPr>
        </p:nvSpPr>
        <p:spPr>
          <a:xfrm>
            <a:off x="5459573" y="3056396"/>
            <a:ext cx="8625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64" name="Google Shape;64;p14"/>
          <p:cNvSpPr txBox="1">
            <a:spLocks noGrp="1"/>
          </p:cNvSpPr>
          <p:nvPr>
            <p:ph type="title" idx="14"/>
          </p:nvPr>
        </p:nvSpPr>
        <p:spPr>
          <a:xfrm>
            <a:off x="4669826" y="3591050"/>
            <a:ext cx="24420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5" name="Google Shape;65;p14"/>
          <p:cNvSpPr txBox="1">
            <a:spLocks noGrp="1"/>
          </p:cNvSpPr>
          <p:nvPr>
            <p:ph type="subTitle" idx="15"/>
          </p:nvPr>
        </p:nvSpPr>
        <p:spPr>
          <a:xfrm>
            <a:off x="4669826" y="4035873"/>
            <a:ext cx="244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66" name="Google Shape;66;p14"/>
          <p:cNvSpPr txBox="1">
            <a:spLocks noGrp="1"/>
          </p:cNvSpPr>
          <p:nvPr>
            <p:ph type="title" idx="16" hasCustomPrompt="1"/>
          </p:nvPr>
        </p:nvSpPr>
        <p:spPr>
          <a:xfrm>
            <a:off x="4140725" y="1254596"/>
            <a:ext cx="8625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67" name="Google Shape;67;p14"/>
          <p:cNvSpPr txBox="1">
            <a:spLocks noGrp="1"/>
          </p:cNvSpPr>
          <p:nvPr>
            <p:ph type="title" idx="17"/>
          </p:nvPr>
        </p:nvSpPr>
        <p:spPr>
          <a:xfrm>
            <a:off x="3350987" y="1789250"/>
            <a:ext cx="24420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8" name="Google Shape;68;p14"/>
          <p:cNvSpPr txBox="1">
            <a:spLocks noGrp="1"/>
          </p:cNvSpPr>
          <p:nvPr>
            <p:ph type="subTitle" idx="18"/>
          </p:nvPr>
        </p:nvSpPr>
        <p:spPr>
          <a:xfrm>
            <a:off x="3350987" y="2234073"/>
            <a:ext cx="2442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2075838" y="4076675"/>
            <a:ext cx="49923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1" name="Google Shape;71;p15"/>
          <p:cNvSpPr txBox="1">
            <a:spLocks noGrp="1"/>
          </p:cNvSpPr>
          <p:nvPr>
            <p:ph type="subTitle" idx="1"/>
          </p:nvPr>
        </p:nvSpPr>
        <p:spPr>
          <a:xfrm>
            <a:off x="2075850" y="2887963"/>
            <a:ext cx="4992300" cy="1154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CUSTOM_9">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089975" y="2290049"/>
            <a:ext cx="3437100" cy="877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4" name="Google Shape;74;p16"/>
          <p:cNvSpPr txBox="1">
            <a:spLocks noGrp="1"/>
          </p:cNvSpPr>
          <p:nvPr>
            <p:ph type="title" idx="2" hasCustomPrompt="1"/>
          </p:nvPr>
        </p:nvSpPr>
        <p:spPr>
          <a:xfrm>
            <a:off x="2081650" y="1186050"/>
            <a:ext cx="1453800" cy="110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5" name="Google Shape;75;p16"/>
          <p:cNvSpPr txBox="1">
            <a:spLocks noGrp="1"/>
          </p:cNvSpPr>
          <p:nvPr>
            <p:ph type="subTitle" idx="1"/>
          </p:nvPr>
        </p:nvSpPr>
        <p:spPr>
          <a:xfrm>
            <a:off x="1356150" y="3256650"/>
            <a:ext cx="2904600" cy="70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2">
  <p:cSld name="CUSTOM_9_1">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2198550" y="2632625"/>
            <a:ext cx="4746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 name="Google Shape;78;p17"/>
          <p:cNvSpPr txBox="1">
            <a:spLocks noGrp="1"/>
          </p:cNvSpPr>
          <p:nvPr>
            <p:ph type="title" idx="2" hasCustomPrompt="1"/>
          </p:nvPr>
        </p:nvSpPr>
        <p:spPr>
          <a:xfrm>
            <a:off x="3571250" y="1198900"/>
            <a:ext cx="2001600" cy="132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7"/>
          <p:cNvSpPr txBox="1">
            <a:spLocks noGrp="1"/>
          </p:cNvSpPr>
          <p:nvPr>
            <p:ph type="subTitle" idx="1"/>
          </p:nvPr>
        </p:nvSpPr>
        <p:spPr>
          <a:xfrm>
            <a:off x="2198550" y="3458301"/>
            <a:ext cx="4746900" cy="4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3">
  <p:cSld name="CUSTOM_9_1_1">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4371025" y="2290050"/>
            <a:ext cx="3928800" cy="877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2" name="Google Shape;82;p18"/>
          <p:cNvSpPr txBox="1">
            <a:spLocks noGrp="1"/>
          </p:cNvSpPr>
          <p:nvPr>
            <p:ph type="title" idx="2" hasCustomPrompt="1"/>
          </p:nvPr>
        </p:nvSpPr>
        <p:spPr>
          <a:xfrm>
            <a:off x="5608525" y="1186050"/>
            <a:ext cx="1453800" cy="110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18"/>
          <p:cNvSpPr txBox="1">
            <a:spLocks noGrp="1"/>
          </p:cNvSpPr>
          <p:nvPr>
            <p:ph type="subTitle" idx="1"/>
          </p:nvPr>
        </p:nvSpPr>
        <p:spPr>
          <a:xfrm>
            <a:off x="4883025" y="3256650"/>
            <a:ext cx="2904600" cy="70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4">
  <p:cSld name="CUSTOM_9_1_1_1">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19"/>
          <p:cNvSpPr txBox="1">
            <a:spLocks noGrp="1"/>
          </p:cNvSpPr>
          <p:nvPr>
            <p:ph type="title"/>
          </p:nvPr>
        </p:nvSpPr>
        <p:spPr>
          <a:xfrm>
            <a:off x="1227500" y="2886600"/>
            <a:ext cx="4474800" cy="8778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6" name="Google Shape;86;p19"/>
          <p:cNvSpPr txBox="1">
            <a:spLocks noGrp="1"/>
          </p:cNvSpPr>
          <p:nvPr>
            <p:ph type="title" idx="2" hasCustomPrompt="1"/>
          </p:nvPr>
        </p:nvSpPr>
        <p:spPr>
          <a:xfrm>
            <a:off x="1649900" y="1413900"/>
            <a:ext cx="1453800" cy="110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7" name="Google Shape;87;p19"/>
          <p:cNvSpPr txBox="1">
            <a:spLocks noGrp="1"/>
          </p:cNvSpPr>
          <p:nvPr>
            <p:ph type="subTitle" idx="1"/>
          </p:nvPr>
        </p:nvSpPr>
        <p:spPr>
          <a:xfrm>
            <a:off x="1227500" y="3764400"/>
            <a:ext cx="4474800" cy="48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4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2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0" name="Google Shape;90;p20"/>
          <p:cNvSpPr txBox="1">
            <a:spLocks noGrp="1"/>
          </p:cNvSpPr>
          <p:nvPr>
            <p:ph type="title" idx="2"/>
          </p:nvPr>
        </p:nvSpPr>
        <p:spPr>
          <a:xfrm>
            <a:off x="719527" y="2570975"/>
            <a:ext cx="2388300" cy="51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1" name="Google Shape;91;p20"/>
          <p:cNvSpPr txBox="1">
            <a:spLocks noGrp="1"/>
          </p:cNvSpPr>
          <p:nvPr>
            <p:ph type="subTitle" idx="1"/>
          </p:nvPr>
        </p:nvSpPr>
        <p:spPr>
          <a:xfrm>
            <a:off x="719525" y="3108687"/>
            <a:ext cx="2388300" cy="106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92" name="Google Shape;92;p20"/>
          <p:cNvSpPr txBox="1">
            <a:spLocks noGrp="1"/>
          </p:cNvSpPr>
          <p:nvPr>
            <p:ph type="title" idx="3"/>
          </p:nvPr>
        </p:nvSpPr>
        <p:spPr>
          <a:xfrm>
            <a:off x="6036176" y="2594475"/>
            <a:ext cx="23883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3" name="Google Shape;93;p20"/>
          <p:cNvSpPr txBox="1">
            <a:spLocks noGrp="1"/>
          </p:cNvSpPr>
          <p:nvPr>
            <p:ph type="subTitle" idx="4"/>
          </p:nvPr>
        </p:nvSpPr>
        <p:spPr>
          <a:xfrm>
            <a:off x="6036175" y="3132193"/>
            <a:ext cx="2388300" cy="1062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072900" y="1907700"/>
            <a:ext cx="4746900" cy="8418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248000" y="1907700"/>
            <a:ext cx="1748700" cy="132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3072900" y="2733376"/>
            <a:ext cx="4746900" cy="4863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CUSTOM_4_1_1">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2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6" name="Google Shape;96;p21"/>
          <p:cNvSpPr txBox="1">
            <a:spLocks noGrp="1"/>
          </p:cNvSpPr>
          <p:nvPr>
            <p:ph type="title" idx="2"/>
          </p:nvPr>
        </p:nvSpPr>
        <p:spPr>
          <a:xfrm>
            <a:off x="1503450" y="4094375"/>
            <a:ext cx="22413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7" name="Google Shape;97;p21"/>
          <p:cNvSpPr txBox="1">
            <a:spLocks noGrp="1"/>
          </p:cNvSpPr>
          <p:nvPr>
            <p:ph type="subTitle" idx="1"/>
          </p:nvPr>
        </p:nvSpPr>
        <p:spPr>
          <a:xfrm>
            <a:off x="1503463" y="1962125"/>
            <a:ext cx="2241300" cy="163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98" name="Google Shape;98;p21"/>
          <p:cNvSpPr txBox="1">
            <a:spLocks noGrp="1"/>
          </p:cNvSpPr>
          <p:nvPr>
            <p:ph type="title" idx="3"/>
          </p:nvPr>
        </p:nvSpPr>
        <p:spPr>
          <a:xfrm>
            <a:off x="5399175" y="4094375"/>
            <a:ext cx="22413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9" name="Google Shape;99;p21"/>
          <p:cNvSpPr txBox="1">
            <a:spLocks noGrp="1"/>
          </p:cNvSpPr>
          <p:nvPr>
            <p:ph type="subTitle" idx="4"/>
          </p:nvPr>
        </p:nvSpPr>
        <p:spPr>
          <a:xfrm>
            <a:off x="5399187" y="1962125"/>
            <a:ext cx="2241300" cy="163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3">
  <p:cSld name="CUSTOM_4_1_1_2">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2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2" name="Google Shape;102;p22"/>
          <p:cNvSpPr txBox="1">
            <a:spLocks noGrp="1"/>
          </p:cNvSpPr>
          <p:nvPr>
            <p:ph type="title" idx="2"/>
          </p:nvPr>
        </p:nvSpPr>
        <p:spPr>
          <a:xfrm>
            <a:off x="1373337" y="1365400"/>
            <a:ext cx="2501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22"/>
          <p:cNvSpPr txBox="1">
            <a:spLocks noGrp="1"/>
          </p:cNvSpPr>
          <p:nvPr>
            <p:ph type="subTitle" idx="1"/>
          </p:nvPr>
        </p:nvSpPr>
        <p:spPr>
          <a:xfrm>
            <a:off x="1373240" y="3871175"/>
            <a:ext cx="2501700" cy="73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04" name="Google Shape;104;p22"/>
          <p:cNvSpPr txBox="1">
            <a:spLocks noGrp="1"/>
          </p:cNvSpPr>
          <p:nvPr>
            <p:ph type="title" idx="3"/>
          </p:nvPr>
        </p:nvSpPr>
        <p:spPr>
          <a:xfrm>
            <a:off x="5268974" y="1365400"/>
            <a:ext cx="2501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5" name="Google Shape;105;p22"/>
          <p:cNvSpPr txBox="1">
            <a:spLocks noGrp="1"/>
          </p:cNvSpPr>
          <p:nvPr>
            <p:ph type="subTitle" idx="4"/>
          </p:nvPr>
        </p:nvSpPr>
        <p:spPr>
          <a:xfrm>
            <a:off x="5268859" y="3871175"/>
            <a:ext cx="2501700" cy="73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8" name="Google Shape;108;p23"/>
          <p:cNvSpPr txBox="1">
            <a:spLocks noGrp="1"/>
          </p:cNvSpPr>
          <p:nvPr>
            <p:ph type="title" idx="2"/>
          </p:nvPr>
        </p:nvSpPr>
        <p:spPr>
          <a:xfrm>
            <a:off x="815200" y="1812875"/>
            <a:ext cx="2201400" cy="87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9" name="Google Shape;109;p23"/>
          <p:cNvSpPr txBox="1">
            <a:spLocks noGrp="1"/>
          </p:cNvSpPr>
          <p:nvPr>
            <p:ph type="subTitle" idx="1"/>
          </p:nvPr>
        </p:nvSpPr>
        <p:spPr>
          <a:xfrm>
            <a:off x="815200" y="2666125"/>
            <a:ext cx="2201400" cy="78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10" name="Google Shape;110;p23"/>
          <p:cNvSpPr txBox="1">
            <a:spLocks noGrp="1"/>
          </p:cNvSpPr>
          <p:nvPr>
            <p:ph type="title" idx="3"/>
          </p:nvPr>
        </p:nvSpPr>
        <p:spPr>
          <a:xfrm>
            <a:off x="3471300" y="2498675"/>
            <a:ext cx="2201400" cy="87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1" name="Google Shape;111;p23"/>
          <p:cNvSpPr txBox="1">
            <a:spLocks noGrp="1"/>
          </p:cNvSpPr>
          <p:nvPr>
            <p:ph type="subTitle" idx="4"/>
          </p:nvPr>
        </p:nvSpPr>
        <p:spPr>
          <a:xfrm>
            <a:off x="3471300" y="3351925"/>
            <a:ext cx="2201400" cy="78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12" name="Google Shape;112;p23"/>
          <p:cNvSpPr txBox="1">
            <a:spLocks noGrp="1"/>
          </p:cNvSpPr>
          <p:nvPr>
            <p:ph type="title" idx="5"/>
          </p:nvPr>
        </p:nvSpPr>
        <p:spPr>
          <a:xfrm>
            <a:off x="6127400" y="1812875"/>
            <a:ext cx="2201400" cy="878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8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3" name="Google Shape;113;p23"/>
          <p:cNvSpPr txBox="1">
            <a:spLocks noGrp="1"/>
          </p:cNvSpPr>
          <p:nvPr>
            <p:ph type="subTitle" idx="6"/>
          </p:nvPr>
        </p:nvSpPr>
        <p:spPr>
          <a:xfrm>
            <a:off x="6127400" y="2666125"/>
            <a:ext cx="2201400" cy="78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1">
  <p:cSld name="CUSTOM_5">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6" name="Google Shape;116;p24"/>
          <p:cNvSpPr txBox="1">
            <a:spLocks noGrp="1"/>
          </p:cNvSpPr>
          <p:nvPr>
            <p:ph type="title" idx="2"/>
          </p:nvPr>
        </p:nvSpPr>
        <p:spPr>
          <a:xfrm>
            <a:off x="815201" y="2634100"/>
            <a:ext cx="22014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7" name="Google Shape;117;p24"/>
          <p:cNvSpPr txBox="1">
            <a:spLocks noGrp="1"/>
          </p:cNvSpPr>
          <p:nvPr>
            <p:ph type="subTitle" idx="1"/>
          </p:nvPr>
        </p:nvSpPr>
        <p:spPr>
          <a:xfrm>
            <a:off x="815200" y="3123325"/>
            <a:ext cx="2201400" cy="115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18" name="Google Shape;118;p24"/>
          <p:cNvSpPr txBox="1">
            <a:spLocks noGrp="1"/>
          </p:cNvSpPr>
          <p:nvPr>
            <p:ph type="title" idx="3"/>
          </p:nvPr>
        </p:nvSpPr>
        <p:spPr>
          <a:xfrm>
            <a:off x="3471301" y="2634100"/>
            <a:ext cx="22014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9" name="Google Shape;119;p24"/>
          <p:cNvSpPr txBox="1">
            <a:spLocks noGrp="1"/>
          </p:cNvSpPr>
          <p:nvPr>
            <p:ph type="subTitle" idx="4"/>
          </p:nvPr>
        </p:nvSpPr>
        <p:spPr>
          <a:xfrm>
            <a:off x="3471300" y="3123325"/>
            <a:ext cx="2201400" cy="115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20" name="Google Shape;120;p24"/>
          <p:cNvSpPr txBox="1">
            <a:spLocks noGrp="1"/>
          </p:cNvSpPr>
          <p:nvPr>
            <p:ph type="title" idx="5"/>
          </p:nvPr>
        </p:nvSpPr>
        <p:spPr>
          <a:xfrm>
            <a:off x="6127401" y="2634100"/>
            <a:ext cx="22014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1" name="Google Shape;121;p24"/>
          <p:cNvSpPr txBox="1">
            <a:spLocks noGrp="1"/>
          </p:cNvSpPr>
          <p:nvPr>
            <p:ph type="subTitle" idx="6"/>
          </p:nvPr>
        </p:nvSpPr>
        <p:spPr>
          <a:xfrm>
            <a:off x="6127400" y="3123325"/>
            <a:ext cx="2201400" cy="115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2">
  <p:cSld name="CUSTOM_2_1_1_2">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4" name="Google Shape;124;p25"/>
          <p:cNvSpPr txBox="1">
            <a:spLocks noGrp="1"/>
          </p:cNvSpPr>
          <p:nvPr>
            <p:ph type="title" idx="2"/>
          </p:nvPr>
        </p:nvSpPr>
        <p:spPr>
          <a:xfrm>
            <a:off x="810038" y="1594650"/>
            <a:ext cx="24516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5" name="Google Shape;125;p25"/>
          <p:cNvSpPr txBox="1">
            <a:spLocks noGrp="1"/>
          </p:cNvSpPr>
          <p:nvPr>
            <p:ph type="subTitle" idx="1"/>
          </p:nvPr>
        </p:nvSpPr>
        <p:spPr>
          <a:xfrm>
            <a:off x="810038" y="2108850"/>
            <a:ext cx="24516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26" name="Google Shape;126;p25"/>
          <p:cNvSpPr txBox="1">
            <a:spLocks noGrp="1"/>
          </p:cNvSpPr>
          <p:nvPr>
            <p:ph type="title" idx="3"/>
          </p:nvPr>
        </p:nvSpPr>
        <p:spPr>
          <a:xfrm>
            <a:off x="3346170" y="1594650"/>
            <a:ext cx="24516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7" name="Google Shape;127;p25"/>
          <p:cNvSpPr txBox="1">
            <a:spLocks noGrp="1"/>
          </p:cNvSpPr>
          <p:nvPr>
            <p:ph type="subTitle" idx="4"/>
          </p:nvPr>
        </p:nvSpPr>
        <p:spPr>
          <a:xfrm>
            <a:off x="3346175" y="2108850"/>
            <a:ext cx="24516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28" name="Google Shape;128;p25"/>
          <p:cNvSpPr txBox="1">
            <a:spLocks noGrp="1"/>
          </p:cNvSpPr>
          <p:nvPr>
            <p:ph type="title" idx="5"/>
          </p:nvPr>
        </p:nvSpPr>
        <p:spPr>
          <a:xfrm>
            <a:off x="5882302" y="1594650"/>
            <a:ext cx="24516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9" name="Google Shape;129;p25"/>
          <p:cNvSpPr txBox="1">
            <a:spLocks noGrp="1"/>
          </p:cNvSpPr>
          <p:nvPr>
            <p:ph type="subTitle" idx="6"/>
          </p:nvPr>
        </p:nvSpPr>
        <p:spPr>
          <a:xfrm>
            <a:off x="5882313" y="2108850"/>
            <a:ext cx="24516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3">
  <p:cSld name="CUSTOM_5_1">
    <p:bg>
      <p:bgPr>
        <a:blipFill>
          <a:blip r:embed="rId2">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2" name="Google Shape;132;p26"/>
          <p:cNvSpPr txBox="1">
            <a:spLocks noGrp="1"/>
          </p:cNvSpPr>
          <p:nvPr>
            <p:ph type="title" idx="2"/>
          </p:nvPr>
        </p:nvSpPr>
        <p:spPr>
          <a:xfrm>
            <a:off x="1935565" y="1381700"/>
            <a:ext cx="4044300" cy="491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133" name="Google Shape;133;p26"/>
          <p:cNvSpPr txBox="1">
            <a:spLocks noGrp="1"/>
          </p:cNvSpPr>
          <p:nvPr>
            <p:ph type="subTitle" idx="1"/>
          </p:nvPr>
        </p:nvSpPr>
        <p:spPr>
          <a:xfrm>
            <a:off x="1935562" y="1772829"/>
            <a:ext cx="4044300" cy="547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4" name="Google Shape;134;p26"/>
          <p:cNvSpPr txBox="1">
            <a:spLocks noGrp="1"/>
          </p:cNvSpPr>
          <p:nvPr>
            <p:ph type="title" idx="3"/>
          </p:nvPr>
        </p:nvSpPr>
        <p:spPr>
          <a:xfrm>
            <a:off x="3164090" y="2429973"/>
            <a:ext cx="4044300" cy="491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3200"/>
              <a:buNone/>
              <a:defRPr/>
            </a:lvl2pPr>
            <a:lvl3pPr lvl="2" algn="r" rtl="0">
              <a:spcBef>
                <a:spcPts val="0"/>
              </a:spcBef>
              <a:spcAft>
                <a:spcPts val="0"/>
              </a:spcAft>
              <a:buSzPts val="3200"/>
              <a:buNone/>
              <a:defRPr/>
            </a:lvl3pPr>
            <a:lvl4pPr lvl="3" algn="r" rtl="0">
              <a:spcBef>
                <a:spcPts val="0"/>
              </a:spcBef>
              <a:spcAft>
                <a:spcPts val="0"/>
              </a:spcAft>
              <a:buSzPts val="3200"/>
              <a:buNone/>
              <a:defRPr/>
            </a:lvl4pPr>
            <a:lvl5pPr lvl="4" algn="r" rtl="0">
              <a:spcBef>
                <a:spcPts val="0"/>
              </a:spcBef>
              <a:spcAft>
                <a:spcPts val="0"/>
              </a:spcAft>
              <a:buSzPts val="3200"/>
              <a:buNone/>
              <a:defRPr/>
            </a:lvl5pPr>
            <a:lvl6pPr lvl="5" algn="r" rtl="0">
              <a:spcBef>
                <a:spcPts val="0"/>
              </a:spcBef>
              <a:spcAft>
                <a:spcPts val="0"/>
              </a:spcAft>
              <a:buSzPts val="3200"/>
              <a:buNone/>
              <a:defRPr/>
            </a:lvl6pPr>
            <a:lvl7pPr lvl="6" algn="r" rtl="0">
              <a:spcBef>
                <a:spcPts val="0"/>
              </a:spcBef>
              <a:spcAft>
                <a:spcPts val="0"/>
              </a:spcAft>
              <a:buSzPts val="3200"/>
              <a:buNone/>
              <a:defRPr/>
            </a:lvl7pPr>
            <a:lvl8pPr lvl="7" algn="r" rtl="0">
              <a:spcBef>
                <a:spcPts val="0"/>
              </a:spcBef>
              <a:spcAft>
                <a:spcPts val="0"/>
              </a:spcAft>
              <a:buSzPts val="3200"/>
              <a:buNone/>
              <a:defRPr/>
            </a:lvl8pPr>
            <a:lvl9pPr lvl="8" algn="r" rtl="0">
              <a:spcBef>
                <a:spcPts val="0"/>
              </a:spcBef>
              <a:spcAft>
                <a:spcPts val="0"/>
              </a:spcAft>
              <a:buSzPts val="3200"/>
              <a:buNone/>
              <a:defRPr/>
            </a:lvl9pPr>
          </a:lstStyle>
          <a:p>
            <a:endParaRPr/>
          </a:p>
        </p:txBody>
      </p:sp>
      <p:sp>
        <p:nvSpPr>
          <p:cNvPr id="135" name="Google Shape;135;p26"/>
          <p:cNvSpPr txBox="1">
            <a:spLocks noGrp="1"/>
          </p:cNvSpPr>
          <p:nvPr>
            <p:ph type="subTitle" idx="4"/>
          </p:nvPr>
        </p:nvSpPr>
        <p:spPr>
          <a:xfrm>
            <a:off x="3164087" y="2821102"/>
            <a:ext cx="4044300" cy="547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136" name="Google Shape;136;p26"/>
          <p:cNvSpPr txBox="1">
            <a:spLocks noGrp="1"/>
          </p:cNvSpPr>
          <p:nvPr>
            <p:ph type="title" idx="5"/>
          </p:nvPr>
        </p:nvSpPr>
        <p:spPr>
          <a:xfrm>
            <a:off x="1935565" y="3475128"/>
            <a:ext cx="4044300" cy="491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137" name="Google Shape;137;p26"/>
          <p:cNvSpPr txBox="1">
            <a:spLocks noGrp="1"/>
          </p:cNvSpPr>
          <p:nvPr>
            <p:ph type="subTitle" idx="6"/>
          </p:nvPr>
        </p:nvSpPr>
        <p:spPr>
          <a:xfrm>
            <a:off x="1935562" y="3866257"/>
            <a:ext cx="4044300" cy="547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8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7"/>
          <p:cNvSpPr txBox="1">
            <a:spLocks noGrp="1"/>
          </p:cNvSpPr>
          <p:nvPr>
            <p:ph type="title" hasCustomPrompt="1"/>
          </p:nvPr>
        </p:nvSpPr>
        <p:spPr>
          <a:xfrm>
            <a:off x="2364850" y="735750"/>
            <a:ext cx="4414200" cy="64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0" name="Google Shape;140;p27"/>
          <p:cNvSpPr txBox="1">
            <a:spLocks noGrp="1"/>
          </p:cNvSpPr>
          <p:nvPr>
            <p:ph type="subTitle" idx="1"/>
          </p:nvPr>
        </p:nvSpPr>
        <p:spPr>
          <a:xfrm>
            <a:off x="2364850" y="1381251"/>
            <a:ext cx="44142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41" name="Google Shape;141;p27"/>
          <p:cNvSpPr txBox="1">
            <a:spLocks noGrp="1"/>
          </p:cNvSpPr>
          <p:nvPr>
            <p:ph type="title" idx="2" hasCustomPrompt="1"/>
          </p:nvPr>
        </p:nvSpPr>
        <p:spPr>
          <a:xfrm>
            <a:off x="2364850" y="2047038"/>
            <a:ext cx="4414200" cy="64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2" name="Google Shape;142;p27"/>
          <p:cNvSpPr txBox="1">
            <a:spLocks noGrp="1"/>
          </p:cNvSpPr>
          <p:nvPr>
            <p:ph type="subTitle" idx="3"/>
          </p:nvPr>
        </p:nvSpPr>
        <p:spPr>
          <a:xfrm>
            <a:off x="2364850" y="2691725"/>
            <a:ext cx="44142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43" name="Google Shape;143;p27"/>
          <p:cNvSpPr txBox="1">
            <a:spLocks noGrp="1"/>
          </p:cNvSpPr>
          <p:nvPr>
            <p:ph type="title" idx="4" hasCustomPrompt="1"/>
          </p:nvPr>
        </p:nvSpPr>
        <p:spPr>
          <a:xfrm>
            <a:off x="2364850" y="3358375"/>
            <a:ext cx="4414200" cy="64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4" name="Google Shape;144;p27"/>
          <p:cNvSpPr txBox="1">
            <a:spLocks noGrp="1"/>
          </p:cNvSpPr>
          <p:nvPr>
            <p:ph type="subTitle" idx="5"/>
          </p:nvPr>
        </p:nvSpPr>
        <p:spPr>
          <a:xfrm>
            <a:off x="2364850" y="4002150"/>
            <a:ext cx="44142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CUSTOM_2_1">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7" name="Google Shape;147;p28"/>
          <p:cNvSpPr txBox="1">
            <a:spLocks noGrp="1"/>
          </p:cNvSpPr>
          <p:nvPr>
            <p:ph type="title" idx="2"/>
          </p:nvPr>
        </p:nvSpPr>
        <p:spPr>
          <a:xfrm>
            <a:off x="719527" y="2448675"/>
            <a:ext cx="33534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8" name="Google Shape;148;p28"/>
          <p:cNvSpPr txBox="1">
            <a:spLocks noGrp="1"/>
          </p:cNvSpPr>
          <p:nvPr>
            <p:ph type="subTitle" idx="1"/>
          </p:nvPr>
        </p:nvSpPr>
        <p:spPr>
          <a:xfrm>
            <a:off x="719525" y="1636500"/>
            <a:ext cx="3353400" cy="8121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49" name="Google Shape;149;p28"/>
          <p:cNvSpPr txBox="1">
            <a:spLocks noGrp="1"/>
          </p:cNvSpPr>
          <p:nvPr>
            <p:ph type="title" idx="3"/>
          </p:nvPr>
        </p:nvSpPr>
        <p:spPr>
          <a:xfrm>
            <a:off x="5070961" y="2448675"/>
            <a:ext cx="33534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0" name="Google Shape;150;p28"/>
          <p:cNvSpPr txBox="1">
            <a:spLocks noGrp="1"/>
          </p:cNvSpPr>
          <p:nvPr>
            <p:ph type="subTitle" idx="4"/>
          </p:nvPr>
        </p:nvSpPr>
        <p:spPr>
          <a:xfrm>
            <a:off x="5070950" y="1636500"/>
            <a:ext cx="3353400" cy="8121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1" name="Google Shape;151;p28"/>
          <p:cNvSpPr txBox="1">
            <a:spLocks noGrp="1"/>
          </p:cNvSpPr>
          <p:nvPr>
            <p:ph type="title" idx="5"/>
          </p:nvPr>
        </p:nvSpPr>
        <p:spPr>
          <a:xfrm>
            <a:off x="719565" y="4013600"/>
            <a:ext cx="33534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2" name="Google Shape;152;p28"/>
          <p:cNvSpPr txBox="1">
            <a:spLocks noGrp="1"/>
          </p:cNvSpPr>
          <p:nvPr>
            <p:ph type="subTitle" idx="6"/>
          </p:nvPr>
        </p:nvSpPr>
        <p:spPr>
          <a:xfrm>
            <a:off x="719553" y="3201500"/>
            <a:ext cx="3353400" cy="8121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3" name="Google Shape;153;p28"/>
          <p:cNvSpPr txBox="1">
            <a:spLocks noGrp="1"/>
          </p:cNvSpPr>
          <p:nvPr>
            <p:ph type="title" idx="7"/>
          </p:nvPr>
        </p:nvSpPr>
        <p:spPr>
          <a:xfrm>
            <a:off x="5070999" y="4013600"/>
            <a:ext cx="33534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4" name="Google Shape;154;p28"/>
          <p:cNvSpPr txBox="1">
            <a:spLocks noGrp="1"/>
          </p:cNvSpPr>
          <p:nvPr>
            <p:ph type="subTitle" idx="8"/>
          </p:nvPr>
        </p:nvSpPr>
        <p:spPr>
          <a:xfrm>
            <a:off x="5071000" y="3201500"/>
            <a:ext cx="3353400" cy="8121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1">
  <p:cSld name="CUSTOM_2_1_1_1">
    <p:bg>
      <p:bgPr>
        <a:blipFill>
          <a:blip r:embed="rId2">
            <a:alphaModFix/>
          </a:blip>
          <a:stretch>
            <a:fillRect/>
          </a:stretch>
        </a:blipFill>
        <a:effectLst/>
      </p:bgPr>
    </p:bg>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7" name="Google Shape;157;p29"/>
          <p:cNvSpPr txBox="1">
            <a:spLocks noGrp="1"/>
          </p:cNvSpPr>
          <p:nvPr>
            <p:ph type="title" idx="2"/>
          </p:nvPr>
        </p:nvSpPr>
        <p:spPr>
          <a:xfrm>
            <a:off x="713225" y="1585075"/>
            <a:ext cx="1880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8" name="Google Shape;158;p29"/>
          <p:cNvSpPr txBox="1">
            <a:spLocks noGrp="1"/>
          </p:cNvSpPr>
          <p:nvPr>
            <p:ph type="subTitle" idx="1"/>
          </p:nvPr>
        </p:nvSpPr>
        <p:spPr>
          <a:xfrm>
            <a:off x="713225" y="2632462"/>
            <a:ext cx="1880700" cy="4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59" name="Google Shape;159;p29"/>
          <p:cNvSpPr txBox="1">
            <a:spLocks noGrp="1"/>
          </p:cNvSpPr>
          <p:nvPr>
            <p:ph type="title" idx="3"/>
          </p:nvPr>
        </p:nvSpPr>
        <p:spPr>
          <a:xfrm>
            <a:off x="2658853" y="1585075"/>
            <a:ext cx="1880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0" name="Google Shape;160;p29"/>
          <p:cNvSpPr txBox="1">
            <a:spLocks noGrp="1"/>
          </p:cNvSpPr>
          <p:nvPr>
            <p:ph type="subTitle" idx="4"/>
          </p:nvPr>
        </p:nvSpPr>
        <p:spPr>
          <a:xfrm>
            <a:off x="2658858" y="2632462"/>
            <a:ext cx="1880700" cy="4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1" name="Google Shape;161;p29"/>
          <p:cNvSpPr txBox="1">
            <a:spLocks noGrp="1"/>
          </p:cNvSpPr>
          <p:nvPr>
            <p:ph type="title" idx="5"/>
          </p:nvPr>
        </p:nvSpPr>
        <p:spPr>
          <a:xfrm>
            <a:off x="4604480" y="1585075"/>
            <a:ext cx="1880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2" name="Google Shape;162;p29"/>
          <p:cNvSpPr txBox="1">
            <a:spLocks noGrp="1"/>
          </p:cNvSpPr>
          <p:nvPr>
            <p:ph type="subTitle" idx="6"/>
          </p:nvPr>
        </p:nvSpPr>
        <p:spPr>
          <a:xfrm>
            <a:off x="4604492" y="2632462"/>
            <a:ext cx="1880700" cy="4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3" name="Google Shape;163;p29"/>
          <p:cNvSpPr txBox="1">
            <a:spLocks noGrp="1"/>
          </p:cNvSpPr>
          <p:nvPr>
            <p:ph type="title" idx="7"/>
          </p:nvPr>
        </p:nvSpPr>
        <p:spPr>
          <a:xfrm>
            <a:off x="6550108" y="1585075"/>
            <a:ext cx="18807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4" name="Google Shape;164;p29"/>
          <p:cNvSpPr txBox="1">
            <a:spLocks noGrp="1"/>
          </p:cNvSpPr>
          <p:nvPr>
            <p:ph type="subTitle" idx="8"/>
          </p:nvPr>
        </p:nvSpPr>
        <p:spPr>
          <a:xfrm>
            <a:off x="6550125" y="2632462"/>
            <a:ext cx="1880700" cy="4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2">
  <p:cSld name="CUSTOM_2_1_1_1_1">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3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7" name="Google Shape;167;p30"/>
          <p:cNvSpPr txBox="1">
            <a:spLocks noGrp="1"/>
          </p:cNvSpPr>
          <p:nvPr>
            <p:ph type="title" idx="2"/>
          </p:nvPr>
        </p:nvSpPr>
        <p:spPr>
          <a:xfrm>
            <a:off x="713225" y="2118475"/>
            <a:ext cx="2187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8" name="Google Shape;168;p30"/>
          <p:cNvSpPr txBox="1">
            <a:spLocks noGrp="1"/>
          </p:cNvSpPr>
          <p:nvPr>
            <p:ph type="subTitle" idx="1"/>
          </p:nvPr>
        </p:nvSpPr>
        <p:spPr>
          <a:xfrm>
            <a:off x="713225" y="2556476"/>
            <a:ext cx="2187900" cy="66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9" name="Google Shape;169;p30"/>
          <p:cNvSpPr txBox="1">
            <a:spLocks noGrp="1"/>
          </p:cNvSpPr>
          <p:nvPr>
            <p:ph type="title" idx="3"/>
          </p:nvPr>
        </p:nvSpPr>
        <p:spPr>
          <a:xfrm>
            <a:off x="4399625" y="2118475"/>
            <a:ext cx="2187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0" name="Google Shape;170;p30"/>
          <p:cNvSpPr txBox="1">
            <a:spLocks noGrp="1"/>
          </p:cNvSpPr>
          <p:nvPr>
            <p:ph type="subTitle" idx="4"/>
          </p:nvPr>
        </p:nvSpPr>
        <p:spPr>
          <a:xfrm>
            <a:off x="4399625" y="2556474"/>
            <a:ext cx="2187900" cy="66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71" name="Google Shape;171;p30"/>
          <p:cNvSpPr txBox="1">
            <a:spLocks noGrp="1"/>
          </p:cNvSpPr>
          <p:nvPr>
            <p:ph type="title" idx="5"/>
          </p:nvPr>
        </p:nvSpPr>
        <p:spPr>
          <a:xfrm>
            <a:off x="2556425" y="3537275"/>
            <a:ext cx="2187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2" name="Google Shape;172;p30"/>
          <p:cNvSpPr txBox="1">
            <a:spLocks noGrp="1"/>
          </p:cNvSpPr>
          <p:nvPr>
            <p:ph type="subTitle" idx="6"/>
          </p:nvPr>
        </p:nvSpPr>
        <p:spPr>
          <a:xfrm>
            <a:off x="2556425" y="3975274"/>
            <a:ext cx="2187900" cy="63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73" name="Google Shape;173;p30"/>
          <p:cNvSpPr txBox="1">
            <a:spLocks noGrp="1"/>
          </p:cNvSpPr>
          <p:nvPr>
            <p:ph type="title" idx="7"/>
          </p:nvPr>
        </p:nvSpPr>
        <p:spPr>
          <a:xfrm>
            <a:off x="6242825" y="3537275"/>
            <a:ext cx="2187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4" name="Google Shape;174;p30"/>
          <p:cNvSpPr txBox="1">
            <a:spLocks noGrp="1"/>
          </p:cNvSpPr>
          <p:nvPr>
            <p:ph type="subTitle" idx="8"/>
          </p:nvPr>
        </p:nvSpPr>
        <p:spPr>
          <a:xfrm>
            <a:off x="6242825" y="3975274"/>
            <a:ext cx="2187900" cy="63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75" name="Google Shape;175;p30"/>
          <p:cNvSpPr txBox="1">
            <a:spLocks noGrp="1"/>
          </p:cNvSpPr>
          <p:nvPr>
            <p:ph type="title" idx="9" hasCustomPrompt="1"/>
          </p:nvPr>
        </p:nvSpPr>
        <p:spPr>
          <a:xfrm>
            <a:off x="1473575" y="1343431"/>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76" name="Google Shape;176;p30"/>
          <p:cNvSpPr txBox="1">
            <a:spLocks noGrp="1"/>
          </p:cNvSpPr>
          <p:nvPr>
            <p:ph type="title" idx="13" hasCustomPrompt="1"/>
          </p:nvPr>
        </p:nvSpPr>
        <p:spPr>
          <a:xfrm>
            <a:off x="5159975" y="1343431"/>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77" name="Google Shape;177;p30"/>
          <p:cNvSpPr txBox="1">
            <a:spLocks noGrp="1"/>
          </p:cNvSpPr>
          <p:nvPr>
            <p:ph type="title" idx="14" hasCustomPrompt="1"/>
          </p:nvPr>
        </p:nvSpPr>
        <p:spPr>
          <a:xfrm>
            <a:off x="3316775" y="2762231"/>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78" name="Google Shape;178;p30"/>
          <p:cNvSpPr txBox="1">
            <a:spLocks noGrp="1"/>
          </p:cNvSpPr>
          <p:nvPr>
            <p:ph type="title" idx="15" hasCustomPrompt="1"/>
          </p:nvPr>
        </p:nvSpPr>
        <p:spPr>
          <a:xfrm>
            <a:off x="7003175" y="2762231"/>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7" name="Google Shape;17;p4"/>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1">
    <p:bg>
      <p:bgPr>
        <a:blipFill>
          <a:blip r:embed="rId2">
            <a:alphaModFix/>
          </a:blip>
          <a:stretch>
            <a:fillRect/>
          </a:stretch>
        </a:blipFill>
        <a:effectLst/>
      </p:bgPr>
    </p:bg>
    <p:spTree>
      <p:nvGrpSpPr>
        <p:cNvPr id="1" name="Shape 179"/>
        <p:cNvGrpSpPr/>
        <p:nvPr/>
      </p:nvGrpSpPr>
      <p:grpSpPr>
        <a:xfrm>
          <a:off x="0" y="0"/>
          <a:ext cx="0" cy="0"/>
          <a:chOff x="0" y="0"/>
          <a:chExt cx="0" cy="0"/>
        </a:xfrm>
      </p:grpSpPr>
      <p:sp>
        <p:nvSpPr>
          <p:cNvPr id="180" name="Google Shape;180;p3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1" name="Google Shape;181;p31"/>
          <p:cNvSpPr txBox="1">
            <a:spLocks noGrp="1"/>
          </p:cNvSpPr>
          <p:nvPr>
            <p:ph type="title" idx="2"/>
          </p:nvPr>
        </p:nvSpPr>
        <p:spPr>
          <a:xfrm>
            <a:off x="810500" y="178750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2" name="Google Shape;182;p31"/>
          <p:cNvSpPr txBox="1">
            <a:spLocks noGrp="1"/>
          </p:cNvSpPr>
          <p:nvPr>
            <p:ph type="subTitle" idx="1"/>
          </p:nvPr>
        </p:nvSpPr>
        <p:spPr>
          <a:xfrm>
            <a:off x="767900" y="2276725"/>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3" name="Google Shape;183;p31"/>
          <p:cNvSpPr txBox="1">
            <a:spLocks noGrp="1"/>
          </p:cNvSpPr>
          <p:nvPr>
            <p:ph type="title" idx="3"/>
          </p:nvPr>
        </p:nvSpPr>
        <p:spPr>
          <a:xfrm>
            <a:off x="3499033" y="178750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4" name="Google Shape;184;p31"/>
          <p:cNvSpPr txBox="1">
            <a:spLocks noGrp="1"/>
          </p:cNvSpPr>
          <p:nvPr>
            <p:ph type="subTitle" idx="4"/>
          </p:nvPr>
        </p:nvSpPr>
        <p:spPr>
          <a:xfrm>
            <a:off x="3456438" y="2276725"/>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5" name="Google Shape;185;p31"/>
          <p:cNvSpPr txBox="1">
            <a:spLocks noGrp="1"/>
          </p:cNvSpPr>
          <p:nvPr>
            <p:ph type="title" idx="5"/>
          </p:nvPr>
        </p:nvSpPr>
        <p:spPr>
          <a:xfrm>
            <a:off x="6187567" y="178750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6" name="Google Shape;186;p31"/>
          <p:cNvSpPr txBox="1">
            <a:spLocks noGrp="1"/>
          </p:cNvSpPr>
          <p:nvPr>
            <p:ph type="subTitle" idx="6"/>
          </p:nvPr>
        </p:nvSpPr>
        <p:spPr>
          <a:xfrm>
            <a:off x="6144962" y="2276725"/>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7" name="Google Shape;187;p31"/>
          <p:cNvSpPr txBox="1">
            <a:spLocks noGrp="1"/>
          </p:cNvSpPr>
          <p:nvPr>
            <p:ph type="title" idx="7"/>
          </p:nvPr>
        </p:nvSpPr>
        <p:spPr>
          <a:xfrm>
            <a:off x="810500" y="332305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8" name="Google Shape;188;p31"/>
          <p:cNvSpPr txBox="1">
            <a:spLocks noGrp="1"/>
          </p:cNvSpPr>
          <p:nvPr>
            <p:ph type="subTitle" idx="8"/>
          </p:nvPr>
        </p:nvSpPr>
        <p:spPr>
          <a:xfrm>
            <a:off x="767875" y="3820337"/>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9" name="Google Shape;189;p31"/>
          <p:cNvSpPr txBox="1">
            <a:spLocks noGrp="1"/>
          </p:cNvSpPr>
          <p:nvPr>
            <p:ph type="title" idx="9"/>
          </p:nvPr>
        </p:nvSpPr>
        <p:spPr>
          <a:xfrm>
            <a:off x="3499033" y="332305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0" name="Google Shape;190;p31"/>
          <p:cNvSpPr txBox="1">
            <a:spLocks noGrp="1"/>
          </p:cNvSpPr>
          <p:nvPr>
            <p:ph type="subTitle" idx="13"/>
          </p:nvPr>
        </p:nvSpPr>
        <p:spPr>
          <a:xfrm>
            <a:off x="3456438" y="3820337"/>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91" name="Google Shape;191;p31"/>
          <p:cNvSpPr txBox="1">
            <a:spLocks noGrp="1"/>
          </p:cNvSpPr>
          <p:nvPr>
            <p:ph type="title" idx="14"/>
          </p:nvPr>
        </p:nvSpPr>
        <p:spPr>
          <a:xfrm>
            <a:off x="6187567" y="3323050"/>
            <a:ext cx="2145900" cy="51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2" name="Google Shape;192;p31"/>
          <p:cNvSpPr txBox="1">
            <a:spLocks noGrp="1"/>
          </p:cNvSpPr>
          <p:nvPr>
            <p:ph type="subTitle" idx="15"/>
          </p:nvPr>
        </p:nvSpPr>
        <p:spPr>
          <a:xfrm>
            <a:off x="6144962" y="3820337"/>
            <a:ext cx="223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p:cSld name="CUSTOM_1_1">
    <p:bg>
      <p:bgPr>
        <a:blipFill>
          <a:blip r:embed="rId2">
            <a:alphaModFix/>
          </a:blip>
          <a:stretch>
            <a:fillRect/>
          </a:stretch>
        </a:blipFill>
        <a:effectLst/>
      </p:bgPr>
    </p:bg>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5" name="Google Shape;195;p32"/>
          <p:cNvSpPr txBox="1">
            <a:spLocks noGrp="1"/>
          </p:cNvSpPr>
          <p:nvPr>
            <p:ph type="title" idx="2"/>
          </p:nvPr>
        </p:nvSpPr>
        <p:spPr>
          <a:xfrm>
            <a:off x="2031288" y="1264229"/>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6" name="Google Shape;196;p32"/>
          <p:cNvSpPr txBox="1">
            <a:spLocks noGrp="1"/>
          </p:cNvSpPr>
          <p:nvPr>
            <p:ph type="subTitle" idx="1"/>
          </p:nvPr>
        </p:nvSpPr>
        <p:spPr>
          <a:xfrm>
            <a:off x="2031288" y="1684654"/>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7" name="Google Shape;197;p32"/>
          <p:cNvSpPr txBox="1">
            <a:spLocks noGrp="1"/>
          </p:cNvSpPr>
          <p:nvPr>
            <p:ph type="title" idx="3"/>
          </p:nvPr>
        </p:nvSpPr>
        <p:spPr>
          <a:xfrm>
            <a:off x="2031288" y="2412494"/>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198" name="Google Shape;198;p32"/>
          <p:cNvSpPr txBox="1">
            <a:spLocks noGrp="1"/>
          </p:cNvSpPr>
          <p:nvPr>
            <p:ph type="subTitle" idx="4"/>
          </p:nvPr>
        </p:nvSpPr>
        <p:spPr>
          <a:xfrm>
            <a:off x="2031263" y="2829549"/>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99" name="Google Shape;199;p32"/>
          <p:cNvSpPr txBox="1">
            <a:spLocks noGrp="1"/>
          </p:cNvSpPr>
          <p:nvPr>
            <p:ph type="title" idx="5"/>
          </p:nvPr>
        </p:nvSpPr>
        <p:spPr>
          <a:xfrm>
            <a:off x="2031275" y="3560759"/>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200" name="Google Shape;200;p32"/>
          <p:cNvSpPr txBox="1">
            <a:spLocks noGrp="1"/>
          </p:cNvSpPr>
          <p:nvPr>
            <p:ph type="subTitle" idx="6"/>
          </p:nvPr>
        </p:nvSpPr>
        <p:spPr>
          <a:xfrm>
            <a:off x="2031275" y="3981846"/>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1" name="Google Shape;201;p32"/>
          <p:cNvSpPr txBox="1">
            <a:spLocks noGrp="1"/>
          </p:cNvSpPr>
          <p:nvPr>
            <p:ph type="subTitle" idx="7"/>
          </p:nvPr>
        </p:nvSpPr>
        <p:spPr>
          <a:xfrm>
            <a:off x="5701238" y="1684654"/>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2" name="Google Shape;202;p32"/>
          <p:cNvSpPr txBox="1">
            <a:spLocks noGrp="1"/>
          </p:cNvSpPr>
          <p:nvPr>
            <p:ph type="title" idx="8"/>
          </p:nvPr>
        </p:nvSpPr>
        <p:spPr>
          <a:xfrm>
            <a:off x="5701238" y="2412494"/>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203" name="Google Shape;203;p32"/>
          <p:cNvSpPr txBox="1">
            <a:spLocks noGrp="1"/>
          </p:cNvSpPr>
          <p:nvPr>
            <p:ph type="subTitle" idx="9"/>
          </p:nvPr>
        </p:nvSpPr>
        <p:spPr>
          <a:xfrm>
            <a:off x="5701213" y="2833250"/>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4" name="Google Shape;204;p32"/>
          <p:cNvSpPr txBox="1">
            <a:spLocks noGrp="1"/>
          </p:cNvSpPr>
          <p:nvPr>
            <p:ph type="title" idx="13"/>
          </p:nvPr>
        </p:nvSpPr>
        <p:spPr>
          <a:xfrm>
            <a:off x="5701225" y="3560759"/>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205" name="Google Shape;205;p32"/>
          <p:cNvSpPr txBox="1">
            <a:spLocks noGrp="1"/>
          </p:cNvSpPr>
          <p:nvPr>
            <p:ph type="subTitle" idx="14"/>
          </p:nvPr>
        </p:nvSpPr>
        <p:spPr>
          <a:xfrm>
            <a:off x="5701225" y="3981846"/>
            <a:ext cx="223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6" name="Google Shape;206;p32"/>
          <p:cNvSpPr txBox="1">
            <a:spLocks noGrp="1"/>
          </p:cNvSpPr>
          <p:nvPr>
            <p:ph type="title" idx="15"/>
          </p:nvPr>
        </p:nvSpPr>
        <p:spPr>
          <a:xfrm>
            <a:off x="5701238" y="1264229"/>
            <a:ext cx="22311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7" name="Google Shape;207;p32"/>
          <p:cNvSpPr txBox="1">
            <a:spLocks noGrp="1"/>
          </p:cNvSpPr>
          <p:nvPr>
            <p:ph type="title" idx="16" hasCustomPrompt="1"/>
          </p:nvPr>
        </p:nvSpPr>
        <p:spPr>
          <a:xfrm>
            <a:off x="1211650" y="15945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08" name="Google Shape;208;p32"/>
          <p:cNvSpPr txBox="1">
            <a:spLocks noGrp="1"/>
          </p:cNvSpPr>
          <p:nvPr>
            <p:ph type="title" idx="17" hasCustomPrompt="1"/>
          </p:nvPr>
        </p:nvSpPr>
        <p:spPr>
          <a:xfrm>
            <a:off x="1211650" y="39089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09" name="Google Shape;209;p32"/>
          <p:cNvSpPr txBox="1">
            <a:spLocks noGrp="1"/>
          </p:cNvSpPr>
          <p:nvPr>
            <p:ph type="title" idx="18" hasCustomPrompt="1"/>
          </p:nvPr>
        </p:nvSpPr>
        <p:spPr>
          <a:xfrm>
            <a:off x="1211650" y="27517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10" name="Google Shape;210;p32"/>
          <p:cNvSpPr txBox="1">
            <a:spLocks noGrp="1"/>
          </p:cNvSpPr>
          <p:nvPr>
            <p:ph type="title" idx="19" hasCustomPrompt="1"/>
          </p:nvPr>
        </p:nvSpPr>
        <p:spPr>
          <a:xfrm>
            <a:off x="4881600" y="15945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11" name="Google Shape;211;p32"/>
          <p:cNvSpPr txBox="1">
            <a:spLocks noGrp="1"/>
          </p:cNvSpPr>
          <p:nvPr>
            <p:ph type="title" idx="20" hasCustomPrompt="1"/>
          </p:nvPr>
        </p:nvSpPr>
        <p:spPr>
          <a:xfrm>
            <a:off x="4881600" y="39089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12" name="Google Shape;212;p32"/>
          <p:cNvSpPr txBox="1">
            <a:spLocks noGrp="1"/>
          </p:cNvSpPr>
          <p:nvPr>
            <p:ph type="title" idx="21" hasCustomPrompt="1"/>
          </p:nvPr>
        </p:nvSpPr>
        <p:spPr>
          <a:xfrm>
            <a:off x="4881600" y="2751706"/>
            <a:ext cx="667200" cy="42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
  <p:cSld name="CUSTOM_1_1_1_1">
    <p:bg>
      <p:bgPr>
        <a:blipFill>
          <a:blip r:embed="rId2">
            <a:alphaModFix/>
          </a:blip>
          <a:stretch>
            <a:fillRect/>
          </a:stretch>
        </a:blipFill>
        <a:effectLst/>
      </p:bgPr>
    </p:bg>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15" name="Google Shape;215;p33"/>
          <p:cNvSpPr txBox="1">
            <a:spLocks noGrp="1"/>
          </p:cNvSpPr>
          <p:nvPr>
            <p:ph type="subTitle" idx="1"/>
          </p:nvPr>
        </p:nvSpPr>
        <p:spPr>
          <a:xfrm>
            <a:off x="907775" y="1458850"/>
            <a:ext cx="3383700" cy="89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1">
  <p:cSld name="CUSTOM_1_1_1_1_2">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18" name="Google Shape;218;p34"/>
          <p:cNvSpPr txBox="1">
            <a:spLocks noGrp="1"/>
          </p:cNvSpPr>
          <p:nvPr>
            <p:ph type="body" idx="1"/>
          </p:nvPr>
        </p:nvSpPr>
        <p:spPr>
          <a:xfrm>
            <a:off x="1491000" y="1552250"/>
            <a:ext cx="6162000" cy="3051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04800" rtl="0">
              <a:spcBef>
                <a:spcPts val="100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2">
  <p:cSld name="CUSTOM_1_1_1_1_2_1">
    <p:bg>
      <p:bgPr>
        <a:blipFill>
          <a:blip r:embed="rId2">
            <a:alphaModFix/>
          </a:blip>
          <a:stretch>
            <a:fillRect/>
          </a:stretch>
        </a:blipFill>
        <a:effectLst/>
      </p:bgPr>
    </p:bg>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2475925" y="3049100"/>
            <a:ext cx="4192200" cy="6249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1" name="Google Shape;221;p35"/>
          <p:cNvSpPr txBox="1">
            <a:spLocks noGrp="1"/>
          </p:cNvSpPr>
          <p:nvPr>
            <p:ph type="subTitle" idx="1"/>
          </p:nvPr>
        </p:nvSpPr>
        <p:spPr>
          <a:xfrm>
            <a:off x="2475925" y="3629550"/>
            <a:ext cx="41922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3">
  <p:cSld name="CUSTOM_4_2">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4849800" y="1729200"/>
            <a:ext cx="34104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4" name="Google Shape;224;p36"/>
          <p:cNvSpPr txBox="1">
            <a:spLocks noGrp="1"/>
          </p:cNvSpPr>
          <p:nvPr>
            <p:ph type="subTitle" idx="1"/>
          </p:nvPr>
        </p:nvSpPr>
        <p:spPr>
          <a:xfrm>
            <a:off x="4849800" y="2225700"/>
            <a:ext cx="34104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4">
  <p:cSld name="CUSTOM_4_1_2">
    <p:bg>
      <p:bgPr>
        <a:blipFill>
          <a:blip r:embed="rId2">
            <a:alphaModFix/>
          </a:blip>
          <a:stretch>
            <a:fillRect/>
          </a:stretch>
        </a:blipFill>
        <a:effectLst/>
      </p:bgPr>
    </p:bg>
    <p:spTree>
      <p:nvGrpSpPr>
        <p:cNvPr id="1" name="Shape 225"/>
        <p:cNvGrpSpPr/>
        <p:nvPr/>
      </p:nvGrpSpPr>
      <p:grpSpPr>
        <a:xfrm>
          <a:off x="0" y="0"/>
          <a:ext cx="0" cy="0"/>
          <a:chOff x="0" y="0"/>
          <a:chExt cx="0" cy="0"/>
        </a:xfrm>
      </p:grpSpPr>
      <p:sp>
        <p:nvSpPr>
          <p:cNvPr id="226" name="Google Shape;226;p37"/>
          <p:cNvSpPr txBox="1">
            <a:spLocks noGrp="1"/>
          </p:cNvSpPr>
          <p:nvPr>
            <p:ph type="title"/>
          </p:nvPr>
        </p:nvSpPr>
        <p:spPr>
          <a:xfrm>
            <a:off x="1038375" y="1729200"/>
            <a:ext cx="34104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7" name="Google Shape;227;p37"/>
          <p:cNvSpPr txBox="1">
            <a:spLocks noGrp="1"/>
          </p:cNvSpPr>
          <p:nvPr>
            <p:ph type="subTitle" idx="1"/>
          </p:nvPr>
        </p:nvSpPr>
        <p:spPr>
          <a:xfrm>
            <a:off x="1038375" y="2225700"/>
            <a:ext cx="3410400" cy="118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5">
  <p:cSld name="CUSTOM_4_1_1_1">
    <p:bg>
      <p:bgPr>
        <a:blipFill>
          <a:blip r:embed="rId2">
            <a:alphaModFix/>
          </a:blip>
          <a:stretch>
            <a:fillRect/>
          </a:stretch>
        </a:blipFill>
        <a:effectLst/>
      </p:bgPr>
    </p:bg>
    <p:spTree>
      <p:nvGrpSpPr>
        <p:cNvPr id="1" name="Shape 228"/>
        <p:cNvGrpSpPr/>
        <p:nvPr/>
      </p:nvGrpSpPr>
      <p:grpSpPr>
        <a:xfrm>
          <a:off x="0" y="0"/>
          <a:ext cx="0" cy="0"/>
          <a:chOff x="0" y="0"/>
          <a:chExt cx="0" cy="0"/>
        </a:xfrm>
      </p:grpSpPr>
      <p:sp>
        <p:nvSpPr>
          <p:cNvPr id="229" name="Google Shape;229;p38"/>
          <p:cNvSpPr txBox="1">
            <a:spLocks noGrp="1"/>
          </p:cNvSpPr>
          <p:nvPr>
            <p:ph type="title"/>
          </p:nvPr>
        </p:nvSpPr>
        <p:spPr>
          <a:xfrm>
            <a:off x="4342213" y="1729200"/>
            <a:ext cx="341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0" name="Google Shape;230;p38"/>
          <p:cNvSpPr txBox="1">
            <a:spLocks noGrp="1"/>
          </p:cNvSpPr>
          <p:nvPr>
            <p:ph type="subTitle" idx="1"/>
          </p:nvPr>
        </p:nvSpPr>
        <p:spPr>
          <a:xfrm>
            <a:off x="4342225" y="2225700"/>
            <a:ext cx="3410400" cy="11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6">
  <p:cSld name="CUSTOM_1_1_1_1_2_1_1">
    <p:bg>
      <p:bgPr>
        <a:blipFill>
          <a:blip r:embed="rId2">
            <a:alphaModFix/>
          </a:blip>
          <a:stretch>
            <a:fillRect/>
          </a:stretch>
        </a:blipFill>
        <a:effectLst/>
      </p:bgPr>
    </p:bg>
    <p:spTree>
      <p:nvGrpSpPr>
        <p:cNvPr id="1" name="Shape 231"/>
        <p:cNvGrpSpPr/>
        <p:nvPr/>
      </p:nvGrpSpPr>
      <p:grpSpPr>
        <a:xfrm>
          <a:off x="0" y="0"/>
          <a:ext cx="0" cy="0"/>
          <a:chOff x="0" y="0"/>
          <a:chExt cx="0" cy="0"/>
        </a:xfrm>
      </p:grpSpPr>
      <p:sp>
        <p:nvSpPr>
          <p:cNvPr id="232" name="Google Shape;232;p3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3" name="Google Shape;233;p39"/>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7">
  <p:cSld name="CUSTOM_8_3">
    <p:bg>
      <p:bgPr>
        <a:blipFill>
          <a:blip r:embed="rId2">
            <a:alphaModFix/>
          </a:blip>
          <a:stretch>
            <a:fillRect/>
          </a:stretch>
        </a:blipFill>
        <a:effectLst/>
      </p:bgPr>
    </p:bg>
    <p:spTree>
      <p:nvGrpSpPr>
        <p:cNvPr id="1" name="Shape 234"/>
        <p:cNvGrpSpPr/>
        <p:nvPr/>
      </p:nvGrpSpPr>
      <p:grpSpPr>
        <a:xfrm>
          <a:off x="0" y="0"/>
          <a:ext cx="0" cy="0"/>
          <a:chOff x="0" y="0"/>
          <a:chExt cx="0" cy="0"/>
        </a:xfrm>
      </p:grpSpPr>
      <p:sp>
        <p:nvSpPr>
          <p:cNvPr id="235" name="Google Shape;235;p40"/>
          <p:cNvSpPr txBox="1">
            <a:spLocks noGrp="1"/>
          </p:cNvSpPr>
          <p:nvPr>
            <p:ph type="title"/>
          </p:nvPr>
        </p:nvSpPr>
        <p:spPr>
          <a:xfrm>
            <a:off x="713213" y="2040750"/>
            <a:ext cx="3904800" cy="1062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6" name="Google Shape;236;p40"/>
          <p:cNvSpPr txBox="1">
            <a:spLocks noGrp="1"/>
          </p:cNvSpPr>
          <p:nvPr>
            <p:ph type="subTitle" idx="1"/>
          </p:nvPr>
        </p:nvSpPr>
        <p:spPr>
          <a:xfrm>
            <a:off x="5128688" y="1738350"/>
            <a:ext cx="3302100" cy="1666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0" name="Google Shape;20;p5"/>
          <p:cNvSpPr txBox="1">
            <a:spLocks noGrp="1"/>
          </p:cNvSpPr>
          <p:nvPr>
            <p:ph type="body" idx="1"/>
          </p:nvPr>
        </p:nvSpPr>
        <p:spPr>
          <a:xfrm>
            <a:off x="713250" y="1552250"/>
            <a:ext cx="3622800" cy="305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100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1" name="Google Shape;21;p5"/>
          <p:cNvSpPr txBox="1">
            <a:spLocks noGrp="1"/>
          </p:cNvSpPr>
          <p:nvPr>
            <p:ph type="body" idx="2"/>
          </p:nvPr>
        </p:nvSpPr>
        <p:spPr>
          <a:xfrm>
            <a:off x="4807851" y="1552250"/>
            <a:ext cx="3622800" cy="305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100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8">
  <p:cSld name="CUSTOM_2_1_1_2_1_1">
    <p:bg>
      <p:bgPr>
        <a:blipFill>
          <a:blip r:embed="rId2">
            <a:alphaModFix/>
          </a:blip>
          <a:stretch>
            <a:fillRect/>
          </a:stretch>
        </a:blipFill>
        <a:effectLst/>
      </p:bgPr>
    </p:bg>
    <p:spTree>
      <p:nvGrpSpPr>
        <p:cNvPr id="1" name="Shape 237"/>
        <p:cNvGrpSpPr/>
        <p:nvPr/>
      </p:nvGrpSpPr>
      <p:grpSpPr>
        <a:xfrm>
          <a:off x="0" y="0"/>
          <a:ext cx="0" cy="0"/>
          <a:chOff x="0" y="0"/>
          <a:chExt cx="0" cy="0"/>
        </a:xfrm>
      </p:grpSpPr>
      <p:sp>
        <p:nvSpPr>
          <p:cNvPr id="238" name="Google Shape;238;p4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9" name="Google Shape;239;p41"/>
          <p:cNvSpPr txBox="1">
            <a:spLocks noGrp="1"/>
          </p:cNvSpPr>
          <p:nvPr>
            <p:ph type="title" idx="2" hasCustomPrompt="1"/>
          </p:nvPr>
        </p:nvSpPr>
        <p:spPr>
          <a:xfrm>
            <a:off x="3038450" y="1862475"/>
            <a:ext cx="3067200" cy="146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0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240" name="Google Shape;240;p41"/>
          <p:cNvSpPr txBox="1">
            <a:spLocks noGrp="1"/>
          </p:cNvSpPr>
          <p:nvPr>
            <p:ph type="subTitle" idx="1"/>
          </p:nvPr>
        </p:nvSpPr>
        <p:spPr>
          <a:xfrm>
            <a:off x="3230925" y="3247375"/>
            <a:ext cx="2682300" cy="67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1">
  <p:cSld name="CUSTOM_1_1_1_1_1">
    <p:bg>
      <p:bgPr>
        <a:blipFill>
          <a:blip r:embed="rId2">
            <a:alphaModFix/>
          </a:blip>
          <a:stretch>
            <a:fillRect/>
          </a:stretch>
        </a:blipFill>
        <a:effectLst/>
      </p:bgPr>
    </p:bg>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2">
  <p:cSld name="CUSTOM_1_1_1_1_1_1">
    <p:bg>
      <p:bgPr>
        <a:blipFill>
          <a:blip r:embed="rId2">
            <a:alphaModFix/>
          </a:blip>
          <a:stretch>
            <a:fillRect/>
          </a:stretch>
        </a:blipFill>
        <a:effectLst/>
      </p:bgPr>
    </p:bg>
    <p:spTree>
      <p:nvGrpSpPr>
        <p:cNvPr id="1" name="Shape 243"/>
        <p:cNvGrpSpPr/>
        <p:nvPr/>
      </p:nvGrpSpPr>
      <p:grpSpPr>
        <a:xfrm>
          <a:off x="0" y="0"/>
          <a:ext cx="0" cy="0"/>
          <a:chOff x="0" y="0"/>
          <a:chExt cx="0" cy="0"/>
        </a:xfrm>
      </p:grpSpPr>
      <p:sp>
        <p:nvSpPr>
          <p:cNvPr id="244" name="Google Shape;244;p4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3">
  <p:cSld name="CUSTOM_1_1_1_1_1_1_1">
    <p:bg>
      <p:bgPr>
        <a:blipFill>
          <a:blip r:embed="rId2">
            <a:alphaModFix/>
          </a:blip>
          <a:stretch>
            <a:fillRect/>
          </a:stretch>
        </a:blipFill>
        <a:effectLst/>
      </p:bgPr>
    </p:bg>
    <p:spTree>
      <p:nvGrpSpPr>
        <p:cNvPr id="1" name="Shape 245"/>
        <p:cNvGrpSpPr/>
        <p:nvPr/>
      </p:nvGrpSpPr>
      <p:grpSpPr>
        <a:xfrm>
          <a:off x="0" y="0"/>
          <a:ext cx="0" cy="0"/>
          <a:chOff x="0" y="0"/>
          <a:chExt cx="0" cy="0"/>
        </a:xfrm>
      </p:grpSpPr>
      <p:sp>
        <p:nvSpPr>
          <p:cNvPr id="246" name="Google Shape;246;p4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4">
  <p:cSld name="CUSTOM_10_1">
    <p:spTree>
      <p:nvGrpSpPr>
        <p:cNvPr id="1" name="Shape 247"/>
        <p:cNvGrpSpPr/>
        <p:nvPr/>
      </p:nvGrpSpPr>
      <p:grpSpPr>
        <a:xfrm>
          <a:off x="0" y="0"/>
          <a:ext cx="0" cy="0"/>
          <a:chOff x="0" y="0"/>
          <a:chExt cx="0" cy="0"/>
        </a:xfrm>
      </p:grpSpPr>
      <p:sp>
        <p:nvSpPr>
          <p:cNvPr id="248" name="Google Shape;248;p45"/>
          <p:cNvSpPr txBox="1">
            <a:spLocks noGrp="1"/>
          </p:cNvSpPr>
          <p:nvPr>
            <p:ph type="title"/>
          </p:nvPr>
        </p:nvSpPr>
        <p:spPr>
          <a:xfrm>
            <a:off x="1083150" y="1465800"/>
            <a:ext cx="2617200" cy="2211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5">
  <p:cSld name="CUSTOM_8_1_1">
    <p:bg>
      <p:bgPr>
        <a:blipFill>
          <a:blip r:embed="rId2">
            <a:alphaModFix/>
          </a:blip>
          <a:stretch>
            <a:fillRect/>
          </a:stretch>
        </a:blipFill>
        <a:effectLst/>
      </p:bgPr>
    </p:bg>
    <p:spTree>
      <p:nvGrpSpPr>
        <p:cNvPr id="1" name="Shape 249"/>
        <p:cNvGrpSpPr/>
        <p:nvPr/>
      </p:nvGrpSpPr>
      <p:grpSpPr>
        <a:xfrm>
          <a:off x="0" y="0"/>
          <a:ext cx="0" cy="0"/>
          <a:chOff x="0" y="0"/>
          <a:chExt cx="0" cy="0"/>
        </a:xfrm>
      </p:grpSpPr>
      <p:sp>
        <p:nvSpPr>
          <p:cNvPr id="250" name="Google Shape;250;p46"/>
          <p:cNvSpPr txBox="1">
            <a:spLocks noGrp="1"/>
          </p:cNvSpPr>
          <p:nvPr>
            <p:ph type="title"/>
          </p:nvPr>
        </p:nvSpPr>
        <p:spPr>
          <a:xfrm>
            <a:off x="980750" y="2993600"/>
            <a:ext cx="7182300" cy="886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6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p:cSld name="CUSTOM_3">
    <p:bg>
      <p:bgPr>
        <a:blipFill>
          <a:blip r:embed="rId2">
            <a:alphaModFix/>
          </a:blip>
          <a:stretch>
            <a:fillRect/>
          </a:stretch>
        </a:blipFill>
        <a:effectLst/>
      </p:bgPr>
    </p:bg>
    <p:spTree>
      <p:nvGrpSpPr>
        <p:cNvPr id="1" name="Shape 251"/>
        <p:cNvGrpSpPr/>
        <p:nvPr/>
      </p:nvGrpSpPr>
      <p:grpSpPr>
        <a:xfrm>
          <a:off x="0" y="0"/>
          <a:ext cx="0" cy="0"/>
          <a:chOff x="0" y="0"/>
          <a:chExt cx="0" cy="0"/>
        </a:xfrm>
      </p:grpSpPr>
      <p:sp>
        <p:nvSpPr>
          <p:cNvPr id="252" name="Google Shape;252;p47"/>
          <p:cNvSpPr txBox="1">
            <a:spLocks noGrp="1"/>
          </p:cNvSpPr>
          <p:nvPr>
            <p:ph type="title"/>
          </p:nvPr>
        </p:nvSpPr>
        <p:spPr>
          <a:xfrm>
            <a:off x="2057350" y="539505"/>
            <a:ext cx="5029200" cy="909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5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53" name="Google Shape;253;p47"/>
          <p:cNvSpPr txBox="1">
            <a:spLocks noGrp="1"/>
          </p:cNvSpPr>
          <p:nvPr>
            <p:ph type="subTitle" idx="1"/>
          </p:nvPr>
        </p:nvSpPr>
        <p:spPr>
          <a:xfrm>
            <a:off x="2674000" y="1449455"/>
            <a:ext cx="3795900" cy="113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54" name="Google Shape;254;p47"/>
          <p:cNvSpPr txBox="1"/>
          <p:nvPr/>
        </p:nvSpPr>
        <p:spPr>
          <a:xfrm>
            <a:off x="2822700" y="3526725"/>
            <a:ext cx="3498600" cy="6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lt1"/>
                </a:solidFill>
                <a:latin typeface="Fira Sans"/>
                <a:ea typeface="Fira Sans"/>
                <a:cs typeface="Fira Sans"/>
                <a:sym typeface="Fira Sans"/>
              </a:rPr>
              <a:t>CREDITS</a:t>
            </a:r>
            <a:r>
              <a:rPr lang="en" sz="1200">
                <a:solidFill>
                  <a:schemeClr val="lt1"/>
                </a:solidFill>
                <a:latin typeface="Fira Sans"/>
                <a:ea typeface="Fira Sans"/>
                <a:cs typeface="Fira Sans"/>
                <a:sym typeface="Fira Sans"/>
              </a:rPr>
              <a:t>: This presentation template was created by </a:t>
            </a:r>
            <a:r>
              <a:rPr lang="en" sz="1200" b="1">
                <a:solidFill>
                  <a:schemeClr val="lt1"/>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Slidesgo</a:t>
            </a:r>
            <a:r>
              <a:rPr lang="en" sz="1200" b="1">
                <a:solidFill>
                  <a:schemeClr val="lt1"/>
                </a:solidFill>
                <a:latin typeface="Fira Sans"/>
                <a:ea typeface="Fira Sans"/>
                <a:cs typeface="Fira Sans"/>
                <a:sym typeface="Fira Sans"/>
              </a:rPr>
              <a:t>,</a:t>
            </a:r>
            <a:r>
              <a:rPr lang="en" sz="1200">
                <a:solidFill>
                  <a:schemeClr val="lt1"/>
                </a:solidFill>
                <a:latin typeface="Fira Sans"/>
                <a:ea typeface="Fira Sans"/>
                <a:cs typeface="Fira Sans"/>
                <a:sym typeface="Fira Sans"/>
              </a:rPr>
              <a:t> and includes icons by </a:t>
            </a:r>
            <a:r>
              <a:rPr lang="en" sz="1200" b="1">
                <a:solidFill>
                  <a:schemeClr val="lt1"/>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Flaticon</a:t>
            </a:r>
            <a:r>
              <a:rPr lang="en" sz="1200">
                <a:solidFill>
                  <a:schemeClr val="lt1"/>
                </a:solidFill>
                <a:latin typeface="Fira Sans"/>
                <a:ea typeface="Fira Sans"/>
                <a:cs typeface="Fira Sans"/>
                <a:sym typeface="Fira Sans"/>
              </a:rPr>
              <a:t> and infographics &amp; images by </a:t>
            </a:r>
            <a:r>
              <a:rPr lang="en" sz="1200" b="1">
                <a:solidFill>
                  <a:schemeClr val="lt1"/>
                </a:solidFill>
                <a:uFill>
                  <a:noFill/>
                </a:u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Freepik</a:t>
            </a:r>
            <a:endParaRPr sz="1200">
              <a:solidFill>
                <a:schemeClr val="lt1"/>
              </a:solidFill>
              <a:latin typeface="Fira Sans"/>
              <a:ea typeface="Fira Sans"/>
              <a:cs typeface="Fira Sans"/>
              <a:sym typeface="Fira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55"/>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1">
  <p:cSld name="CUSTOM_6_1">
    <p:bg>
      <p:bgPr>
        <a:blipFill>
          <a:blip r:embed="rId2">
            <a:alphaModFix/>
          </a:blip>
          <a:stretch>
            <a:fillRect/>
          </a:stretch>
        </a:blipFill>
        <a:effectLst/>
      </p:bgPr>
    </p:bg>
    <p:spTree>
      <p:nvGrpSpPr>
        <p:cNvPr id="1" name="Shape 256"/>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2">
  <p:cSld name="CUSTOM_6_1_1">
    <p:bg>
      <p:bgPr>
        <a:blipFill>
          <a:blip r:embed="rId2">
            <a:alphaModFix/>
          </a:blip>
          <a:stretch>
            <a:fillRect/>
          </a:stretch>
        </a:blipFill>
        <a:effectLst/>
      </p:bgPr>
    </p:bg>
    <p:spTree>
      <p:nvGrpSpPr>
        <p:cNvPr id="1" name="Shape 25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3">
  <p:cSld name="CUSTOM_6_1_1_1">
    <p:bg>
      <p:bgPr>
        <a:blipFill>
          <a:blip r:embed="rId2">
            <a:alphaModFix/>
          </a:blip>
          <a:stretch>
            <a:fillRect/>
          </a:stretch>
        </a:blipFill>
        <a:effectLst/>
      </p:bgPr>
    </p:bg>
    <p:spTree>
      <p:nvGrpSpPr>
        <p:cNvPr id="1" name="Shape 258"/>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2"/>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63"/>
        <p:cNvGrpSpPr/>
        <p:nvPr/>
      </p:nvGrpSpPr>
      <p:grpSpPr>
        <a:xfrm>
          <a:off x="0" y="0"/>
          <a:ext cx="0" cy="0"/>
          <a:chOff x="0" y="0"/>
          <a:chExt cx="0" cy="0"/>
        </a:xfrm>
      </p:grpSpPr>
      <p:sp>
        <p:nvSpPr>
          <p:cNvPr id="264" name="Google Shape;264;p5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4327875" y="1540550"/>
            <a:ext cx="3042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6" name="Google Shape;26;p7"/>
          <p:cNvSpPr txBox="1">
            <a:spLocks noGrp="1"/>
          </p:cNvSpPr>
          <p:nvPr>
            <p:ph type="subTitle" idx="1"/>
          </p:nvPr>
        </p:nvSpPr>
        <p:spPr>
          <a:xfrm>
            <a:off x="4327875" y="2113250"/>
            <a:ext cx="3846600" cy="16605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780650" y="1443400"/>
            <a:ext cx="5582700" cy="2463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395800" y="1383000"/>
            <a:ext cx="4352400" cy="1062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 name="Google Shape;31;p9"/>
          <p:cNvSpPr txBox="1">
            <a:spLocks noGrp="1"/>
          </p:cNvSpPr>
          <p:nvPr>
            <p:ph type="subTitle" idx="1"/>
          </p:nvPr>
        </p:nvSpPr>
        <p:spPr>
          <a:xfrm>
            <a:off x="2709475" y="2621800"/>
            <a:ext cx="3725100" cy="136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title"/>
          </p:nvPr>
        </p:nvSpPr>
        <p:spPr>
          <a:xfrm>
            <a:off x="5209025" y="973525"/>
            <a:ext cx="2347800" cy="17373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sz="26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2.xml"/><Relationship Id="rId1"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1pPr>
            <a:lvl2pPr lvl="1"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2pPr>
            <a:lvl3pPr lvl="2"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3pPr>
            <a:lvl4pPr lvl="3"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4pPr>
            <a:lvl5pPr lvl="4"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5pPr>
            <a:lvl6pPr lvl="5"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6pPr>
            <a:lvl7pPr lvl="6"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7pPr>
            <a:lvl8pPr lvl="7"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8pPr>
            <a:lvl9pPr lvl="8"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713225" y="1246950"/>
            <a:ext cx="7717500" cy="335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1pPr>
            <a:lvl2pPr marL="914400" lvl="1"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2pPr>
            <a:lvl3pPr marL="1371600" lvl="2"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3pPr>
            <a:lvl4pPr marL="1828800" lvl="3"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4pPr>
            <a:lvl5pPr marL="2286000" lvl="4"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5pPr>
            <a:lvl6pPr marL="2743200" lvl="5"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6pPr>
            <a:lvl7pPr marL="3200400" lvl="6"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7pPr>
            <a:lvl8pPr marL="3657600" lvl="7"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8pPr>
            <a:lvl9pPr marL="4114800" lvl="8"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9"/>
        <p:cNvGrpSpPr/>
        <p:nvPr/>
      </p:nvGrpSpPr>
      <p:grpSpPr>
        <a:xfrm>
          <a:off x="0" y="0"/>
          <a:ext cx="0" cy="0"/>
          <a:chOff x="0" y="0"/>
          <a:chExt cx="0" cy="0"/>
        </a:xfrm>
      </p:grpSpPr>
      <p:sp>
        <p:nvSpPr>
          <p:cNvPr id="260" name="Google Shape;260;p5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1" name="Google Shape;261;p5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65"/>
        <p:cNvGrpSpPr/>
        <p:nvPr/>
      </p:nvGrpSpPr>
      <p:grpSpPr>
        <a:xfrm>
          <a:off x="0" y="0"/>
          <a:ext cx="0" cy="0"/>
          <a:chOff x="0" y="0"/>
          <a:chExt cx="0" cy="0"/>
        </a:xfrm>
      </p:grpSpPr>
      <p:sp>
        <p:nvSpPr>
          <p:cNvPr id="266" name="Google Shape;266;p5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7" name="Google Shape;267;p5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63.xml"/><Relationship Id="rId13" Type="http://schemas.openxmlformats.org/officeDocument/2006/relationships/slide" Target="slide73.xm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71.xml"/><Relationship Id="rId11" Type="http://schemas.openxmlformats.org/officeDocument/2006/relationships/slide" Target="slide72.xml"/><Relationship Id="rId5" Type="http://schemas.openxmlformats.org/officeDocument/2006/relationships/hyperlink" Target="http://bit.ly/33VAFh3" TargetMode="External"/><Relationship Id="rId10" Type="http://schemas.openxmlformats.org/officeDocument/2006/relationships/slide" Target="slide67.xml"/><Relationship Id="rId4" Type="http://schemas.openxmlformats.org/officeDocument/2006/relationships/hyperlink" Target="http://bit.ly/30B07Gq" TargetMode="External"/><Relationship Id="rId9" Type="http://schemas.openxmlformats.org/officeDocument/2006/relationships/slide" Target="slide60.xml"/><Relationship Id="rId14" Type="http://schemas.openxmlformats.org/officeDocument/2006/relationships/slide" Target="slide7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slide" Target="slide52.xml"/><Relationship Id="rId5" Type="http://schemas.openxmlformats.org/officeDocument/2006/relationships/slide" Target="slide39.xml"/><Relationship Id="rId4" Type="http://schemas.openxmlformats.org/officeDocument/2006/relationships/slide" Target="slide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hyperlink" Target="https://docs.google.com/spreadsheets/d/1SzHTL5vgZceIsx0BcJB-QYstLiYdScx7JVMVpz--szs/copy#gid=0" TargetMode="External"/><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7.xml"/><Relationship Id="rId1" Type="http://schemas.openxmlformats.org/officeDocument/2006/relationships/slideLayout" Target="../slideLayouts/slideLayout41.xml"/><Relationship Id="rId5" Type="http://schemas.openxmlformats.org/officeDocument/2006/relationships/image" Target="../media/image26.png"/><Relationship Id="rId4" Type="http://schemas.openxmlformats.org/officeDocument/2006/relationships/hyperlink" Target="https://docs.google.com/spreadsheets/d/1SzHTL5vgZceIsx0BcJB-QYstLiYdScx7JVMVpz--szs/copy#gid=58238693"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docs.google.com/spreadsheets/d/1SzHTL5vgZceIsx0BcJB-QYstLiYdScx7JVMVpz--szs/copy#gid=613706758" TargetMode="External"/><Relationship Id="rId2" Type="http://schemas.openxmlformats.org/officeDocument/2006/relationships/notesSlide" Target="../notesSlides/notesSlide38.xml"/><Relationship Id="rId1" Type="http://schemas.openxmlformats.org/officeDocument/2006/relationships/slideLayout" Target="../slideLayouts/slideLayout43.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1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slide" Target="slide52.xml"/><Relationship Id="rId5" Type="http://schemas.openxmlformats.org/officeDocument/2006/relationships/slide" Target="slide39.xml"/><Relationship Id="rId4" Type="http://schemas.openxmlformats.org/officeDocument/2006/relationships/slide" Target="slide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32.xml"/><Relationship Id="rId5" Type="http://schemas.openxmlformats.org/officeDocument/2006/relationships/image" Target="../media/image32.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7.xml"/><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8.xml"/><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9.xml"/><Relationship Id="rId1" Type="http://schemas.openxmlformats.org/officeDocument/2006/relationships/slideLayout" Target="../slideLayouts/slideLayout21.xml"/><Relationship Id="rId4" Type="http://schemas.openxmlformats.org/officeDocument/2006/relationships/image" Target="../media/image37.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8" Type="http://schemas.openxmlformats.org/officeDocument/2006/relationships/hyperlink" Target="https://www.freepik.com/free-photo/close-up-view-science-concept_9461582.htm/?utm_source=slidesgo_template&amp;utm_medium=referral-link&amp;utm_campaign=sg_resources&amp;utm_content=freepik" TargetMode="External"/><Relationship Id="rId3" Type="http://schemas.openxmlformats.org/officeDocument/2006/relationships/hyperlink" Target="https://www.freepik.com/free-vector/realistic-galaxy-background_4665545.htm/?utm_source=slidesgo_template&amp;utm_medium=referral-link&amp;utm_campaign=sg_resources&amp;utm_content=freepik" TargetMode="External"/><Relationship Id="rId7" Type="http://schemas.openxmlformats.org/officeDocument/2006/relationships/hyperlink" Target="https://www.freepik.com/premium-photo/front-view-flask-science-concept_9461465.htm/?utm_source=slidesgo_template&amp;utm_medium=referral-link&amp;utm_campaign=sg_resources&amp;utm_content=freepik"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hyperlink" Target="https://www.freepik.com/free-photo/close-up-view-science-concept_9461739.htm/?utm_source=slidesgo_template&amp;utm_medium=referral-link&amp;utm_campaign=sg_resources&amp;utm_content=freepik" TargetMode="External"/><Relationship Id="rId5" Type="http://schemas.openxmlformats.org/officeDocument/2006/relationships/hyperlink" Target="https://www.freepik.com/free-photo/close-up-view-science-concept_9461580.htm#position=1&amp;page=1/?utm_source=slidesgo_template&amp;utm_medium=referral-link&amp;utm_campaign=sg_resources&amp;utm_content=freepik" TargetMode="External"/><Relationship Id="rId4" Type="http://schemas.openxmlformats.org/officeDocument/2006/relationships/hyperlink" Target="https://www.freepik.com/free-vector/realistic-galaxy-background_4665547.htm/?utm_source=slidesgo_template&amp;utm_medium=referral-link&amp;utm_campaign=sg_resources&amp;utm_content=freepik" TargetMode="External"/><Relationship Id="rId9" Type="http://schemas.openxmlformats.org/officeDocument/2006/relationships/hyperlink" Target="https://www.freepik.com/free-photo/test-tubes-biotechnology-laboratory_11375007.htm/?utm_source=slidesgo_template&amp;utm_medium=referral-link&amp;utm_campaign=sg_resources&amp;utm_content=freepik"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www.freepik.com/premium-vector/galaxy-background-design_4449873.htm/?utm_source=slidesgo_template&amp;utm_medium=referral-link&amp;utm_campaign=sg_resources&amp;utm_content=freepik" TargetMode="External"/><Relationship Id="rId13" Type="http://schemas.openxmlformats.org/officeDocument/2006/relationships/hyperlink" Target="https://www.freepik.com/premium-vector/realistic-galaxy-background_14852253.htm/?utm_source=slidesgo_template&amp;utm_medium=referral-link&amp;utm_campaign=sg_resources&amp;utm_content=freepik" TargetMode="External"/><Relationship Id="rId3" Type="http://schemas.openxmlformats.org/officeDocument/2006/relationships/hyperlink" Target="https://www.freepik.com/premium-vector/watercolor-galaxy-background_22379578.htm/?utm_source=slidesgo_template&amp;utm_medium=referral-link&amp;utm_campaign=sg_resources&amp;utm_content=freepik" TargetMode="External"/><Relationship Id="rId7" Type="http://schemas.openxmlformats.org/officeDocument/2006/relationships/hyperlink" Target="https://www.freepik.com/premium-vector/realistic-style-colorful-clouds-background_14063409.htm/?utm_source=slidesgo_template&amp;utm_medium=referral-link&amp;utm_campaign=sg_resources&amp;utm_content=freepik" TargetMode="External"/><Relationship Id="rId12" Type="http://schemas.openxmlformats.org/officeDocument/2006/relationships/hyperlink" Target="https://www.freepik.com/premium-vector/hand-painted-watercolor-galaxy-background_14351275.htm/?utm_source=slidesgo_template&amp;utm_medium=referral-link&amp;utm_campaign=sg_resources&amp;utm_content=freepik" TargetMode="External"/><Relationship Id="rId2" Type="http://schemas.openxmlformats.org/officeDocument/2006/relationships/notesSlide" Target="../notesSlides/notesSlide63.xml"/><Relationship Id="rId1" Type="http://schemas.openxmlformats.org/officeDocument/2006/relationships/slideLayout" Target="../slideLayouts/slideLayout38.xml"/><Relationship Id="rId6" Type="http://schemas.openxmlformats.org/officeDocument/2006/relationships/hyperlink" Target="https://www.freepik.com/premium-vector/hand-painted-watercolor-galaxy-background_14351273.htm/?utm_source=slidesgo_template&amp;utm_medium=referral-link&amp;utm_campaign=sg_resources&amp;utm_content=freepik" TargetMode="External"/><Relationship Id="rId11" Type="http://schemas.openxmlformats.org/officeDocument/2006/relationships/hyperlink" Target="https://www.freepik.com/premium-vector/hand-painted-watercolor-galaxy-background_14237503.htm/?utm_source=slidesgo_template&amp;utm_medium=referral-link&amp;utm_campaign=sg_resources&amp;utm_content=freepik" TargetMode="External"/><Relationship Id="rId5" Type="http://schemas.openxmlformats.org/officeDocument/2006/relationships/hyperlink" Target="https://www.freepik.com/premium-vector/gradient-galaxy-with-stars-background_14669584.htm/?utm_source=slidesgo_template&amp;utm_medium=referral-link&amp;utm_campaign=sg_resources&amp;utm_content=freepik" TargetMode="External"/><Relationship Id="rId10" Type="http://schemas.openxmlformats.org/officeDocument/2006/relationships/hyperlink" Target="https://www.freepik.com/premium-vector/hand-painted-watercolor-galaxy-background_14581503.htm/?utm_source=slidesgo_template&amp;utm_medium=referral-link&amp;utm_campaign=sg_resources&amp;utm_content=freepik" TargetMode="External"/><Relationship Id="rId4" Type="http://schemas.openxmlformats.org/officeDocument/2006/relationships/hyperlink" Target="https://www.freepik.com/premium-vector/watercolor-galaxy-background_22379579.htm/?utm_source=slidesgo_template&amp;utm_medium=referral-link&amp;utm_campaign=sg_resources&amp;utm_content=freepik" TargetMode="External"/><Relationship Id="rId9" Type="http://schemas.openxmlformats.org/officeDocument/2006/relationships/hyperlink" Target="https://www.freepik.com/premium-vector/variety-cosmic-elements-night-background_5376550.htm/?utm_source=slidesgo_template&amp;utm_medium=referral-link&amp;utm_campaign=sg_resources&amp;utm_content=freepik"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1.xml"/></Relationships>
</file>

<file path=ppt/slides/_rels/slide67.xml.rels><?xml version="1.0" encoding="UTF-8" standalone="yes"?>
<Relationships xmlns="http://schemas.openxmlformats.org/package/2006/relationships"><Relationship Id="rId3" Type="http://schemas.openxmlformats.org/officeDocument/2006/relationships/hyperlink" Target="https://www.freepik.com/free-vector/dark-realistic-galaxy-background_4174229.htm/?utm_source=slidesgo_template&amp;utm_medium=referral-link&amp;utm_campaign=sg_resources&amp;utm_content=freepik"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hyperlink" Target="https://www.freepik.com/free-photo/petri-dishes-test-tubes-biotechnology-laboratory_11374679.htm/?utm_source=slidesgo_template&amp;utm_medium=referral-link&amp;utm_campaign=sg_resources&amp;utm_content=freepik" TargetMode="External"/><Relationship Id="rId4" Type="http://schemas.openxmlformats.org/officeDocument/2006/relationships/hyperlink" Target="https://www.freepik.com/free-photo/researcher-biotechnology-laboratory-with-test-tube_11374994.htm/?utm_source=slidesgo_template&amp;utm_medium=referral-link&amp;utm_campaign=sg_resources&amp;utm_content=freepik"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www.freepik.com/premium-photo/horizontal-science-banner-with-glass-containers_29014054.htm/?utm_source=slidesgo_template&amp;utm_medium=referral-link&amp;utm_campaign=sg_resources&amp;utm_content=freepik" TargetMode="External"/><Relationship Id="rId3" Type="http://schemas.openxmlformats.org/officeDocument/2006/relationships/hyperlink" Target="https://www.freepik.com/premium-vector/realistic-galaxy-with-planets-background_14669596.htm/?utm_source=slidesgo_template&amp;utm_medium=referral-link&amp;utm_campaign=sg_resources&amp;utm_content=freepik" TargetMode="External"/><Relationship Id="rId7" Type="http://schemas.openxmlformats.org/officeDocument/2006/relationships/hyperlink" Target="https://www.freepik.com/premium-photo/close-up-view-science-concept_9461691.htm/?utm_source=slidesgo_template&amp;utm_medium=referral-link&amp;utm_campaign=sg_resources&amp;utm_content=freepik" TargetMode="External"/><Relationship Id="rId2" Type="http://schemas.openxmlformats.org/officeDocument/2006/relationships/notesSlide" Target="../notesSlides/notesSlide68.xml"/><Relationship Id="rId1" Type="http://schemas.openxmlformats.org/officeDocument/2006/relationships/slideLayout" Target="../slideLayouts/slideLayout38.xml"/><Relationship Id="rId6" Type="http://schemas.openxmlformats.org/officeDocument/2006/relationships/hyperlink" Target="https://www.freepik.com/premium-vector/medical-infographic-template_756080.htm/?utm_source=slidesgo_template&amp;utm_medium=referral-link&amp;utm_campaign=sg_resources&amp;utm_content=freepik" TargetMode="External"/><Relationship Id="rId5" Type="http://schemas.openxmlformats.org/officeDocument/2006/relationships/hyperlink" Target="https://www.freepik.com/premium-vector/realistic-galaxy-background_14351278.htm/?utm_source=slidesgo_template&amp;utm_medium=referral-link&amp;utm_campaign=sg_resources&amp;utm_content=freepik" TargetMode="External"/><Relationship Id="rId10" Type="http://schemas.openxmlformats.org/officeDocument/2006/relationships/hyperlink" Target="https://www.freepik.com/premium-photo/smiling-ethnic-medic-table_1935150.htm/?utm_source=slidesgo_template&amp;utm_medium=referral-link&amp;utm_campaign=sg_resources&amp;utm_content=freepik" TargetMode="External"/><Relationship Id="rId4" Type="http://schemas.openxmlformats.org/officeDocument/2006/relationships/hyperlink" Target="https://www.freepik.com/premium-vector/watercolor-outer-space-purple-background_22379954.htm/?utm_source=slidesgo_template&amp;utm_medium=referral-link&amp;utm_campaign=sg_resources&amp;utm_content=freepik" TargetMode="External"/><Relationship Id="rId9" Type="http://schemas.openxmlformats.org/officeDocument/2006/relationships/hyperlink" Target="https://www.freepik.com/premium-photo/doctor-holding-stethoscope-arm-looking-camera_5480843.htm/?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9.xml"/><Relationship Id="rId1" Type="http://schemas.openxmlformats.org/officeDocument/2006/relationships/slideLayout" Target="../slideLayouts/slideLayout5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0.xml"/><Relationship Id="rId1" Type="http://schemas.openxmlformats.org/officeDocument/2006/relationships/slideLayout" Target="../slideLayouts/slideLayout5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60.xml"/></Relationships>
</file>

<file path=ppt/slides/_rels/slide71.xml.rels><?xml version="1.0" encoding="UTF-8" standalone="yes"?>
<Relationships xmlns="http://schemas.openxmlformats.org/package/2006/relationships"><Relationship Id="rId3" Type="http://schemas.openxmlformats.org/officeDocument/2006/relationships/hyperlink" Target="https://fonts.google.com/specimen/Abril+Fatface" TargetMode="External"/><Relationship Id="rId2" Type="http://schemas.openxmlformats.org/officeDocument/2006/relationships/notesSlide" Target="../notesSlides/notesSlide71.xml"/><Relationship Id="rId1" Type="http://schemas.openxmlformats.org/officeDocument/2006/relationships/slideLayout" Target="../slideLayouts/slideLayout53.xml"/><Relationship Id="rId4" Type="http://schemas.openxmlformats.org/officeDocument/2006/relationships/hyperlink" Target="https://fonts.google.com/specimen/Fira+Sans" TargetMode="External"/></Relationships>
</file>

<file path=ppt/slides/_rels/slide7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2.png"/><Relationship Id="rId2" Type="http://schemas.openxmlformats.org/officeDocument/2006/relationships/notesSlide" Target="../notesSlides/notesSlide72.xml"/><Relationship Id="rId1" Type="http://schemas.openxmlformats.org/officeDocument/2006/relationships/slideLayout" Target="../slideLayouts/slideLayout52.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1.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39.png"/></Relationships>
</file>

<file path=ppt/slides/_rels/slide7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3.xml"/><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1.xml"/></Relationships>
</file>

<file path=ppt/slides/_rels/slide7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79.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3.xml"/></Relationships>
</file>

<file path=ppt/slides/_rels/slide8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6.xml"/><Relationship Id="rId1" Type="http://schemas.openxmlformats.org/officeDocument/2006/relationships/slideLayout" Target="../slideLayouts/slideLayout53.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7"/>
          <p:cNvSpPr txBox="1">
            <a:spLocks noGrp="1"/>
          </p:cNvSpPr>
          <p:nvPr>
            <p:ph type="ctrTitle"/>
          </p:nvPr>
        </p:nvSpPr>
        <p:spPr>
          <a:xfrm>
            <a:off x="1956756" y="1139838"/>
            <a:ext cx="5230500" cy="241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Elegant Galaxy Background Breakthrough</a:t>
            </a:r>
            <a:endParaRPr>
              <a:latin typeface="Bodoni"/>
              <a:ea typeface="Bodoni"/>
              <a:cs typeface="Bodoni"/>
              <a:sym typeface="Bodoni"/>
            </a:endParaRPr>
          </a:p>
        </p:txBody>
      </p:sp>
      <p:sp>
        <p:nvSpPr>
          <p:cNvPr id="274" name="Google Shape;274;p57"/>
          <p:cNvSpPr txBox="1">
            <a:spLocks noGrp="1"/>
          </p:cNvSpPr>
          <p:nvPr>
            <p:ph type="subTitle" idx="1"/>
          </p:nvPr>
        </p:nvSpPr>
        <p:spPr>
          <a:xfrm>
            <a:off x="1956750" y="3558149"/>
            <a:ext cx="5230500" cy="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is where your presentation begins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73"/>
                                        </p:tgtEl>
                                        <p:attrNameLst>
                                          <p:attrName>style.visibility</p:attrName>
                                        </p:attrNameLst>
                                      </p:cBhvr>
                                      <p:to>
                                        <p:strVal val="visible"/>
                                      </p:to>
                                    </p:set>
                                    <p:anim calcmode="lin" valueType="num">
                                      <p:cBhvr additive="base">
                                        <p:cTn id="7" dur="1000"/>
                                        <p:tgtEl>
                                          <p:spTgt spid="273"/>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274"/>
                                        </p:tgtEl>
                                        <p:attrNameLst>
                                          <p:attrName>style.visibility</p:attrName>
                                        </p:attrNameLst>
                                      </p:cBhvr>
                                      <p:to>
                                        <p:strVal val="visible"/>
                                      </p:to>
                                    </p:set>
                                    <p:anim calcmode="lin" valueType="num">
                                      <p:cBhvr additive="base">
                                        <p:cTn id="11" dur="1000"/>
                                        <p:tgtEl>
                                          <p:spTgt spid="27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6"/>
          <p:cNvSpPr/>
          <p:nvPr/>
        </p:nvSpPr>
        <p:spPr>
          <a:xfrm>
            <a:off x="4238388" y="1814488"/>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6"/>
          <p:cNvSpPr/>
          <p:nvPr/>
        </p:nvSpPr>
        <p:spPr>
          <a:xfrm>
            <a:off x="1582288" y="1814488"/>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Goals</a:t>
            </a:r>
            <a:endParaRPr/>
          </a:p>
        </p:txBody>
      </p:sp>
      <p:sp>
        <p:nvSpPr>
          <p:cNvPr id="408" name="Google Shape;408;p66"/>
          <p:cNvSpPr txBox="1">
            <a:spLocks noGrp="1"/>
          </p:cNvSpPr>
          <p:nvPr>
            <p:ph type="title" idx="2"/>
          </p:nvPr>
        </p:nvSpPr>
        <p:spPr>
          <a:xfrm>
            <a:off x="815201" y="2634100"/>
            <a:ext cx="22014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409" name="Google Shape;409;p66"/>
          <p:cNvSpPr txBox="1">
            <a:spLocks noGrp="1"/>
          </p:cNvSpPr>
          <p:nvPr>
            <p:ph type="subTitle" idx="1"/>
          </p:nvPr>
        </p:nvSpPr>
        <p:spPr>
          <a:xfrm>
            <a:off x="815200" y="3123325"/>
            <a:ext cx="2201400" cy="11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410" name="Google Shape;410;p66"/>
          <p:cNvSpPr txBox="1">
            <a:spLocks noGrp="1"/>
          </p:cNvSpPr>
          <p:nvPr>
            <p:ph type="title" idx="3"/>
          </p:nvPr>
        </p:nvSpPr>
        <p:spPr>
          <a:xfrm>
            <a:off x="3471301" y="2634100"/>
            <a:ext cx="22014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411" name="Google Shape;411;p66"/>
          <p:cNvSpPr txBox="1">
            <a:spLocks noGrp="1"/>
          </p:cNvSpPr>
          <p:nvPr>
            <p:ph type="subTitle" idx="4"/>
          </p:nvPr>
        </p:nvSpPr>
        <p:spPr>
          <a:xfrm>
            <a:off x="3471300" y="3123325"/>
            <a:ext cx="2201400" cy="11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12" name="Google Shape;412;p66"/>
          <p:cNvSpPr txBox="1">
            <a:spLocks noGrp="1"/>
          </p:cNvSpPr>
          <p:nvPr>
            <p:ph type="title" idx="5"/>
          </p:nvPr>
        </p:nvSpPr>
        <p:spPr>
          <a:xfrm>
            <a:off x="6127401" y="2634100"/>
            <a:ext cx="22014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13" name="Google Shape;413;p66"/>
          <p:cNvSpPr txBox="1">
            <a:spLocks noGrp="1"/>
          </p:cNvSpPr>
          <p:nvPr>
            <p:ph type="subTitle" idx="6"/>
          </p:nvPr>
        </p:nvSpPr>
        <p:spPr>
          <a:xfrm>
            <a:off x="6127400" y="3123325"/>
            <a:ext cx="2201400" cy="115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 cold place. This planet is full of iron oxide dust</a:t>
            </a:r>
            <a:endParaRPr/>
          </a:p>
        </p:txBody>
      </p:sp>
      <p:grpSp>
        <p:nvGrpSpPr>
          <p:cNvPr id="414" name="Google Shape;414;p66"/>
          <p:cNvGrpSpPr/>
          <p:nvPr/>
        </p:nvGrpSpPr>
        <p:grpSpPr>
          <a:xfrm>
            <a:off x="1745591" y="1978456"/>
            <a:ext cx="340573" cy="339271"/>
            <a:chOff x="898875" y="4399275"/>
            <a:chExt cx="483700" cy="481850"/>
          </a:xfrm>
        </p:grpSpPr>
        <p:sp>
          <p:nvSpPr>
            <p:cNvPr id="415" name="Google Shape;415;p6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 name="Google Shape;416;p66"/>
            <p:cNvSpPr/>
            <p:nvPr/>
          </p:nvSpPr>
          <p:spPr>
            <a:xfrm>
              <a:off x="1138025" y="4763350"/>
              <a:ext cx="25" cy="25"/>
            </a:xfrm>
            <a:custGeom>
              <a:avLst/>
              <a:gdLst/>
              <a:ahLst/>
              <a:cxnLst/>
              <a:rect l="l" t="t" r="r" b="b"/>
              <a:pathLst>
                <a:path w="1" h="1" extrusionOk="0">
                  <a:moveTo>
                    <a:pt x="1"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 name="Google Shape;417;p6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 name="Google Shape;418;p6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 name="Google Shape;419;p6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 name="Google Shape;420;p6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 name="Google Shape;421;p6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 name="Google Shape;422;p6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3" name="Google Shape;423;p66"/>
          <p:cNvGrpSpPr/>
          <p:nvPr/>
        </p:nvGrpSpPr>
        <p:grpSpPr>
          <a:xfrm>
            <a:off x="4402382" y="2018912"/>
            <a:ext cx="339253" cy="258369"/>
            <a:chOff x="3271200" y="3863875"/>
            <a:chExt cx="481825" cy="366950"/>
          </a:xfrm>
        </p:grpSpPr>
        <p:sp>
          <p:nvSpPr>
            <p:cNvPr id="424" name="Google Shape;424;p6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 name="Google Shape;425;p6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6" name="Google Shape;426;p66"/>
          <p:cNvGrpSpPr/>
          <p:nvPr/>
        </p:nvGrpSpPr>
        <p:grpSpPr>
          <a:xfrm>
            <a:off x="7057829" y="1978480"/>
            <a:ext cx="339253" cy="339253"/>
            <a:chOff x="899850" y="4992125"/>
            <a:chExt cx="481825" cy="481825"/>
          </a:xfrm>
        </p:grpSpPr>
        <p:sp>
          <p:nvSpPr>
            <p:cNvPr id="427" name="Google Shape;427;p6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 name="Google Shape;428;p6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 name="Google Shape;429;p6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0" name="Google Shape;430;p66"/>
          <p:cNvSpPr/>
          <p:nvPr/>
        </p:nvSpPr>
        <p:spPr>
          <a:xfrm>
            <a:off x="6894488" y="1814488"/>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Goals</a:t>
            </a:r>
            <a:endParaRPr/>
          </a:p>
        </p:txBody>
      </p:sp>
      <p:sp>
        <p:nvSpPr>
          <p:cNvPr id="436" name="Google Shape;436;p67"/>
          <p:cNvSpPr txBox="1">
            <a:spLocks noGrp="1"/>
          </p:cNvSpPr>
          <p:nvPr>
            <p:ph type="title" idx="2"/>
          </p:nvPr>
        </p:nvSpPr>
        <p:spPr>
          <a:xfrm>
            <a:off x="1935565" y="1381700"/>
            <a:ext cx="4044300" cy="49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437" name="Google Shape;437;p67"/>
          <p:cNvSpPr txBox="1">
            <a:spLocks noGrp="1"/>
          </p:cNvSpPr>
          <p:nvPr>
            <p:ph type="subTitle" idx="1"/>
          </p:nvPr>
        </p:nvSpPr>
        <p:spPr>
          <a:xfrm>
            <a:off x="1935562" y="1772829"/>
            <a:ext cx="40443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438" name="Google Shape;438;p67"/>
          <p:cNvSpPr txBox="1">
            <a:spLocks noGrp="1"/>
          </p:cNvSpPr>
          <p:nvPr>
            <p:ph type="title" idx="3"/>
          </p:nvPr>
        </p:nvSpPr>
        <p:spPr>
          <a:xfrm>
            <a:off x="3164090" y="2429973"/>
            <a:ext cx="4044300" cy="49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Mars</a:t>
            </a:r>
            <a:endParaRPr/>
          </a:p>
        </p:txBody>
      </p:sp>
      <p:sp>
        <p:nvSpPr>
          <p:cNvPr id="439" name="Google Shape;439;p67"/>
          <p:cNvSpPr txBox="1">
            <a:spLocks noGrp="1"/>
          </p:cNvSpPr>
          <p:nvPr>
            <p:ph type="subTitle" idx="4"/>
          </p:nvPr>
        </p:nvSpPr>
        <p:spPr>
          <a:xfrm>
            <a:off x="3164087" y="2821102"/>
            <a:ext cx="4044300" cy="547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 cold place. This planet is full of iron oxide dust</a:t>
            </a:r>
            <a:endParaRPr/>
          </a:p>
        </p:txBody>
      </p:sp>
      <p:sp>
        <p:nvSpPr>
          <p:cNvPr id="440" name="Google Shape;440;p67"/>
          <p:cNvSpPr txBox="1">
            <a:spLocks noGrp="1"/>
          </p:cNvSpPr>
          <p:nvPr>
            <p:ph type="title" idx="5"/>
          </p:nvPr>
        </p:nvSpPr>
        <p:spPr>
          <a:xfrm>
            <a:off x="1935565" y="3475128"/>
            <a:ext cx="4044300" cy="49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441" name="Google Shape;441;p67"/>
          <p:cNvSpPr txBox="1">
            <a:spLocks noGrp="1"/>
          </p:cNvSpPr>
          <p:nvPr>
            <p:ph type="subTitle" idx="6"/>
          </p:nvPr>
        </p:nvSpPr>
        <p:spPr>
          <a:xfrm>
            <a:off x="1935562" y="3866257"/>
            <a:ext cx="4044300" cy="54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442" name="Google Shape;442;p67"/>
          <p:cNvSpPr/>
          <p:nvPr/>
        </p:nvSpPr>
        <p:spPr>
          <a:xfrm>
            <a:off x="1192138" y="1560667"/>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7"/>
          <p:cNvSpPr/>
          <p:nvPr/>
        </p:nvSpPr>
        <p:spPr>
          <a:xfrm>
            <a:off x="1192138" y="365508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7"/>
          <p:cNvSpPr/>
          <p:nvPr/>
        </p:nvSpPr>
        <p:spPr>
          <a:xfrm>
            <a:off x="7284563" y="260787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67"/>
          <p:cNvGrpSpPr/>
          <p:nvPr/>
        </p:nvGrpSpPr>
        <p:grpSpPr>
          <a:xfrm>
            <a:off x="1419142" y="3843953"/>
            <a:ext cx="213212" cy="289481"/>
            <a:chOff x="5868888" y="1730075"/>
            <a:chExt cx="318275" cy="432125"/>
          </a:xfrm>
        </p:grpSpPr>
        <p:sp>
          <p:nvSpPr>
            <p:cNvPr id="446" name="Google Shape;446;p67"/>
            <p:cNvSpPr/>
            <p:nvPr/>
          </p:nvSpPr>
          <p:spPr>
            <a:xfrm>
              <a:off x="6071613" y="1756250"/>
              <a:ext cx="115550" cy="25450"/>
            </a:xfrm>
            <a:custGeom>
              <a:avLst/>
              <a:gdLst/>
              <a:ahLst/>
              <a:cxnLst/>
              <a:rect l="l" t="t" r="r" b="b"/>
              <a:pathLst>
                <a:path w="4622" h="1018" extrusionOk="0">
                  <a:moveTo>
                    <a:pt x="1" y="1"/>
                  </a:moveTo>
                  <a:lnTo>
                    <a:pt x="1" y="1018"/>
                  </a:lnTo>
                  <a:lnTo>
                    <a:pt x="4086" y="1018"/>
                  </a:lnTo>
                  <a:cubicBezTo>
                    <a:pt x="4381" y="1018"/>
                    <a:pt x="4622" y="759"/>
                    <a:pt x="4586" y="447"/>
                  </a:cubicBezTo>
                  <a:cubicBezTo>
                    <a:pt x="4559" y="188"/>
                    <a:pt x="4327" y="1"/>
                    <a:pt x="4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7"/>
            <p:cNvSpPr/>
            <p:nvPr/>
          </p:nvSpPr>
          <p:spPr>
            <a:xfrm>
              <a:off x="5868888" y="1730075"/>
              <a:ext cx="254725" cy="153550"/>
            </a:xfrm>
            <a:custGeom>
              <a:avLst/>
              <a:gdLst/>
              <a:ahLst/>
              <a:cxnLst/>
              <a:rect l="l" t="t" r="r" b="b"/>
              <a:pathLst>
                <a:path w="10189" h="6142" extrusionOk="0">
                  <a:moveTo>
                    <a:pt x="6590" y="1"/>
                  </a:moveTo>
                  <a:cubicBezTo>
                    <a:pt x="6570" y="1"/>
                    <a:pt x="6551" y="2"/>
                    <a:pt x="6531" y="4"/>
                  </a:cubicBezTo>
                  <a:lnTo>
                    <a:pt x="3497" y="343"/>
                  </a:lnTo>
                  <a:cubicBezTo>
                    <a:pt x="3239" y="370"/>
                    <a:pt x="3042" y="593"/>
                    <a:pt x="3042" y="852"/>
                  </a:cubicBezTo>
                  <a:lnTo>
                    <a:pt x="3060" y="3073"/>
                  </a:lnTo>
                  <a:lnTo>
                    <a:pt x="2320" y="3073"/>
                  </a:lnTo>
                  <a:cubicBezTo>
                    <a:pt x="1811" y="3073"/>
                    <a:pt x="1624" y="3742"/>
                    <a:pt x="2052" y="4010"/>
                  </a:cubicBezTo>
                  <a:lnTo>
                    <a:pt x="1276" y="5134"/>
                  </a:lnTo>
                  <a:lnTo>
                    <a:pt x="553" y="5134"/>
                  </a:lnTo>
                  <a:cubicBezTo>
                    <a:pt x="286" y="5134"/>
                    <a:pt x="63" y="5321"/>
                    <a:pt x="36" y="5580"/>
                  </a:cubicBezTo>
                  <a:cubicBezTo>
                    <a:pt x="0" y="5883"/>
                    <a:pt x="241" y="6142"/>
                    <a:pt x="536" y="6142"/>
                  </a:cubicBezTo>
                  <a:lnTo>
                    <a:pt x="9635" y="6142"/>
                  </a:lnTo>
                  <a:cubicBezTo>
                    <a:pt x="9894" y="6142"/>
                    <a:pt x="10126" y="5955"/>
                    <a:pt x="10152" y="5696"/>
                  </a:cubicBezTo>
                  <a:cubicBezTo>
                    <a:pt x="10188" y="5393"/>
                    <a:pt x="9947" y="5134"/>
                    <a:pt x="9653" y="5134"/>
                  </a:cubicBezTo>
                  <a:lnTo>
                    <a:pt x="8948" y="5134"/>
                  </a:lnTo>
                  <a:lnTo>
                    <a:pt x="8217" y="3965"/>
                  </a:lnTo>
                  <a:cubicBezTo>
                    <a:pt x="8573" y="3662"/>
                    <a:pt x="8359" y="3073"/>
                    <a:pt x="7887" y="3073"/>
                  </a:cubicBezTo>
                  <a:lnTo>
                    <a:pt x="7093" y="3073"/>
                  </a:lnTo>
                  <a:lnTo>
                    <a:pt x="7093" y="513"/>
                  </a:lnTo>
                  <a:cubicBezTo>
                    <a:pt x="7093" y="229"/>
                    <a:pt x="6867" y="1"/>
                    <a:pt x="65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7"/>
            <p:cNvSpPr/>
            <p:nvPr/>
          </p:nvSpPr>
          <p:spPr>
            <a:xfrm>
              <a:off x="5983738" y="1963000"/>
              <a:ext cx="126700" cy="126700"/>
            </a:xfrm>
            <a:custGeom>
              <a:avLst/>
              <a:gdLst/>
              <a:ahLst/>
              <a:cxnLst/>
              <a:rect l="l" t="t" r="r" b="b"/>
              <a:pathLst>
                <a:path w="5068" h="5068" extrusionOk="0">
                  <a:moveTo>
                    <a:pt x="1" y="1"/>
                  </a:moveTo>
                  <a:lnTo>
                    <a:pt x="1" y="5068"/>
                  </a:lnTo>
                  <a:lnTo>
                    <a:pt x="5068" y="5068"/>
                  </a:lnTo>
                  <a:lnTo>
                    <a:pt x="5068" y="4051"/>
                  </a:lnTo>
                  <a:lnTo>
                    <a:pt x="1535" y="4051"/>
                  </a:lnTo>
                  <a:cubicBezTo>
                    <a:pt x="1276" y="4051"/>
                    <a:pt x="1053" y="3864"/>
                    <a:pt x="1018" y="3605"/>
                  </a:cubicBezTo>
                  <a:cubicBezTo>
                    <a:pt x="991" y="3302"/>
                    <a:pt x="1223" y="3043"/>
                    <a:pt x="1526" y="3043"/>
                  </a:cubicBezTo>
                  <a:lnTo>
                    <a:pt x="5068" y="3043"/>
                  </a:lnTo>
                  <a:lnTo>
                    <a:pt x="5068" y="2026"/>
                  </a:lnTo>
                  <a:lnTo>
                    <a:pt x="1535" y="2026"/>
                  </a:lnTo>
                  <a:cubicBezTo>
                    <a:pt x="1276" y="2026"/>
                    <a:pt x="1053" y="1838"/>
                    <a:pt x="1018" y="1580"/>
                  </a:cubicBezTo>
                  <a:cubicBezTo>
                    <a:pt x="991" y="1276"/>
                    <a:pt x="1223" y="1018"/>
                    <a:pt x="1526" y="1018"/>
                  </a:cubicBezTo>
                  <a:lnTo>
                    <a:pt x="5068" y="1018"/>
                  </a:lnTo>
                  <a:lnTo>
                    <a:pt x="5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7"/>
            <p:cNvSpPr/>
            <p:nvPr/>
          </p:nvSpPr>
          <p:spPr>
            <a:xfrm>
              <a:off x="5881813" y="1909025"/>
              <a:ext cx="228625" cy="253175"/>
            </a:xfrm>
            <a:custGeom>
              <a:avLst/>
              <a:gdLst/>
              <a:ahLst/>
              <a:cxnLst/>
              <a:rect l="l" t="t" r="r" b="b"/>
              <a:pathLst>
                <a:path w="9145" h="10127" extrusionOk="0">
                  <a:moveTo>
                    <a:pt x="1" y="1"/>
                  </a:moveTo>
                  <a:lnTo>
                    <a:pt x="1" y="9618"/>
                  </a:lnTo>
                  <a:cubicBezTo>
                    <a:pt x="1" y="9903"/>
                    <a:pt x="224" y="10126"/>
                    <a:pt x="500" y="10126"/>
                  </a:cubicBezTo>
                  <a:lnTo>
                    <a:pt x="8636" y="10126"/>
                  </a:lnTo>
                  <a:cubicBezTo>
                    <a:pt x="8922" y="10126"/>
                    <a:pt x="9145" y="9903"/>
                    <a:pt x="9145" y="9618"/>
                  </a:cubicBezTo>
                  <a:lnTo>
                    <a:pt x="9145" y="8235"/>
                  </a:lnTo>
                  <a:lnTo>
                    <a:pt x="3578" y="8235"/>
                  </a:lnTo>
                  <a:cubicBezTo>
                    <a:pt x="3293" y="8235"/>
                    <a:pt x="3070" y="8012"/>
                    <a:pt x="3070" y="7726"/>
                  </a:cubicBezTo>
                  <a:lnTo>
                    <a:pt x="3070" y="1651"/>
                  </a:lnTo>
                  <a:cubicBezTo>
                    <a:pt x="3070" y="1375"/>
                    <a:pt x="3293" y="1152"/>
                    <a:pt x="3578" y="1152"/>
                  </a:cubicBezTo>
                  <a:lnTo>
                    <a:pt x="9145" y="1152"/>
                  </a:lnTo>
                  <a:lnTo>
                    <a:pt x="91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67"/>
          <p:cNvGrpSpPr/>
          <p:nvPr/>
        </p:nvGrpSpPr>
        <p:grpSpPr>
          <a:xfrm>
            <a:off x="1376327" y="1768844"/>
            <a:ext cx="298826" cy="250861"/>
            <a:chOff x="6393888" y="1758825"/>
            <a:chExt cx="446075" cy="374475"/>
          </a:xfrm>
        </p:grpSpPr>
        <p:sp>
          <p:nvSpPr>
            <p:cNvPr id="451" name="Google Shape;451;p67"/>
            <p:cNvSpPr/>
            <p:nvPr/>
          </p:nvSpPr>
          <p:spPr>
            <a:xfrm>
              <a:off x="6560263" y="1758825"/>
              <a:ext cx="210575" cy="209325"/>
            </a:xfrm>
            <a:custGeom>
              <a:avLst/>
              <a:gdLst/>
              <a:ahLst/>
              <a:cxnLst/>
              <a:rect l="l" t="t" r="r" b="b"/>
              <a:pathLst>
                <a:path w="8423" h="8373" extrusionOk="0">
                  <a:moveTo>
                    <a:pt x="7860" y="1"/>
                  </a:moveTo>
                  <a:cubicBezTo>
                    <a:pt x="7731" y="1"/>
                    <a:pt x="7601" y="50"/>
                    <a:pt x="7503" y="148"/>
                  </a:cubicBezTo>
                  <a:lnTo>
                    <a:pt x="5219" y="2440"/>
                  </a:lnTo>
                  <a:lnTo>
                    <a:pt x="4863" y="2084"/>
                  </a:lnTo>
                  <a:cubicBezTo>
                    <a:pt x="4762" y="1983"/>
                    <a:pt x="4633" y="1933"/>
                    <a:pt x="4502" y="1933"/>
                  </a:cubicBezTo>
                  <a:cubicBezTo>
                    <a:pt x="4412" y="1933"/>
                    <a:pt x="4321" y="1956"/>
                    <a:pt x="4238" y="2003"/>
                  </a:cubicBezTo>
                  <a:lnTo>
                    <a:pt x="2793" y="2878"/>
                  </a:lnTo>
                  <a:lnTo>
                    <a:pt x="2356" y="2440"/>
                  </a:lnTo>
                  <a:cubicBezTo>
                    <a:pt x="2258" y="2342"/>
                    <a:pt x="2128" y="2293"/>
                    <a:pt x="1999" y="2293"/>
                  </a:cubicBezTo>
                  <a:cubicBezTo>
                    <a:pt x="1870" y="2293"/>
                    <a:pt x="1740" y="2342"/>
                    <a:pt x="1642" y="2440"/>
                  </a:cubicBezTo>
                  <a:lnTo>
                    <a:pt x="1" y="4073"/>
                  </a:lnTo>
                  <a:lnTo>
                    <a:pt x="4301" y="8373"/>
                  </a:lnTo>
                  <a:lnTo>
                    <a:pt x="5933" y="6731"/>
                  </a:lnTo>
                  <a:cubicBezTo>
                    <a:pt x="6129" y="6535"/>
                    <a:pt x="6129" y="6214"/>
                    <a:pt x="5933" y="6018"/>
                  </a:cubicBezTo>
                  <a:lnTo>
                    <a:pt x="5496" y="5581"/>
                  </a:lnTo>
                  <a:lnTo>
                    <a:pt x="6370" y="4135"/>
                  </a:lnTo>
                  <a:cubicBezTo>
                    <a:pt x="6486" y="3930"/>
                    <a:pt x="6459" y="3680"/>
                    <a:pt x="6290" y="3511"/>
                  </a:cubicBezTo>
                  <a:lnTo>
                    <a:pt x="5933" y="3154"/>
                  </a:lnTo>
                  <a:lnTo>
                    <a:pt x="8217" y="870"/>
                  </a:lnTo>
                  <a:cubicBezTo>
                    <a:pt x="8422" y="674"/>
                    <a:pt x="8422" y="353"/>
                    <a:pt x="8217" y="148"/>
                  </a:cubicBezTo>
                  <a:cubicBezTo>
                    <a:pt x="8119" y="50"/>
                    <a:pt x="7989" y="1"/>
                    <a:pt x="78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7"/>
            <p:cNvSpPr/>
            <p:nvPr/>
          </p:nvSpPr>
          <p:spPr>
            <a:xfrm>
              <a:off x="6393888" y="1878475"/>
              <a:ext cx="256050" cy="254825"/>
            </a:xfrm>
            <a:custGeom>
              <a:avLst/>
              <a:gdLst/>
              <a:ahLst/>
              <a:cxnLst/>
              <a:rect l="l" t="t" r="r" b="b"/>
              <a:pathLst>
                <a:path w="10242" h="10193" extrusionOk="0">
                  <a:moveTo>
                    <a:pt x="5942" y="1"/>
                  </a:moveTo>
                  <a:lnTo>
                    <a:pt x="2365" y="3587"/>
                  </a:lnTo>
                  <a:lnTo>
                    <a:pt x="2008" y="3230"/>
                  </a:lnTo>
                  <a:cubicBezTo>
                    <a:pt x="1905" y="3128"/>
                    <a:pt x="1774" y="3076"/>
                    <a:pt x="1643" y="3076"/>
                  </a:cubicBezTo>
                  <a:cubicBezTo>
                    <a:pt x="1513" y="3076"/>
                    <a:pt x="1383" y="3128"/>
                    <a:pt x="1285" y="3230"/>
                  </a:cubicBezTo>
                  <a:cubicBezTo>
                    <a:pt x="1089" y="3426"/>
                    <a:pt x="1089" y="3748"/>
                    <a:pt x="1285" y="3944"/>
                  </a:cubicBezTo>
                  <a:cubicBezTo>
                    <a:pt x="1553" y="4202"/>
                    <a:pt x="3203" y="5862"/>
                    <a:pt x="3435" y="6094"/>
                  </a:cubicBezTo>
                  <a:lnTo>
                    <a:pt x="2106" y="7423"/>
                  </a:lnTo>
                  <a:lnTo>
                    <a:pt x="910" y="6228"/>
                  </a:lnTo>
                  <a:cubicBezTo>
                    <a:pt x="812" y="6129"/>
                    <a:pt x="683" y="6080"/>
                    <a:pt x="554" y="6080"/>
                  </a:cubicBezTo>
                  <a:cubicBezTo>
                    <a:pt x="424" y="6080"/>
                    <a:pt x="295" y="6129"/>
                    <a:pt x="197" y="6228"/>
                  </a:cubicBezTo>
                  <a:cubicBezTo>
                    <a:pt x="0" y="6424"/>
                    <a:pt x="0" y="6745"/>
                    <a:pt x="197" y="6941"/>
                  </a:cubicBezTo>
                  <a:cubicBezTo>
                    <a:pt x="402" y="7155"/>
                    <a:pt x="2686" y="9439"/>
                    <a:pt x="3292" y="10046"/>
                  </a:cubicBezTo>
                  <a:cubicBezTo>
                    <a:pt x="3395" y="10144"/>
                    <a:pt x="3527" y="10193"/>
                    <a:pt x="3657" y="10193"/>
                  </a:cubicBezTo>
                  <a:cubicBezTo>
                    <a:pt x="3787" y="10193"/>
                    <a:pt x="3917" y="10144"/>
                    <a:pt x="4015" y="10046"/>
                  </a:cubicBezTo>
                  <a:cubicBezTo>
                    <a:pt x="4211" y="9849"/>
                    <a:pt x="4211" y="9528"/>
                    <a:pt x="4015" y="9332"/>
                  </a:cubicBezTo>
                  <a:lnTo>
                    <a:pt x="2820" y="8137"/>
                  </a:lnTo>
                  <a:lnTo>
                    <a:pt x="4149" y="6807"/>
                  </a:lnTo>
                  <a:cubicBezTo>
                    <a:pt x="4407" y="7057"/>
                    <a:pt x="5960" y="8609"/>
                    <a:pt x="6299" y="8957"/>
                  </a:cubicBezTo>
                  <a:cubicBezTo>
                    <a:pt x="6397" y="9056"/>
                    <a:pt x="6526" y="9105"/>
                    <a:pt x="6656" y="9105"/>
                  </a:cubicBezTo>
                  <a:cubicBezTo>
                    <a:pt x="6785" y="9105"/>
                    <a:pt x="6914" y="9056"/>
                    <a:pt x="7012" y="8957"/>
                  </a:cubicBezTo>
                  <a:cubicBezTo>
                    <a:pt x="7218" y="8761"/>
                    <a:pt x="7218" y="8440"/>
                    <a:pt x="7012" y="8235"/>
                  </a:cubicBezTo>
                  <a:lnTo>
                    <a:pt x="6656" y="7878"/>
                  </a:lnTo>
                  <a:lnTo>
                    <a:pt x="7378" y="7164"/>
                  </a:lnTo>
                  <a:lnTo>
                    <a:pt x="5942" y="5737"/>
                  </a:lnTo>
                  <a:cubicBezTo>
                    <a:pt x="5746" y="5532"/>
                    <a:pt x="5746" y="5211"/>
                    <a:pt x="5942" y="5014"/>
                  </a:cubicBezTo>
                  <a:cubicBezTo>
                    <a:pt x="6040" y="4916"/>
                    <a:pt x="6169" y="4867"/>
                    <a:pt x="6299" y="4867"/>
                  </a:cubicBezTo>
                  <a:cubicBezTo>
                    <a:pt x="6428" y="4867"/>
                    <a:pt x="6557" y="4916"/>
                    <a:pt x="6656" y="5014"/>
                  </a:cubicBezTo>
                  <a:lnTo>
                    <a:pt x="8092" y="6451"/>
                  </a:lnTo>
                  <a:lnTo>
                    <a:pt x="8806" y="5737"/>
                  </a:lnTo>
                  <a:lnTo>
                    <a:pt x="7378" y="4301"/>
                  </a:lnTo>
                  <a:cubicBezTo>
                    <a:pt x="7173" y="4104"/>
                    <a:pt x="7173" y="3783"/>
                    <a:pt x="7378" y="3587"/>
                  </a:cubicBezTo>
                  <a:cubicBezTo>
                    <a:pt x="7476" y="3489"/>
                    <a:pt x="7606" y="3440"/>
                    <a:pt x="7735" y="3440"/>
                  </a:cubicBezTo>
                  <a:cubicBezTo>
                    <a:pt x="7864" y="3440"/>
                    <a:pt x="7994" y="3489"/>
                    <a:pt x="8092" y="3587"/>
                  </a:cubicBezTo>
                  <a:lnTo>
                    <a:pt x="9519" y="5014"/>
                  </a:lnTo>
                  <a:lnTo>
                    <a:pt x="10242" y="4301"/>
                  </a:lnTo>
                  <a:lnTo>
                    <a:pt x="59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7"/>
            <p:cNvSpPr/>
            <p:nvPr/>
          </p:nvSpPr>
          <p:spPr>
            <a:xfrm>
              <a:off x="6738238" y="1798975"/>
              <a:ext cx="101725" cy="86450"/>
            </a:xfrm>
            <a:custGeom>
              <a:avLst/>
              <a:gdLst/>
              <a:ahLst/>
              <a:cxnLst/>
              <a:rect l="l" t="t" r="r" b="b"/>
              <a:pathLst>
                <a:path w="4069" h="3458" extrusionOk="0">
                  <a:moveTo>
                    <a:pt x="2035" y="0"/>
                  </a:moveTo>
                  <a:cubicBezTo>
                    <a:pt x="1905" y="0"/>
                    <a:pt x="1776" y="49"/>
                    <a:pt x="1678" y="148"/>
                  </a:cubicBezTo>
                  <a:lnTo>
                    <a:pt x="964" y="861"/>
                  </a:lnTo>
                  <a:cubicBezTo>
                    <a:pt x="1" y="1825"/>
                    <a:pt x="687" y="3457"/>
                    <a:pt x="2035" y="3457"/>
                  </a:cubicBezTo>
                  <a:cubicBezTo>
                    <a:pt x="3382" y="3457"/>
                    <a:pt x="4069" y="1825"/>
                    <a:pt x="3105" y="861"/>
                  </a:cubicBezTo>
                  <a:lnTo>
                    <a:pt x="2391" y="148"/>
                  </a:lnTo>
                  <a:cubicBezTo>
                    <a:pt x="2293" y="49"/>
                    <a:pt x="2164" y="0"/>
                    <a:pt x="2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67"/>
          <p:cNvGrpSpPr/>
          <p:nvPr/>
        </p:nvGrpSpPr>
        <p:grpSpPr>
          <a:xfrm>
            <a:off x="7472789" y="2787122"/>
            <a:ext cx="290770" cy="289414"/>
            <a:chOff x="6977538" y="1730175"/>
            <a:chExt cx="434050" cy="432025"/>
          </a:xfrm>
        </p:grpSpPr>
        <p:sp>
          <p:nvSpPr>
            <p:cNvPr id="455" name="Google Shape;455;p67"/>
            <p:cNvSpPr/>
            <p:nvPr/>
          </p:nvSpPr>
          <p:spPr>
            <a:xfrm>
              <a:off x="7015463" y="2110650"/>
              <a:ext cx="177100" cy="51550"/>
            </a:xfrm>
            <a:custGeom>
              <a:avLst/>
              <a:gdLst/>
              <a:ahLst/>
              <a:cxnLst/>
              <a:rect l="l" t="t" r="r" b="b"/>
              <a:pathLst>
                <a:path w="7084" h="2062" extrusionOk="0">
                  <a:moveTo>
                    <a:pt x="0" y="0"/>
                  </a:moveTo>
                  <a:lnTo>
                    <a:pt x="0" y="884"/>
                  </a:lnTo>
                  <a:cubicBezTo>
                    <a:pt x="0" y="1535"/>
                    <a:pt x="527" y="2061"/>
                    <a:pt x="1178" y="2061"/>
                  </a:cubicBezTo>
                  <a:lnTo>
                    <a:pt x="5906" y="2061"/>
                  </a:lnTo>
                  <a:cubicBezTo>
                    <a:pt x="6557" y="2061"/>
                    <a:pt x="7084" y="1535"/>
                    <a:pt x="7084" y="884"/>
                  </a:cubicBezTo>
                  <a:lnTo>
                    <a:pt x="70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7"/>
            <p:cNvSpPr/>
            <p:nvPr/>
          </p:nvSpPr>
          <p:spPr>
            <a:xfrm>
              <a:off x="7079238" y="1882725"/>
              <a:ext cx="50650" cy="50650"/>
            </a:xfrm>
            <a:custGeom>
              <a:avLst/>
              <a:gdLst/>
              <a:ahLst/>
              <a:cxnLst/>
              <a:rect l="l" t="t" r="r" b="b"/>
              <a:pathLst>
                <a:path w="2026" h="2026" extrusionOk="0">
                  <a:moveTo>
                    <a:pt x="1018" y="0"/>
                  </a:moveTo>
                  <a:cubicBezTo>
                    <a:pt x="456" y="0"/>
                    <a:pt x="1" y="446"/>
                    <a:pt x="1" y="1008"/>
                  </a:cubicBezTo>
                  <a:cubicBezTo>
                    <a:pt x="1" y="1570"/>
                    <a:pt x="456" y="2025"/>
                    <a:pt x="1018" y="2025"/>
                  </a:cubicBezTo>
                  <a:cubicBezTo>
                    <a:pt x="1580" y="2025"/>
                    <a:pt x="2026" y="1570"/>
                    <a:pt x="2026" y="1008"/>
                  </a:cubicBezTo>
                  <a:cubicBezTo>
                    <a:pt x="2026" y="446"/>
                    <a:pt x="1580" y="0"/>
                    <a:pt x="1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7"/>
            <p:cNvSpPr/>
            <p:nvPr/>
          </p:nvSpPr>
          <p:spPr>
            <a:xfrm>
              <a:off x="6997613" y="2015425"/>
              <a:ext cx="212125" cy="70050"/>
            </a:xfrm>
            <a:custGeom>
              <a:avLst/>
              <a:gdLst/>
              <a:ahLst/>
              <a:cxnLst/>
              <a:rect l="l" t="t" r="r" b="b"/>
              <a:pathLst>
                <a:path w="8485" h="2802" extrusionOk="0">
                  <a:moveTo>
                    <a:pt x="1" y="0"/>
                  </a:moveTo>
                  <a:lnTo>
                    <a:pt x="161" y="2329"/>
                  </a:lnTo>
                  <a:cubicBezTo>
                    <a:pt x="188" y="2596"/>
                    <a:pt x="402" y="2801"/>
                    <a:pt x="670" y="2801"/>
                  </a:cubicBezTo>
                  <a:lnTo>
                    <a:pt x="7789" y="2801"/>
                  </a:lnTo>
                  <a:cubicBezTo>
                    <a:pt x="8056" y="2801"/>
                    <a:pt x="8279" y="2596"/>
                    <a:pt x="8297" y="2329"/>
                  </a:cubicBezTo>
                  <a:lnTo>
                    <a:pt x="8485" y="9"/>
                  </a:lnTo>
                  <a:lnTo>
                    <a:pt x="8485" y="9"/>
                  </a:lnTo>
                  <a:cubicBezTo>
                    <a:pt x="7306" y="365"/>
                    <a:pt x="5778" y="543"/>
                    <a:pt x="4250" y="543"/>
                  </a:cubicBezTo>
                  <a:cubicBezTo>
                    <a:pt x="2713" y="543"/>
                    <a:pt x="1177" y="363"/>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7"/>
            <p:cNvSpPr/>
            <p:nvPr/>
          </p:nvSpPr>
          <p:spPr>
            <a:xfrm>
              <a:off x="6982688" y="1806900"/>
              <a:ext cx="243550" cy="196925"/>
            </a:xfrm>
            <a:custGeom>
              <a:avLst/>
              <a:gdLst/>
              <a:ahLst/>
              <a:cxnLst/>
              <a:rect l="l" t="t" r="r" b="b"/>
              <a:pathLst>
                <a:path w="9742" h="7877" extrusionOk="0">
                  <a:moveTo>
                    <a:pt x="4880" y="2016"/>
                  </a:moveTo>
                  <a:cubicBezTo>
                    <a:pt x="5995" y="2016"/>
                    <a:pt x="6905" y="2926"/>
                    <a:pt x="6905" y="4041"/>
                  </a:cubicBezTo>
                  <a:cubicBezTo>
                    <a:pt x="6905" y="5156"/>
                    <a:pt x="5995" y="6066"/>
                    <a:pt x="4880" y="6066"/>
                  </a:cubicBezTo>
                  <a:cubicBezTo>
                    <a:pt x="3765" y="6066"/>
                    <a:pt x="2855" y="5156"/>
                    <a:pt x="2855" y="4041"/>
                  </a:cubicBezTo>
                  <a:cubicBezTo>
                    <a:pt x="2855" y="2926"/>
                    <a:pt x="3765" y="2016"/>
                    <a:pt x="4880" y="2016"/>
                  </a:cubicBezTo>
                  <a:close/>
                  <a:moveTo>
                    <a:pt x="0" y="0"/>
                  </a:moveTo>
                  <a:lnTo>
                    <a:pt x="517" y="7253"/>
                  </a:lnTo>
                  <a:cubicBezTo>
                    <a:pt x="1627" y="7669"/>
                    <a:pt x="3247" y="7876"/>
                    <a:pt x="4863" y="7876"/>
                  </a:cubicBezTo>
                  <a:cubicBezTo>
                    <a:pt x="6470" y="7876"/>
                    <a:pt x="8072" y="7671"/>
                    <a:pt x="9162" y="7262"/>
                  </a:cubicBezTo>
                  <a:lnTo>
                    <a:pt x="97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7"/>
            <p:cNvSpPr/>
            <p:nvPr/>
          </p:nvSpPr>
          <p:spPr>
            <a:xfrm>
              <a:off x="6977538" y="1730175"/>
              <a:ext cx="254275" cy="51525"/>
            </a:xfrm>
            <a:custGeom>
              <a:avLst/>
              <a:gdLst/>
              <a:ahLst/>
              <a:cxnLst/>
              <a:rect l="l" t="t" r="r" b="b"/>
              <a:pathLst>
                <a:path w="10171" h="2061" extrusionOk="0">
                  <a:moveTo>
                    <a:pt x="527" y="0"/>
                  </a:moveTo>
                  <a:cubicBezTo>
                    <a:pt x="233" y="0"/>
                    <a:pt x="1" y="250"/>
                    <a:pt x="28" y="544"/>
                  </a:cubicBezTo>
                  <a:lnTo>
                    <a:pt x="135" y="2061"/>
                  </a:lnTo>
                  <a:lnTo>
                    <a:pt x="10028" y="2061"/>
                  </a:lnTo>
                  <a:lnTo>
                    <a:pt x="10144" y="544"/>
                  </a:lnTo>
                  <a:cubicBezTo>
                    <a:pt x="10171" y="250"/>
                    <a:pt x="9939" y="0"/>
                    <a:pt x="9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7"/>
            <p:cNvSpPr/>
            <p:nvPr/>
          </p:nvSpPr>
          <p:spPr>
            <a:xfrm>
              <a:off x="7214613" y="1984075"/>
              <a:ext cx="196975" cy="178125"/>
            </a:xfrm>
            <a:custGeom>
              <a:avLst/>
              <a:gdLst/>
              <a:ahLst/>
              <a:cxnLst/>
              <a:rect l="l" t="t" r="r" b="b"/>
              <a:pathLst>
                <a:path w="7879" h="7125" extrusionOk="0">
                  <a:moveTo>
                    <a:pt x="4433" y="1"/>
                  </a:moveTo>
                  <a:cubicBezTo>
                    <a:pt x="4100" y="1"/>
                    <a:pt x="3833" y="329"/>
                    <a:pt x="3953" y="665"/>
                  </a:cubicBezTo>
                  <a:cubicBezTo>
                    <a:pt x="4131" y="1201"/>
                    <a:pt x="3810" y="1781"/>
                    <a:pt x="3257" y="1923"/>
                  </a:cubicBezTo>
                  <a:lnTo>
                    <a:pt x="1990" y="2235"/>
                  </a:lnTo>
                  <a:cubicBezTo>
                    <a:pt x="1107" y="2450"/>
                    <a:pt x="661" y="3395"/>
                    <a:pt x="1000" y="4198"/>
                  </a:cubicBezTo>
                  <a:cubicBezTo>
                    <a:pt x="402" y="4448"/>
                    <a:pt x="1" y="5055"/>
                    <a:pt x="63" y="5750"/>
                  </a:cubicBezTo>
                  <a:cubicBezTo>
                    <a:pt x="135" y="6535"/>
                    <a:pt x="813" y="7124"/>
                    <a:pt x="1607" y="7124"/>
                  </a:cubicBezTo>
                  <a:lnTo>
                    <a:pt x="6281" y="7124"/>
                  </a:lnTo>
                  <a:cubicBezTo>
                    <a:pt x="7075" y="7124"/>
                    <a:pt x="7753" y="6518"/>
                    <a:pt x="7816" y="5724"/>
                  </a:cubicBezTo>
                  <a:cubicBezTo>
                    <a:pt x="7878" y="4965"/>
                    <a:pt x="7370" y="4305"/>
                    <a:pt x="6674" y="4136"/>
                  </a:cubicBezTo>
                  <a:cubicBezTo>
                    <a:pt x="7441" y="2860"/>
                    <a:pt x="6629" y="541"/>
                    <a:pt x="4551" y="14"/>
                  </a:cubicBezTo>
                  <a:cubicBezTo>
                    <a:pt x="4511" y="5"/>
                    <a:pt x="4472" y="1"/>
                    <a:pt x="4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8"/>
          <p:cNvSpPr txBox="1">
            <a:spLocks noGrp="1"/>
          </p:cNvSpPr>
          <p:nvPr>
            <p:ph type="title"/>
          </p:nvPr>
        </p:nvSpPr>
        <p:spPr>
          <a:xfrm>
            <a:off x="2198550" y="2632625"/>
            <a:ext cx="4746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a:t>
            </a:r>
            <a:endParaRPr/>
          </a:p>
        </p:txBody>
      </p:sp>
      <p:sp>
        <p:nvSpPr>
          <p:cNvPr id="466" name="Google Shape;466;p68"/>
          <p:cNvSpPr txBox="1">
            <a:spLocks noGrp="1"/>
          </p:cNvSpPr>
          <p:nvPr>
            <p:ph type="title" idx="2"/>
          </p:nvPr>
        </p:nvSpPr>
        <p:spPr>
          <a:xfrm>
            <a:off x="3571250" y="1198900"/>
            <a:ext cx="2001600" cy="13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67" name="Google Shape;467;p68"/>
          <p:cNvSpPr txBox="1">
            <a:spLocks noGrp="1"/>
          </p:cNvSpPr>
          <p:nvPr>
            <p:ph type="subTitle" idx="1"/>
          </p:nvPr>
        </p:nvSpPr>
        <p:spPr>
          <a:xfrm>
            <a:off x="2198550" y="3458301"/>
            <a:ext cx="4746900" cy="4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You can enter a subtitle here if you need it</a:t>
            </a:r>
            <a:endParaRPr/>
          </a:p>
        </p:txBody>
      </p:sp>
      <p:sp>
        <p:nvSpPr>
          <p:cNvPr id="468" name="Google Shape;468;p68">
            <a:hlinkClick r:id="rId3" action="ppaction://hlinksldjump"/>
          </p:cNvPr>
          <p:cNvSpPr/>
          <p:nvPr/>
        </p:nvSpPr>
        <p:spPr>
          <a:xfrm>
            <a:off x="4358850" y="4182277"/>
            <a:ext cx="426300" cy="4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 name="Google Shape;469;p68"/>
          <p:cNvGrpSpPr/>
          <p:nvPr/>
        </p:nvGrpSpPr>
        <p:grpSpPr>
          <a:xfrm>
            <a:off x="4462317" y="4287092"/>
            <a:ext cx="219701" cy="216833"/>
            <a:chOff x="6232000" y="1435050"/>
            <a:chExt cx="488225" cy="481850"/>
          </a:xfrm>
        </p:grpSpPr>
        <p:sp>
          <p:nvSpPr>
            <p:cNvPr id="470" name="Google Shape;470;p6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1" name="Google Shape;471;p6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 name="Google Shape;472;p6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3" name="Google Shape;473;p6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4" name="Google Shape;474;p6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66"/>
                                        </p:tgtEl>
                                        <p:attrNameLst>
                                          <p:attrName>style.visibility</p:attrName>
                                        </p:attrNameLst>
                                      </p:cBhvr>
                                      <p:to>
                                        <p:strVal val="visible"/>
                                      </p:to>
                                    </p:set>
                                    <p:anim calcmode="lin" valueType="num">
                                      <p:cBhvr additive="base">
                                        <p:cTn id="7" dur="1000"/>
                                        <p:tgtEl>
                                          <p:spTgt spid="46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465"/>
                                        </p:tgtEl>
                                        <p:attrNameLst>
                                          <p:attrName>style.visibility</p:attrName>
                                        </p:attrNameLst>
                                      </p:cBhvr>
                                      <p:to>
                                        <p:strVal val="visible"/>
                                      </p:to>
                                    </p:set>
                                    <p:anim calcmode="lin" valueType="num">
                                      <p:cBhvr additive="base">
                                        <p:cTn id="11" dur="1000"/>
                                        <p:tgtEl>
                                          <p:spTgt spid="465"/>
                                        </p:tgtEl>
                                        <p:attrNameLst>
                                          <p:attrName>ppt_x</p:attrName>
                                        </p:attrNameLst>
                                      </p:cBhvr>
                                      <p:tavLst>
                                        <p:tav tm="0">
                                          <p:val>
                                            <p:strVal val="#ppt_x+1"/>
                                          </p:val>
                                        </p:tav>
                                        <p:tav tm="100000">
                                          <p:val>
                                            <p:strVal val="#ppt_x"/>
                                          </p:val>
                                        </p:tav>
                                      </p:tavLst>
                                    </p:anim>
                                  </p:childTnLst>
                                </p:cTn>
                              </p:par>
                              <p:par>
                                <p:cTn id="12" presetID="2" presetClass="entr" presetSubtype="2" fill="hold" nodeType="withEffect">
                                  <p:stCondLst>
                                    <p:cond delay="0"/>
                                  </p:stCondLst>
                                  <p:childTnLst>
                                    <p:set>
                                      <p:cBhvr>
                                        <p:cTn id="13" dur="1" fill="hold">
                                          <p:stCondLst>
                                            <p:cond delay="0"/>
                                          </p:stCondLst>
                                        </p:cTn>
                                        <p:tgtEl>
                                          <p:spTgt spid="467"/>
                                        </p:tgtEl>
                                        <p:attrNameLst>
                                          <p:attrName>style.visibility</p:attrName>
                                        </p:attrNameLst>
                                      </p:cBhvr>
                                      <p:to>
                                        <p:strVal val="visible"/>
                                      </p:to>
                                    </p:set>
                                    <p:anim calcmode="lin" valueType="num">
                                      <p:cBhvr additive="base">
                                        <p:cTn id="14" dur="1000"/>
                                        <p:tgtEl>
                                          <p:spTgt spid="467"/>
                                        </p:tgtEl>
                                        <p:attrNameLst>
                                          <p:attrName>ppt_x</p:attrName>
                                        </p:attrNameLst>
                                      </p:cBhvr>
                                      <p:tavLst>
                                        <p:tav tm="0">
                                          <p:val>
                                            <p:strVal val="#ppt_x+1"/>
                                          </p:val>
                                        </p:tav>
                                        <p:tav tm="100000">
                                          <p:val>
                                            <p:strVal val="#ppt_x"/>
                                          </p:val>
                                        </p:tav>
                                      </p:tavLst>
                                    </p:anim>
                                  </p:childTnLst>
                                </p:cTn>
                              </p:par>
                            </p:childTnLst>
                          </p:cTn>
                        </p:par>
                        <p:par>
                          <p:cTn id="15" fill="hold">
                            <p:stCondLst>
                              <p:cond delay="2000"/>
                            </p:stCondLst>
                            <p:childTnLst>
                              <p:par>
                                <p:cTn id="16" presetID="2" presetClass="entr" presetSubtype="4" fill="hold" nodeType="afterEffect">
                                  <p:stCondLst>
                                    <p:cond delay="0"/>
                                  </p:stCondLst>
                                  <p:childTnLst>
                                    <p:set>
                                      <p:cBhvr>
                                        <p:cTn id="17" dur="1" fill="hold">
                                          <p:stCondLst>
                                            <p:cond delay="0"/>
                                          </p:stCondLst>
                                        </p:cTn>
                                        <p:tgtEl>
                                          <p:spTgt spid="468"/>
                                        </p:tgtEl>
                                        <p:attrNameLst>
                                          <p:attrName>style.visibility</p:attrName>
                                        </p:attrNameLst>
                                      </p:cBhvr>
                                      <p:to>
                                        <p:strVal val="visible"/>
                                      </p:to>
                                    </p:set>
                                    <p:anim calcmode="lin" valueType="num">
                                      <p:cBhvr additive="base">
                                        <p:cTn id="18" dur="1000"/>
                                        <p:tgtEl>
                                          <p:spTgt spid="468"/>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69"/>
                                        </p:tgtEl>
                                        <p:attrNameLst>
                                          <p:attrName>style.visibility</p:attrName>
                                        </p:attrNameLst>
                                      </p:cBhvr>
                                      <p:to>
                                        <p:strVal val="visible"/>
                                      </p:to>
                                    </p:set>
                                    <p:anim calcmode="lin" valueType="num">
                                      <p:cBhvr additive="base">
                                        <p:cTn id="21" dur="1000"/>
                                        <p:tgtEl>
                                          <p:spTgt spid="4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Methods</a:t>
            </a:r>
            <a:endParaRPr/>
          </a:p>
        </p:txBody>
      </p:sp>
      <p:sp>
        <p:nvSpPr>
          <p:cNvPr id="480" name="Google Shape;480;p69"/>
          <p:cNvSpPr/>
          <p:nvPr/>
        </p:nvSpPr>
        <p:spPr>
          <a:xfrm>
            <a:off x="5024000" y="163603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9"/>
          <p:cNvSpPr txBox="1"/>
          <p:nvPr/>
        </p:nvSpPr>
        <p:spPr>
          <a:xfrm>
            <a:off x="5902063" y="2571825"/>
            <a:ext cx="2143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latin typeface="Abril Fatface"/>
                <a:ea typeface="Abril Fatface"/>
                <a:cs typeface="Abril Fatface"/>
                <a:sym typeface="Abril Fatface"/>
              </a:rPr>
              <a:t>Study</a:t>
            </a:r>
            <a:endParaRPr sz="2000">
              <a:solidFill>
                <a:schemeClr val="lt1"/>
              </a:solidFill>
              <a:latin typeface="Abril Fatface"/>
              <a:ea typeface="Abril Fatface"/>
              <a:cs typeface="Abril Fatface"/>
              <a:sym typeface="Abril Fatface"/>
            </a:endParaRPr>
          </a:p>
        </p:txBody>
      </p:sp>
      <p:sp>
        <p:nvSpPr>
          <p:cNvPr id="482" name="Google Shape;482;p69"/>
          <p:cNvSpPr txBox="1"/>
          <p:nvPr/>
        </p:nvSpPr>
        <p:spPr>
          <a:xfrm>
            <a:off x="5902063" y="2835479"/>
            <a:ext cx="21435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Fira Sans"/>
                <a:ea typeface="Fira Sans"/>
                <a:cs typeface="Fira Sans"/>
                <a:sym typeface="Fira Sans"/>
              </a:rPr>
              <a:t>Ceres is located in the main asteroid belt</a:t>
            </a:r>
            <a:endParaRPr>
              <a:solidFill>
                <a:schemeClr val="lt1"/>
              </a:solidFill>
              <a:latin typeface="Fira Sans"/>
              <a:ea typeface="Fira Sans"/>
              <a:cs typeface="Fira Sans"/>
              <a:sym typeface="Fira Sans"/>
            </a:endParaRPr>
          </a:p>
        </p:txBody>
      </p:sp>
      <p:sp>
        <p:nvSpPr>
          <p:cNvPr id="483" name="Google Shape;483;p69"/>
          <p:cNvSpPr txBox="1"/>
          <p:nvPr/>
        </p:nvSpPr>
        <p:spPr>
          <a:xfrm>
            <a:off x="5902063" y="1546975"/>
            <a:ext cx="2143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latin typeface="Abril Fatface"/>
                <a:ea typeface="Abril Fatface"/>
                <a:cs typeface="Abril Fatface"/>
                <a:sym typeface="Abril Fatface"/>
              </a:rPr>
              <a:t>Observation</a:t>
            </a:r>
            <a:endParaRPr sz="2000">
              <a:solidFill>
                <a:schemeClr val="lt1"/>
              </a:solidFill>
              <a:latin typeface="Abril Fatface"/>
              <a:ea typeface="Abril Fatface"/>
              <a:cs typeface="Abril Fatface"/>
              <a:sym typeface="Abril Fatface"/>
            </a:endParaRPr>
          </a:p>
        </p:txBody>
      </p:sp>
      <p:sp>
        <p:nvSpPr>
          <p:cNvPr id="484" name="Google Shape;484;p69"/>
          <p:cNvSpPr txBox="1"/>
          <p:nvPr/>
        </p:nvSpPr>
        <p:spPr>
          <a:xfrm>
            <a:off x="5902063" y="1810630"/>
            <a:ext cx="21435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Fira Sans"/>
                <a:ea typeface="Fira Sans"/>
                <a:cs typeface="Fira Sans"/>
                <a:sym typeface="Fira Sans"/>
              </a:rPr>
              <a:t>Jupiter is a gas giant and the biggest planet</a:t>
            </a:r>
            <a:endParaRPr>
              <a:solidFill>
                <a:schemeClr val="lt1"/>
              </a:solidFill>
              <a:latin typeface="Fira Sans"/>
              <a:ea typeface="Fira Sans"/>
              <a:cs typeface="Fira Sans"/>
              <a:sym typeface="Fira Sans"/>
            </a:endParaRPr>
          </a:p>
        </p:txBody>
      </p:sp>
      <p:sp>
        <p:nvSpPr>
          <p:cNvPr id="485" name="Google Shape;485;p69"/>
          <p:cNvSpPr txBox="1"/>
          <p:nvPr/>
        </p:nvSpPr>
        <p:spPr>
          <a:xfrm>
            <a:off x="5902063" y="3596670"/>
            <a:ext cx="2143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lt1"/>
                </a:solidFill>
                <a:latin typeface="Abril Fatface"/>
                <a:ea typeface="Abril Fatface"/>
                <a:cs typeface="Abril Fatface"/>
                <a:sym typeface="Abril Fatface"/>
              </a:rPr>
              <a:t>Data</a:t>
            </a:r>
            <a:endParaRPr sz="2000">
              <a:solidFill>
                <a:schemeClr val="lt1"/>
              </a:solidFill>
              <a:latin typeface="Abril Fatface"/>
              <a:ea typeface="Abril Fatface"/>
              <a:cs typeface="Abril Fatface"/>
              <a:sym typeface="Abril Fatface"/>
            </a:endParaRPr>
          </a:p>
        </p:txBody>
      </p:sp>
      <p:sp>
        <p:nvSpPr>
          <p:cNvPr id="486" name="Google Shape;486;p69"/>
          <p:cNvSpPr txBox="1"/>
          <p:nvPr/>
        </p:nvSpPr>
        <p:spPr>
          <a:xfrm>
            <a:off x="5902063" y="3860325"/>
            <a:ext cx="21435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Fira Sans"/>
                <a:ea typeface="Fira Sans"/>
                <a:cs typeface="Fira Sans"/>
                <a:sym typeface="Fira Sans"/>
              </a:rPr>
              <a:t>Neptune is the farthest planet from the Sun</a:t>
            </a:r>
            <a:endParaRPr>
              <a:solidFill>
                <a:schemeClr val="lt1"/>
              </a:solidFill>
              <a:latin typeface="Fira Sans"/>
              <a:ea typeface="Fira Sans"/>
              <a:cs typeface="Fira Sans"/>
              <a:sym typeface="Fira Sans"/>
            </a:endParaRPr>
          </a:p>
        </p:txBody>
      </p:sp>
      <p:sp>
        <p:nvSpPr>
          <p:cNvPr id="487" name="Google Shape;487;p69"/>
          <p:cNvSpPr txBox="1"/>
          <p:nvPr/>
        </p:nvSpPr>
        <p:spPr>
          <a:xfrm>
            <a:off x="1098438" y="1546975"/>
            <a:ext cx="21435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Information</a:t>
            </a:r>
            <a:endParaRPr sz="2000">
              <a:solidFill>
                <a:schemeClr val="lt1"/>
              </a:solidFill>
              <a:latin typeface="Abril Fatface"/>
              <a:ea typeface="Abril Fatface"/>
              <a:cs typeface="Abril Fatface"/>
              <a:sym typeface="Abril Fatface"/>
            </a:endParaRPr>
          </a:p>
        </p:txBody>
      </p:sp>
      <p:sp>
        <p:nvSpPr>
          <p:cNvPr id="488" name="Google Shape;488;p69"/>
          <p:cNvSpPr txBox="1"/>
          <p:nvPr/>
        </p:nvSpPr>
        <p:spPr>
          <a:xfrm>
            <a:off x="1098438" y="1810628"/>
            <a:ext cx="21435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Mercury is the closest planet to the Sun</a:t>
            </a:r>
            <a:endParaRPr>
              <a:solidFill>
                <a:schemeClr val="lt1"/>
              </a:solidFill>
              <a:latin typeface="Fira Sans"/>
              <a:ea typeface="Fira Sans"/>
              <a:cs typeface="Fira Sans"/>
              <a:sym typeface="Fira Sans"/>
            </a:endParaRPr>
          </a:p>
        </p:txBody>
      </p:sp>
      <p:sp>
        <p:nvSpPr>
          <p:cNvPr id="489" name="Google Shape;489;p69"/>
          <p:cNvSpPr txBox="1"/>
          <p:nvPr/>
        </p:nvSpPr>
        <p:spPr>
          <a:xfrm>
            <a:off x="1098438" y="2571825"/>
            <a:ext cx="21435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Experience</a:t>
            </a:r>
            <a:endParaRPr sz="2000">
              <a:solidFill>
                <a:schemeClr val="lt1"/>
              </a:solidFill>
              <a:latin typeface="Abril Fatface"/>
              <a:ea typeface="Abril Fatface"/>
              <a:cs typeface="Abril Fatface"/>
              <a:sym typeface="Abril Fatface"/>
            </a:endParaRPr>
          </a:p>
        </p:txBody>
      </p:sp>
      <p:sp>
        <p:nvSpPr>
          <p:cNvPr id="490" name="Google Shape;490;p69"/>
          <p:cNvSpPr txBox="1"/>
          <p:nvPr/>
        </p:nvSpPr>
        <p:spPr>
          <a:xfrm>
            <a:off x="1098438" y="2835476"/>
            <a:ext cx="21435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Venus is the second planet from the Sun</a:t>
            </a:r>
            <a:endParaRPr>
              <a:solidFill>
                <a:schemeClr val="lt1"/>
              </a:solidFill>
              <a:latin typeface="Fira Sans"/>
              <a:ea typeface="Fira Sans"/>
              <a:cs typeface="Fira Sans"/>
              <a:sym typeface="Fira Sans"/>
            </a:endParaRPr>
          </a:p>
        </p:txBody>
      </p:sp>
      <p:sp>
        <p:nvSpPr>
          <p:cNvPr id="491" name="Google Shape;491;p69"/>
          <p:cNvSpPr txBox="1"/>
          <p:nvPr/>
        </p:nvSpPr>
        <p:spPr>
          <a:xfrm>
            <a:off x="1098438" y="3596675"/>
            <a:ext cx="21435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Hipotesis</a:t>
            </a:r>
            <a:endParaRPr sz="2000">
              <a:solidFill>
                <a:schemeClr val="lt1"/>
              </a:solidFill>
              <a:latin typeface="Abril Fatface"/>
              <a:ea typeface="Abril Fatface"/>
              <a:cs typeface="Abril Fatface"/>
              <a:sym typeface="Abril Fatface"/>
            </a:endParaRPr>
          </a:p>
        </p:txBody>
      </p:sp>
      <p:sp>
        <p:nvSpPr>
          <p:cNvPr id="492" name="Google Shape;492;p69"/>
          <p:cNvSpPr txBox="1"/>
          <p:nvPr/>
        </p:nvSpPr>
        <p:spPr>
          <a:xfrm>
            <a:off x="1098438" y="3860328"/>
            <a:ext cx="21435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Despite being red, Mars is a cold place</a:t>
            </a:r>
            <a:endParaRPr>
              <a:solidFill>
                <a:schemeClr val="lt1"/>
              </a:solidFill>
              <a:latin typeface="Fira Sans"/>
              <a:ea typeface="Fira Sans"/>
              <a:cs typeface="Fira Sans"/>
              <a:sym typeface="Fira Sans"/>
            </a:endParaRPr>
          </a:p>
        </p:txBody>
      </p:sp>
      <p:sp>
        <p:nvSpPr>
          <p:cNvPr id="493" name="Google Shape;493;p69"/>
          <p:cNvSpPr/>
          <p:nvPr/>
        </p:nvSpPr>
        <p:spPr>
          <a:xfrm>
            <a:off x="5024000" y="26666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9"/>
          <p:cNvSpPr/>
          <p:nvPr/>
        </p:nvSpPr>
        <p:spPr>
          <a:xfrm>
            <a:off x="5024000" y="36412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9"/>
          <p:cNvSpPr/>
          <p:nvPr/>
        </p:nvSpPr>
        <p:spPr>
          <a:xfrm>
            <a:off x="3452825" y="163603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9"/>
          <p:cNvSpPr/>
          <p:nvPr/>
        </p:nvSpPr>
        <p:spPr>
          <a:xfrm>
            <a:off x="3452825" y="26666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9"/>
          <p:cNvSpPr/>
          <p:nvPr/>
        </p:nvSpPr>
        <p:spPr>
          <a:xfrm>
            <a:off x="3452825" y="36412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69"/>
          <p:cNvGrpSpPr/>
          <p:nvPr/>
        </p:nvGrpSpPr>
        <p:grpSpPr>
          <a:xfrm>
            <a:off x="5187155" y="1880173"/>
            <a:ext cx="340890" cy="178912"/>
            <a:chOff x="2084325" y="363300"/>
            <a:chExt cx="484150" cy="254100"/>
          </a:xfrm>
        </p:grpSpPr>
        <p:sp>
          <p:nvSpPr>
            <p:cNvPr id="499" name="Google Shape;499;p6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 name="Google Shape;500;p6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 name="Google Shape;501;p69"/>
          <p:cNvGrpSpPr/>
          <p:nvPr/>
        </p:nvGrpSpPr>
        <p:grpSpPr>
          <a:xfrm>
            <a:off x="5247927" y="3861140"/>
            <a:ext cx="219345" cy="227301"/>
            <a:chOff x="3357325" y="2093500"/>
            <a:chExt cx="311525" cy="322825"/>
          </a:xfrm>
        </p:grpSpPr>
        <p:sp>
          <p:nvSpPr>
            <p:cNvPr id="502" name="Google Shape;502;p6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 name="Google Shape;503;p6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 name="Google Shape;504;p6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 name="Google Shape;505;p69"/>
          <p:cNvGrpSpPr/>
          <p:nvPr/>
        </p:nvGrpSpPr>
        <p:grpSpPr>
          <a:xfrm>
            <a:off x="5180211" y="2830557"/>
            <a:ext cx="354778" cy="339271"/>
            <a:chOff x="5045500" y="842250"/>
            <a:chExt cx="503875" cy="481850"/>
          </a:xfrm>
        </p:grpSpPr>
        <p:sp>
          <p:nvSpPr>
            <p:cNvPr id="506" name="Google Shape;506;p6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 name="Google Shape;507;p6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 name="Google Shape;508;p69"/>
          <p:cNvGrpSpPr/>
          <p:nvPr/>
        </p:nvGrpSpPr>
        <p:grpSpPr>
          <a:xfrm>
            <a:off x="3616798" y="1799992"/>
            <a:ext cx="339253" cy="339253"/>
            <a:chOff x="3271200" y="4992125"/>
            <a:chExt cx="481825" cy="481825"/>
          </a:xfrm>
        </p:grpSpPr>
        <p:sp>
          <p:nvSpPr>
            <p:cNvPr id="509" name="Google Shape;509;p6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 name="Google Shape;510;p6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 name="Google Shape;511;p6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 name="Google Shape;512;p69"/>
          <p:cNvGrpSpPr/>
          <p:nvPr/>
        </p:nvGrpSpPr>
        <p:grpSpPr>
          <a:xfrm>
            <a:off x="3616138" y="3805182"/>
            <a:ext cx="340573" cy="339271"/>
            <a:chOff x="2085450" y="842250"/>
            <a:chExt cx="483700" cy="481850"/>
          </a:xfrm>
        </p:grpSpPr>
        <p:sp>
          <p:nvSpPr>
            <p:cNvPr id="513" name="Google Shape;513;p6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 name="Google Shape;514;p6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 name="Google Shape;515;p6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 name="Google Shape;516;p69"/>
          <p:cNvGrpSpPr/>
          <p:nvPr/>
        </p:nvGrpSpPr>
        <p:grpSpPr>
          <a:xfrm>
            <a:off x="3609546" y="2823918"/>
            <a:ext cx="353757" cy="352565"/>
            <a:chOff x="-26980600" y="3175500"/>
            <a:chExt cx="296950" cy="295950"/>
          </a:xfrm>
        </p:grpSpPr>
        <p:sp>
          <p:nvSpPr>
            <p:cNvPr id="517" name="Google Shape;517;p6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0" name="Google Shape;520;p69"/>
          <p:cNvCxnSpPr>
            <a:stCxn id="495" idx="4"/>
            <a:endCxn id="496" idx="0"/>
          </p:cNvCxnSpPr>
          <p:nvPr/>
        </p:nvCxnSpPr>
        <p:spPr>
          <a:xfrm>
            <a:off x="3786425" y="2303231"/>
            <a:ext cx="0" cy="363300"/>
          </a:xfrm>
          <a:prstGeom prst="straightConnector1">
            <a:avLst/>
          </a:prstGeom>
          <a:noFill/>
          <a:ln w="9525" cap="flat" cmpd="sng">
            <a:solidFill>
              <a:schemeClr val="lt1"/>
            </a:solidFill>
            <a:prstDash val="solid"/>
            <a:round/>
            <a:headEnd type="none" w="med" len="med"/>
            <a:tailEnd type="none" w="med" len="med"/>
          </a:ln>
        </p:spPr>
      </p:cxnSp>
      <p:cxnSp>
        <p:nvCxnSpPr>
          <p:cNvPr id="521" name="Google Shape;521;p69"/>
          <p:cNvCxnSpPr>
            <a:stCxn id="496" idx="4"/>
            <a:endCxn id="497" idx="0"/>
          </p:cNvCxnSpPr>
          <p:nvPr/>
        </p:nvCxnSpPr>
        <p:spPr>
          <a:xfrm>
            <a:off x="3786425" y="3333806"/>
            <a:ext cx="0" cy="307500"/>
          </a:xfrm>
          <a:prstGeom prst="straightConnector1">
            <a:avLst/>
          </a:prstGeom>
          <a:noFill/>
          <a:ln w="9525" cap="flat" cmpd="sng">
            <a:solidFill>
              <a:schemeClr val="lt1"/>
            </a:solidFill>
            <a:prstDash val="solid"/>
            <a:round/>
            <a:headEnd type="none" w="med" len="med"/>
            <a:tailEnd type="none" w="med" len="med"/>
          </a:ln>
        </p:spPr>
      </p:cxnSp>
      <p:cxnSp>
        <p:nvCxnSpPr>
          <p:cNvPr id="522" name="Google Shape;522;p69"/>
          <p:cNvCxnSpPr>
            <a:stCxn id="480" idx="4"/>
            <a:endCxn id="493" idx="0"/>
          </p:cNvCxnSpPr>
          <p:nvPr/>
        </p:nvCxnSpPr>
        <p:spPr>
          <a:xfrm>
            <a:off x="5357600" y="2303231"/>
            <a:ext cx="0" cy="363300"/>
          </a:xfrm>
          <a:prstGeom prst="straightConnector1">
            <a:avLst/>
          </a:prstGeom>
          <a:noFill/>
          <a:ln w="9525" cap="flat" cmpd="sng">
            <a:solidFill>
              <a:schemeClr val="lt1"/>
            </a:solidFill>
            <a:prstDash val="solid"/>
            <a:round/>
            <a:headEnd type="none" w="med" len="med"/>
            <a:tailEnd type="none" w="med" len="med"/>
          </a:ln>
        </p:spPr>
      </p:cxnSp>
      <p:cxnSp>
        <p:nvCxnSpPr>
          <p:cNvPr id="523" name="Google Shape;523;p69"/>
          <p:cNvCxnSpPr>
            <a:stCxn id="493" idx="4"/>
            <a:endCxn id="494" idx="0"/>
          </p:cNvCxnSpPr>
          <p:nvPr/>
        </p:nvCxnSpPr>
        <p:spPr>
          <a:xfrm>
            <a:off x="5357600" y="3333806"/>
            <a:ext cx="0" cy="3075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Methods</a:t>
            </a:r>
            <a:endParaRPr/>
          </a:p>
        </p:txBody>
      </p:sp>
      <p:sp>
        <p:nvSpPr>
          <p:cNvPr id="529" name="Google Shape;529;p70"/>
          <p:cNvSpPr txBox="1"/>
          <p:nvPr/>
        </p:nvSpPr>
        <p:spPr>
          <a:xfrm>
            <a:off x="713221" y="1345025"/>
            <a:ext cx="1857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Problem</a:t>
            </a:r>
            <a:endParaRPr sz="2400">
              <a:solidFill>
                <a:schemeClr val="lt1"/>
              </a:solidFill>
              <a:latin typeface="Abril Fatface"/>
              <a:ea typeface="Abril Fatface"/>
              <a:cs typeface="Abril Fatface"/>
              <a:sym typeface="Abril Fatface"/>
            </a:endParaRPr>
          </a:p>
        </p:txBody>
      </p:sp>
      <p:sp>
        <p:nvSpPr>
          <p:cNvPr id="530" name="Google Shape;530;p70"/>
          <p:cNvSpPr txBox="1"/>
          <p:nvPr/>
        </p:nvSpPr>
        <p:spPr>
          <a:xfrm>
            <a:off x="713225" y="1834250"/>
            <a:ext cx="1857600" cy="7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Mercury is quite a small planet</a:t>
            </a:r>
            <a:endParaRPr sz="1600">
              <a:solidFill>
                <a:schemeClr val="lt1"/>
              </a:solidFill>
              <a:latin typeface="Fira Sans"/>
              <a:ea typeface="Fira Sans"/>
              <a:cs typeface="Fira Sans"/>
              <a:sym typeface="Fira Sans"/>
            </a:endParaRPr>
          </a:p>
        </p:txBody>
      </p:sp>
      <p:sp>
        <p:nvSpPr>
          <p:cNvPr id="531" name="Google Shape;531;p70"/>
          <p:cNvSpPr txBox="1"/>
          <p:nvPr/>
        </p:nvSpPr>
        <p:spPr>
          <a:xfrm>
            <a:off x="3057177" y="1345025"/>
            <a:ext cx="1857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Data collect</a:t>
            </a:r>
            <a:endParaRPr sz="2400">
              <a:solidFill>
                <a:schemeClr val="lt1"/>
              </a:solidFill>
              <a:latin typeface="Abril Fatface"/>
              <a:ea typeface="Abril Fatface"/>
              <a:cs typeface="Abril Fatface"/>
              <a:sym typeface="Abril Fatface"/>
            </a:endParaRPr>
          </a:p>
        </p:txBody>
      </p:sp>
      <p:sp>
        <p:nvSpPr>
          <p:cNvPr id="532" name="Google Shape;532;p70"/>
          <p:cNvSpPr txBox="1"/>
          <p:nvPr/>
        </p:nvSpPr>
        <p:spPr>
          <a:xfrm>
            <a:off x="3057176" y="1834250"/>
            <a:ext cx="1857600" cy="7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Mars is actually a cold place</a:t>
            </a:r>
            <a:endParaRPr sz="1600">
              <a:solidFill>
                <a:schemeClr val="lt1"/>
              </a:solidFill>
              <a:latin typeface="Fira Sans"/>
              <a:ea typeface="Fira Sans"/>
              <a:cs typeface="Fira Sans"/>
              <a:sym typeface="Fira Sans"/>
            </a:endParaRPr>
          </a:p>
        </p:txBody>
      </p:sp>
      <p:sp>
        <p:nvSpPr>
          <p:cNvPr id="533" name="Google Shape;533;p70"/>
          <p:cNvSpPr txBox="1"/>
          <p:nvPr/>
        </p:nvSpPr>
        <p:spPr>
          <a:xfrm>
            <a:off x="5401134" y="1345025"/>
            <a:ext cx="1857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Experience</a:t>
            </a:r>
            <a:endParaRPr sz="2400">
              <a:solidFill>
                <a:schemeClr val="lt1"/>
              </a:solidFill>
              <a:latin typeface="Abril Fatface"/>
              <a:ea typeface="Abril Fatface"/>
              <a:cs typeface="Abril Fatface"/>
              <a:sym typeface="Abril Fatface"/>
            </a:endParaRPr>
          </a:p>
        </p:txBody>
      </p:sp>
      <p:sp>
        <p:nvSpPr>
          <p:cNvPr id="534" name="Google Shape;534;p70"/>
          <p:cNvSpPr txBox="1"/>
          <p:nvPr/>
        </p:nvSpPr>
        <p:spPr>
          <a:xfrm>
            <a:off x="5401126" y="1834252"/>
            <a:ext cx="1857600" cy="73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 </a:t>
            </a:r>
            <a:endParaRPr sz="1600">
              <a:solidFill>
                <a:schemeClr val="lt1"/>
              </a:solidFill>
              <a:latin typeface="Fira Sans"/>
              <a:ea typeface="Fira Sans"/>
              <a:cs typeface="Fira Sans"/>
              <a:sym typeface="Fira Sans"/>
            </a:endParaRPr>
          </a:p>
        </p:txBody>
      </p:sp>
      <p:sp>
        <p:nvSpPr>
          <p:cNvPr id="535" name="Google Shape;535;p70"/>
          <p:cNvSpPr txBox="1"/>
          <p:nvPr/>
        </p:nvSpPr>
        <p:spPr>
          <a:xfrm>
            <a:off x="1885199" y="3323041"/>
            <a:ext cx="1857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Study</a:t>
            </a:r>
            <a:endParaRPr sz="2400">
              <a:solidFill>
                <a:schemeClr val="lt1"/>
              </a:solidFill>
              <a:latin typeface="Abril Fatface"/>
              <a:ea typeface="Abril Fatface"/>
              <a:cs typeface="Abril Fatface"/>
              <a:sym typeface="Abril Fatface"/>
            </a:endParaRPr>
          </a:p>
        </p:txBody>
      </p:sp>
      <p:sp>
        <p:nvSpPr>
          <p:cNvPr id="536" name="Google Shape;536;p70"/>
          <p:cNvSpPr txBox="1"/>
          <p:nvPr/>
        </p:nvSpPr>
        <p:spPr>
          <a:xfrm>
            <a:off x="1885199" y="3820326"/>
            <a:ext cx="1857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The Moon is Earth’s satellite</a:t>
            </a:r>
            <a:endParaRPr sz="1600">
              <a:solidFill>
                <a:schemeClr val="lt1"/>
              </a:solidFill>
              <a:latin typeface="Fira Sans"/>
              <a:ea typeface="Fira Sans"/>
              <a:cs typeface="Fira Sans"/>
              <a:sym typeface="Fira Sans"/>
            </a:endParaRPr>
          </a:p>
        </p:txBody>
      </p:sp>
      <p:sp>
        <p:nvSpPr>
          <p:cNvPr id="537" name="Google Shape;537;p70"/>
          <p:cNvSpPr txBox="1"/>
          <p:nvPr/>
        </p:nvSpPr>
        <p:spPr>
          <a:xfrm>
            <a:off x="6573113" y="3323050"/>
            <a:ext cx="1857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Report</a:t>
            </a:r>
            <a:endParaRPr sz="2400">
              <a:solidFill>
                <a:schemeClr val="lt1"/>
              </a:solidFill>
              <a:latin typeface="Abril Fatface"/>
              <a:ea typeface="Abril Fatface"/>
              <a:cs typeface="Abril Fatface"/>
              <a:sym typeface="Abril Fatface"/>
            </a:endParaRPr>
          </a:p>
        </p:txBody>
      </p:sp>
      <p:sp>
        <p:nvSpPr>
          <p:cNvPr id="538" name="Google Shape;538;p70"/>
          <p:cNvSpPr txBox="1"/>
          <p:nvPr/>
        </p:nvSpPr>
        <p:spPr>
          <a:xfrm>
            <a:off x="6573113" y="3820330"/>
            <a:ext cx="1857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far away from us</a:t>
            </a:r>
            <a:endParaRPr sz="1600">
              <a:solidFill>
                <a:schemeClr val="lt1"/>
              </a:solidFill>
              <a:latin typeface="Fira Sans"/>
              <a:ea typeface="Fira Sans"/>
              <a:cs typeface="Fira Sans"/>
              <a:sym typeface="Fira Sans"/>
            </a:endParaRPr>
          </a:p>
        </p:txBody>
      </p:sp>
      <p:sp>
        <p:nvSpPr>
          <p:cNvPr id="539" name="Google Shape;539;p70"/>
          <p:cNvSpPr/>
          <p:nvPr/>
        </p:nvSpPr>
        <p:spPr>
          <a:xfrm>
            <a:off x="1549021"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0"/>
          <p:cNvSpPr/>
          <p:nvPr/>
        </p:nvSpPr>
        <p:spPr>
          <a:xfrm>
            <a:off x="2720999"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0"/>
          <p:cNvSpPr/>
          <p:nvPr/>
        </p:nvSpPr>
        <p:spPr>
          <a:xfrm>
            <a:off x="3892977"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0"/>
          <p:cNvSpPr txBox="1"/>
          <p:nvPr/>
        </p:nvSpPr>
        <p:spPr>
          <a:xfrm>
            <a:off x="4229156" y="3323041"/>
            <a:ext cx="1857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Hypothesis</a:t>
            </a:r>
            <a:endParaRPr sz="2400">
              <a:solidFill>
                <a:schemeClr val="lt1"/>
              </a:solidFill>
              <a:latin typeface="Abril Fatface"/>
              <a:ea typeface="Abril Fatface"/>
              <a:cs typeface="Abril Fatface"/>
              <a:sym typeface="Abril Fatface"/>
            </a:endParaRPr>
          </a:p>
        </p:txBody>
      </p:sp>
      <p:sp>
        <p:nvSpPr>
          <p:cNvPr id="543" name="Google Shape;543;p70"/>
          <p:cNvSpPr txBox="1"/>
          <p:nvPr/>
        </p:nvSpPr>
        <p:spPr>
          <a:xfrm>
            <a:off x="4229156" y="3820326"/>
            <a:ext cx="18576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Earth is a planet that has life</a:t>
            </a:r>
            <a:endParaRPr sz="1600">
              <a:solidFill>
                <a:schemeClr val="lt1"/>
              </a:solidFill>
              <a:latin typeface="Fira Sans"/>
              <a:ea typeface="Fira Sans"/>
              <a:cs typeface="Fira Sans"/>
              <a:sym typeface="Fira Sans"/>
            </a:endParaRPr>
          </a:p>
        </p:txBody>
      </p:sp>
      <p:sp>
        <p:nvSpPr>
          <p:cNvPr id="544" name="Google Shape;544;p70"/>
          <p:cNvSpPr/>
          <p:nvPr/>
        </p:nvSpPr>
        <p:spPr>
          <a:xfrm>
            <a:off x="5064956"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0"/>
          <p:cNvSpPr/>
          <p:nvPr/>
        </p:nvSpPr>
        <p:spPr>
          <a:xfrm>
            <a:off x="6236934"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0"/>
          <p:cNvSpPr/>
          <p:nvPr/>
        </p:nvSpPr>
        <p:spPr>
          <a:xfrm>
            <a:off x="7408913" y="2854357"/>
            <a:ext cx="186000" cy="186000"/>
          </a:xfrm>
          <a:prstGeom prst="ellipse">
            <a:avLst/>
          </a:pr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 name="Google Shape;547;p70"/>
          <p:cNvCxnSpPr>
            <a:stCxn id="530" idx="2"/>
            <a:endCxn id="539" idx="0"/>
          </p:cNvCxnSpPr>
          <p:nvPr/>
        </p:nvCxnSpPr>
        <p:spPr>
          <a:xfrm>
            <a:off x="1642025" y="2571650"/>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48" name="Google Shape;548;p70"/>
          <p:cNvCxnSpPr>
            <a:stCxn id="540" idx="4"/>
            <a:endCxn id="535" idx="0"/>
          </p:cNvCxnSpPr>
          <p:nvPr/>
        </p:nvCxnSpPr>
        <p:spPr>
          <a:xfrm>
            <a:off x="2813999" y="3040357"/>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49" name="Google Shape;549;p70"/>
          <p:cNvCxnSpPr>
            <a:stCxn id="544" idx="4"/>
            <a:endCxn id="542" idx="0"/>
          </p:cNvCxnSpPr>
          <p:nvPr/>
        </p:nvCxnSpPr>
        <p:spPr>
          <a:xfrm>
            <a:off x="5157956" y="3040357"/>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50" name="Google Shape;550;p70"/>
          <p:cNvCxnSpPr>
            <a:stCxn id="546" idx="4"/>
            <a:endCxn id="537" idx="0"/>
          </p:cNvCxnSpPr>
          <p:nvPr/>
        </p:nvCxnSpPr>
        <p:spPr>
          <a:xfrm>
            <a:off x="7501913" y="3040357"/>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51" name="Google Shape;551;p70"/>
          <p:cNvCxnSpPr>
            <a:stCxn id="532" idx="2"/>
            <a:endCxn id="541" idx="0"/>
          </p:cNvCxnSpPr>
          <p:nvPr/>
        </p:nvCxnSpPr>
        <p:spPr>
          <a:xfrm>
            <a:off x="3985976" y="2571650"/>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52" name="Google Shape;552;p70"/>
          <p:cNvCxnSpPr>
            <a:stCxn id="534" idx="2"/>
            <a:endCxn id="545" idx="0"/>
          </p:cNvCxnSpPr>
          <p:nvPr/>
        </p:nvCxnSpPr>
        <p:spPr>
          <a:xfrm>
            <a:off x="6329926" y="2571652"/>
            <a:ext cx="0" cy="282600"/>
          </a:xfrm>
          <a:prstGeom prst="straightConnector1">
            <a:avLst/>
          </a:prstGeom>
          <a:noFill/>
          <a:ln w="9525" cap="flat" cmpd="sng">
            <a:solidFill>
              <a:schemeClr val="lt1"/>
            </a:solidFill>
            <a:prstDash val="solid"/>
            <a:round/>
            <a:headEnd type="none" w="med" len="med"/>
            <a:tailEnd type="none" w="med" len="med"/>
          </a:ln>
        </p:spPr>
      </p:cxnSp>
      <p:cxnSp>
        <p:nvCxnSpPr>
          <p:cNvPr id="553" name="Google Shape;553;p70"/>
          <p:cNvCxnSpPr>
            <a:stCxn id="540" idx="2"/>
            <a:endCxn id="539" idx="6"/>
          </p:cNvCxnSpPr>
          <p:nvPr/>
        </p:nvCxnSpPr>
        <p:spPr>
          <a:xfrm rot="10800000">
            <a:off x="1734899" y="2947357"/>
            <a:ext cx="986100" cy="0"/>
          </a:xfrm>
          <a:prstGeom prst="straightConnector1">
            <a:avLst/>
          </a:prstGeom>
          <a:noFill/>
          <a:ln w="9525" cap="flat" cmpd="sng">
            <a:solidFill>
              <a:schemeClr val="lt1"/>
            </a:solidFill>
            <a:prstDash val="solid"/>
            <a:round/>
            <a:headEnd type="none" w="med" len="med"/>
            <a:tailEnd type="none" w="med" len="med"/>
          </a:ln>
        </p:spPr>
      </p:cxnSp>
      <p:cxnSp>
        <p:nvCxnSpPr>
          <p:cNvPr id="554" name="Google Shape;554;p70"/>
          <p:cNvCxnSpPr>
            <a:stCxn id="541" idx="2"/>
            <a:endCxn id="540" idx="6"/>
          </p:cNvCxnSpPr>
          <p:nvPr/>
        </p:nvCxnSpPr>
        <p:spPr>
          <a:xfrm rot="10800000">
            <a:off x="2906877" y="2947357"/>
            <a:ext cx="986100" cy="0"/>
          </a:xfrm>
          <a:prstGeom prst="straightConnector1">
            <a:avLst/>
          </a:prstGeom>
          <a:noFill/>
          <a:ln w="9525" cap="flat" cmpd="sng">
            <a:solidFill>
              <a:schemeClr val="lt1"/>
            </a:solidFill>
            <a:prstDash val="solid"/>
            <a:round/>
            <a:headEnd type="none" w="med" len="med"/>
            <a:tailEnd type="none" w="med" len="med"/>
          </a:ln>
        </p:spPr>
      </p:cxnSp>
      <p:cxnSp>
        <p:nvCxnSpPr>
          <p:cNvPr id="555" name="Google Shape;555;p70"/>
          <p:cNvCxnSpPr>
            <a:stCxn id="544" idx="2"/>
            <a:endCxn id="541" idx="6"/>
          </p:cNvCxnSpPr>
          <p:nvPr/>
        </p:nvCxnSpPr>
        <p:spPr>
          <a:xfrm rot="10800000">
            <a:off x="4078856" y="2947357"/>
            <a:ext cx="986100" cy="0"/>
          </a:xfrm>
          <a:prstGeom prst="straightConnector1">
            <a:avLst/>
          </a:prstGeom>
          <a:noFill/>
          <a:ln w="9525" cap="flat" cmpd="sng">
            <a:solidFill>
              <a:schemeClr val="lt1"/>
            </a:solidFill>
            <a:prstDash val="solid"/>
            <a:round/>
            <a:headEnd type="none" w="med" len="med"/>
            <a:tailEnd type="none" w="med" len="med"/>
          </a:ln>
        </p:spPr>
      </p:cxnSp>
      <p:cxnSp>
        <p:nvCxnSpPr>
          <p:cNvPr id="556" name="Google Shape;556;p70"/>
          <p:cNvCxnSpPr>
            <a:stCxn id="545" idx="2"/>
            <a:endCxn id="544" idx="6"/>
          </p:cNvCxnSpPr>
          <p:nvPr/>
        </p:nvCxnSpPr>
        <p:spPr>
          <a:xfrm rot="10800000">
            <a:off x="5250834" y="2947357"/>
            <a:ext cx="986100" cy="0"/>
          </a:xfrm>
          <a:prstGeom prst="straightConnector1">
            <a:avLst/>
          </a:prstGeom>
          <a:noFill/>
          <a:ln w="9525" cap="flat" cmpd="sng">
            <a:solidFill>
              <a:schemeClr val="lt1"/>
            </a:solidFill>
            <a:prstDash val="solid"/>
            <a:round/>
            <a:headEnd type="none" w="med" len="med"/>
            <a:tailEnd type="none" w="med" len="med"/>
          </a:ln>
        </p:spPr>
      </p:cxnSp>
      <p:cxnSp>
        <p:nvCxnSpPr>
          <p:cNvPr id="557" name="Google Shape;557;p70"/>
          <p:cNvCxnSpPr>
            <a:stCxn id="546" idx="2"/>
            <a:endCxn id="545" idx="6"/>
          </p:cNvCxnSpPr>
          <p:nvPr/>
        </p:nvCxnSpPr>
        <p:spPr>
          <a:xfrm rot="10800000">
            <a:off x="6422813" y="2947357"/>
            <a:ext cx="986100" cy="0"/>
          </a:xfrm>
          <a:prstGeom prst="straightConnector1">
            <a:avLst/>
          </a:prstGeom>
          <a:noFill/>
          <a:ln w="9525" cap="flat" cmpd="sng">
            <a:solidFill>
              <a:schemeClr val="lt1"/>
            </a:solidFill>
            <a:prstDash val="solid"/>
            <a:round/>
            <a:headEnd type="none" w="med" len="med"/>
            <a:tailEnd type="none" w="med" len="med"/>
          </a:ln>
        </p:spPr>
      </p:cxnSp>
      <p:cxnSp>
        <p:nvCxnSpPr>
          <p:cNvPr id="558" name="Google Shape;558;p70"/>
          <p:cNvCxnSpPr>
            <a:stCxn id="539" idx="2"/>
          </p:cNvCxnSpPr>
          <p:nvPr/>
        </p:nvCxnSpPr>
        <p:spPr>
          <a:xfrm rot="10800000">
            <a:off x="899221" y="2947357"/>
            <a:ext cx="649800" cy="0"/>
          </a:xfrm>
          <a:prstGeom prst="straightConnector1">
            <a:avLst/>
          </a:prstGeom>
          <a:noFill/>
          <a:ln w="9525" cap="flat" cmpd="sng">
            <a:solidFill>
              <a:schemeClr val="lt1"/>
            </a:solidFill>
            <a:prstDash val="solid"/>
            <a:round/>
            <a:headEnd type="none" w="med" len="med"/>
            <a:tailEnd type="none" w="med" len="med"/>
          </a:ln>
        </p:spPr>
      </p:cxnSp>
      <p:cxnSp>
        <p:nvCxnSpPr>
          <p:cNvPr id="559" name="Google Shape;559;p70"/>
          <p:cNvCxnSpPr>
            <a:endCxn id="546" idx="6"/>
          </p:cNvCxnSpPr>
          <p:nvPr/>
        </p:nvCxnSpPr>
        <p:spPr>
          <a:xfrm rot="10800000">
            <a:off x="7594913" y="2947357"/>
            <a:ext cx="6498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28"/>
                                        </p:tgtEl>
                                        <p:attrNameLst>
                                          <p:attrName>style.visibility</p:attrName>
                                        </p:attrNameLst>
                                      </p:cBhvr>
                                      <p:to>
                                        <p:strVal val="visible"/>
                                      </p:to>
                                    </p:set>
                                    <p:anim calcmode="lin" valueType="num">
                                      <p:cBhvr additive="base">
                                        <p:cTn id="7" dur="1000"/>
                                        <p:tgtEl>
                                          <p:spTgt spid="52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529"/>
                                        </p:tgtEl>
                                        <p:attrNameLst>
                                          <p:attrName>style.visibility</p:attrName>
                                        </p:attrNameLst>
                                      </p:cBhvr>
                                      <p:to>
                                        <p:strVal val="visible"/>
                                      </p:to>
                                    </p:set>
                                    <p:anim calcmode="lin" valueType="num">
                                      <p:cBhvr additive="base">
                                        <p:cTn id="11" dur="1000"/>
                                        <p:tgtEl>
                                          <p:spTgt spid="529"/>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530"/>
                                        </p:tgtEl>
                                        <p:attrNameLst>
                                          <p:attrName>style.visibility</p:attrName>
                                        </p:attrNameLst>
                                      </p:cBhvr>
                                      <p:to>
                                        <p:strVal val="visible"/>
                                      </p:to>
                                    </p:set>
                                    <p:anim calcmode="lin" valueType="num">
                                      <p:cBhvr additive="base">
                                        <p:cTn id="14" dur="1000"/>
                                        <p:tgtEl>
                                          <p:spTgt spid="530"/>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531"/>
                                        </p:tgtEl>
                                        <p:attrNameLst>
                                          <p:attrName>style.visibility</p:attrName>
                                        </p:attrNameLst>
                                      </p:cBhvr>
                                      <p:to>
                                        <p:strVal val="visible"/>
                                      </p:to>
                                    </p:set>
                                    <p:anim calcmode="lin" valueType="num">
                                      <p:cBhvr additive="base">
                                        <p:cTn id="17" dur="1000"/>
                                        <p:tgtEl>
                                          <p:spTgt spid="531"/>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532"/>
                                        </p:tgtEl>
                                        <p:attrNameLst>
                                          <p:attrName>style.visibility</p:attrName>
                                        </p:attrNameLst>
                                      </p:cBhvr>
                                      <p:to>
                                        <p:strVal val="visible"/>
                                      </p:to>
                                    </p:set>
                                    <p:anim calcmode="lin" valueType="num">
                                      <p:cBhvr additive="base">
                                        <p:cTn id="20" dur="1000"/>
                                        <p:tgtEl>
                                          <p:spTgt spid="532"/>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533"/>
                                        </p:tgtEl>
                                        <p:attrNameLst>
                                          <p:attrName>style.visibility</p:attrName>
                                        </p:attrNameLst>
                                      </p:cBhvr>
                                      <p:to>
                                        <p:strVal val="visible"/>
                                      </p:to>
                                    </p:set>
                                    <p:anim calcmode="lin" valueType="num">
                                      <p:cBhvr additive="base">
                                        <p:cTn id="23" dur="1000"/>
                                        <p:tgtEl>
                                          <p:spTgt spid="533"/>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534"/>
                                        </p:tgtEl>
                                        <p:attrNameLst>
                                          <p:attrName>style.visibility</p:attrName>
                                        </p:attrNameLst>
                                      </p:cBhvr>
                                      <p:to>
                                        <p:strVal val="visible"/>
                                      </p:to>
                                    </p:set>
                                    <p:anim calcmode="lin" valueType="num">
                                      <p:cBhvr additive="base">
                                        <p:cTn id="26" dur="1000"/>
                                        <p:tgtEl>
                                          <p:spTgt spid="534"/>
                                        </p:tgtEl>
                                        <p:attrNameLst>
                                          <p:attrName>ppt_x</p:attrName>
                                        </p:attrNameLst>
                                      </p:cBhvr>
                                      <p:tavLst>
                                        <p:tav tm="0">
                                          <p:val>
                                            <p:strVal val="#ppt_x-1"/>
                                          </p:val>
                                        </p:tav>
                                        <p:tav tm="100000">
                                          <p:val>
                                            <p:strVal val="#ppt_x"/>
                                          </p:val>
                                        </p:tav>
                                      </p:tavLst>
                                    </p:anim>
                                  </p:childTnLst>
                                </p:cTn>
                              </p:par>
                              <p:par>
                                <p:cTn id="27" presetID="2" presetClass="entr" presetSubtype="8" fill="hold" nodeType="withEffect">
                                  <p:stCondLst>
                                    <p:cond delay="0"/>
                                  </p:stCondLst>
                                  <p:childTnLst>
                                    <p:set>
                                      <p:cBhvr>
                                        <p:cTn id="28" dur="1" fill="hold">
                                          <p:stCondLst>
                                            <p:cond delay="0"/>
                                          </p:stCondLst>
                                        </p:cTn>
                                        <p:tgtEl>
                                          <p:spTgt spid="539"/>
                                        </p:tgtEl>
                                        <p:attrNameLst>
                                          <p:attrName>style.visibility</p:attrName>
                                        </p:attrNameLst>
                                      </p:cBhvr>
                                      <p:to>
                                        <p:strVal val="visible"/>
                                      </p:to>
                                    </p:set>
                                    <p:anim calcmode="lin" valueType="num">
                                      <p:cBhvr additive="base">
                                        <p:cTn id="29" dur="1000"/>
                                        <p:tgtEl>
                                          <p:spTgt spid="539"/>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541"/>
                                        </p:tgtEl>
                                        <p:attrNameLst>
                                          <p:attrName>style.visibility</p:attrName>
                                        </p:attrNameLst>
                                      </p:cBhvr>
                                      <p:to>
                                        <p:strVal val="visible"/>
                                      </p:to>
                                    </p:set>
                                    <p:anim calcmode="lin" valueType="num">
                                      <p:cBhvr additive="base">
                                        <p:cTn id="32" dur="1000"/>
                                        <p:tgtEl>
                                          <p:spTgt spid="541"/>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547"/>
                                        </p:tgtEl>
                                        <p:attrNameLst>
                                          <p:attrName>style.visibility</p:attrName>
                                        </p:attrNameLst>
                                      </p:cBhvr>
                                      <p:to>
                                        <p:strVal val="visible"/>
                                      </p:to>
                                    </p:set>
                                    <p:anim calcmode="lin" valueType="num">
                                      <p:cBhvr additive="base">
                                        <p:cTn id="35" dur="1000"/>
                                        <p:tgtEl>
                                          <p:spTgt spid="547"/>
                                        </p:tgtEl>
                                        <p:attrNameLst>
                                          <p:attrName>ppt_x</p:attrName>
                                        </p:attrNameLst>
                                      </p:cBhvr>
                                      <p:tavLst>
                                        <p:tav tm="0">
                                          <p:val>
                                            <p:strVal val="#ppt_x-1"/>
                                          </p:val>
                                        </p:tav>
                                        <p:tav tm="100000">
                                          <p:val>
                                            <p:strVal val="#ppt_x"/>
                                          </p:val>
                                        </p:tav>
                                      </p:tavLst>
                                    </p:anim>
                                  </p:childTnLst>
                                </p:cTn>
                              </p:par>
                              <p:par>
                                <p:cTn id="36" presetID="2" presetClass="entr" presetSubtype="8" fill="hold" nodeType="withEffect">
                                  <p:stCondLst>
                                    <p:cond delay="0"/>
                                  </p:stCondLst>
                                  <p:childTnLst>
                                    <p:set>
                                      <p:cBhvr>
                                        <p:cTn id="37" dur="1" fill="hold">
                                          <p:stCondLst>
                                            <p:cond delay="0"/>
                                          </p:stCondLst>
                                        </p:cTn>
                                        <p:tgtEl>
                                          <p:spTgt spid="551"/>
                                        </p:tgtEl>
                                        <p:attrNameLst>
                                          <p:attrName>style.visibility</p:attrName>
                                        </p:attrNameLst>
                                      </p:cBhvr>
                                      <p:to>
                                        <p:strVal val="visible"/>
                                      </p:to>
                                    </p:set>
                                    <p:anim calcmode="lin" valueType="num">
                                      <p:cBhvr additive="base">
                                        <p:cTn id="38" dur="1000"/>
                                        <p:tgtEl>
                                          <p:spTgt spid="551"/>
                                        </p:tgtEl>
                                        <p:attrNameLst>
                                          <p:attrName>ppt_x</p:attrName>
                                        </p:attrNameLst>
                                      </p:cBhvr>
                                      <p:tavLst>
                                        <p:tav tm="0">
                                          <p:val>
                                            <p:strVal val="#ppt_x-1"/>
                                          </p:val>
                                        </p:tav>
                                        <p:tav tm="100000">
                                          <p:val>
                                            <p:strVal val="#ppt_x"/>
                                          </p:val>
                                        </p:tav>
                                      </p:tavLst>
                                    </p:anim>
                                  </p:childTnLst>
                                </p:cTn>
                              </p:par>
                              <p:par>
                                <p:cTn id="39" presetID="2" presetClass="entr" presetSubtype="8" fill="hold" nodeType="withEffect">
                                  <p:stCondLst>
                                    <p:cond delay="0"/>
                                  </p:stCondLst>
                                  <p:childTnLst>
                                    <p:set>
                                      <p:cBhvr>
                                        <p:cTn id="40" dur="1" fill="hold">
                                          <p:stCondLst>
                                            <p:cond delay="0"/>
                                          </p:stCondLst>
                                        </p:cTn>
                                        <p:tgtEl>
                                          <p:spTgt spid="545"/>
                                        </p:tgtEl>
                                        <p:attrNameLst>
                                          <p:attrName>style.visibility</p:attrName>
                                        </p:attrNameLst>
                                      </p:cBhvr>
                                      <p:to>
                                        <p:strVal val="visible"/>
                                      </p:to>
                                    </p:set>
                                    <p:anim calcmode="lin" valueType="num">
                                      <p:cBhvr additive="base">
                                        <p:cTn id="41" dur="1000"/>
                                        <p:tgtEl>
                                          <p:spTgt spid="545"/>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552"/>
                                        </p:tgtEl>
                                        <p:attrNameLst>
                                          <p:attrName>style.visibility</p:attrName>
                                        </p:attrNameLst>
                                      </p:cBhvr>
                                      <p:to>
                                        <p:strVal val="visible"/>
                                      </p:to>
                                    </p:set>
                                    <p:anim calcmode="lin" valueType="num">
                                      <p:cBhvr additive="base">
                                        <p:cTn id="44" dur="1000"/>
                                        <p:tgtEl>
                                          <p:spTgt spid="552"/>
                                        </p:tgtEl>
                                        <p:attrNameLst>
                                          <p:attrName>ppt_x</p:attrName>
                                        </p:attrNameLst>
                                      </p:cBhvr>
                                      <p:tavLst>
                                        <p:tav tm="0">
                                          <p:val>
                                            <p:strVal val="#ppt_x-1"/>
                                          </p:val>
                                        </p:tav>
                                        <p:tav tm="100000">
                                          <p:val>
                                            <p:strVal val="#ppt_x"/>
                                          </p:val>
                                        </p:tav>
                                      </p:tavLst>
                                    </p:anim>
                                  </p:childTnLst>
                                </p:cTn>
                              </p:par>
                            </p:childTnLst>
                          </p:cTn>
                        </p:par>
                        <p:par>
                          <p:cTn id="45" fill="hold">
                            <p:stCondLst>
                              <p:cond delay="2000"/>
                            </p:stCondLst>
                            <p:childTnLst>
                              <p:par>
                                <p:cTn id="46" presetID="2" presetClass="entr" presetSubtype="2" fill="hold" nodeType="afterEffect">
                                  <p:stCondLst>
                                    <p:cond delay="0"/>
                                  </p:stCondLst>
                                  <p:childTnLst>
                                    <p:set>
                                      <p:cBhvr>
                                        <p:cTn id="47" dur="1" fill="hold">
                                          <p:stCondLst>
                                            <p:cond delay="0"/>
                                          </p:stCondLst>
                                        </p:cTn>
                                        <p:tgtEl>
                                          <p:spTgt spid="535"/>
                                        </p:tgtEl>
                                        <p:attrNameLst>
                                          <p:attrName>style.visibility</p:attrName>
                                        </p:attrNameLst>
                                      </p:cBhvr>
                                      <p:to>
                                        <p:strVal val="visible"/>
                                      </p:to>
                                    </p:set>
                                    <p:anim calcmode="lin" valueType="num">
                                      <p:cBhvr additive="base">
                                        <p:cTn id="48" dur="1000"/>
                                        <p:tgtEl>
                                          <p:spTgt spid="53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536"/>
                                        </p:tgtEl>
                                        <p:attrNameLst>
                                          <p:attrName>style.visibility</p:attrName>
                                        </p:attrNameLst>
                                      </p:cBhvr>
                                      <p:to>
                                        <p:strVal val="visible"/>
                                      </p:to>
                                    </p:set>
                                    <p:anim calcmode="lin" valueType="num">
                                      <p:cBhvr additive="base">
                                        <p:cTn id="51" dur="1000"/>
                                        <p:tgtEl>
                                          <p:spTgt spid="536"/>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537"/>
                                        </p:tgtEl>
                                        <p:attrNameLst>
                                          <p:attrName>style.visibility</p:attrName>
                                        </p:attrNameLst>
                                      </p:cBhvr>
                                      <p:to>
                                        <p:strVal val="visible"/>
                                      </p:to>
                                    </p:set>
                                    <p:anim calcmode="lin" valueType="num">
                                      <p:cBhvr additive="base">
                                        <p:cTn id="54" dur="1000"/>
                                        <p:tgtEl>
                                          <p:spTgt spid="537"/>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538"/>
                                        </p:tgtEl>
                                        <p:attrNameLst>
                                          <p:attrName>style.visibility</p:attrName>
                                        </p:attrNameLst>
                                      </p:cBhvr>
                                      <p:to>
                                        <p:strVal val="visible"/>
                                      </p:to>
                                    </p:set>
                                    <p:anim calcmode="lin" valueType="num">
                                      <p:cBhvr additive="base">
                                        <p:cTn id="57" dur="1000"/>
                                        <p:tgtEl>
                                          <p:spTgt spid="538"/>
                                        </p:tgtEl>
                                        <p:attrNameLst>
                                          <p:attrName>ppt_x</p:attrName>
                                        </p:attrNameLst>
                                      </p:cBhvr>
                                      <p:tavLst>
                                        <p:tav tm="0">
                                          <p:val>
                                            <p:strVal val="#ppt_x+1"/>
                                          </p:val>
                                        </p:tav>
                                        <p:tav tm="100000">
                                          <p:val>
                                            <p:strVal val="#ppt_x"/>
                                          </p:val>
                                        </p:tav>
                                      </p:tavLst>
                                    </p:anim>
                                  </p:childTnLst>
                                </p:cTn>
                              </p:par>
                              <p:par>
                                <p:cTn id="58" presetID="2" presetClass="entr" presetSubtype="2" fill="hold" nodeType="withEffect">
                                  <p:stCondLst>
                                    <p:cond delay="0"/>
                                  </p:stCondLst>
                                  <p:childTnLst>
                                    <p:set>
                                      <p:cBhvr>
                                        <p:cTn id="59" dur="1" fill="hold">
                                          <p:stCondLst>
                                            <p:cond delay="0"/>
                                          </p:stCondLst>
                                        </p:cTn>
                                        <p:tgtEl>
                                          <p:spTgt spid="540"/>
                                        </p:tgtEl>
                                        <p:attrNameLst>
                                          <p:attrName>style.visibility</p:attrName>
                                        </p:attrNameLst>
                                      </p:cBhvr>
                                      <p:to>
                                        <p:strVal val="visible"/>
                                      </p:to>
                                    </p:set>
                                    <p:anim calcmode="lin" valueType="num">
                                      <p:cBhvr additive="base">
                                        <p:cTn id="60" dur="1000"/>
                                        <p:tgtEl>
                                          <p:spTgt spid="540"/>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542"/>
                                        </p:tgtEl>
                                        <p:attrNameLst>
                                          <p:attrName>style.visibility</p:attrName>
                                        </p:attrNameLst>
                                      </p:cBhvr>
                                      <p:to>
                                        <p:strVal val="visible"/>
                                      </p:to>
                                    </p:set>
                                    <p:anim calcmode="lin" valueType="num">
                                      <p:cBhvr additive="base">
                                        <p:cTn id="63" dur="1000"/>
                                        <p:tgtEl>
                                          <p:spTgt spid="542"/>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543"/>
                                        </p:tgtEl>
                                        <p:attrNameLst>
                                          <p:attrName>style.visibility</p:attrName>
                                        </p:attrNameLst>
                                      </p:cBhvr>
                                      <p:to>
                                        <p:strVal val="visible"/>
                                      </p:to>
                                    </p:set>
                                    <p:anim calcmode="lin" valueType="num">
                                      <p:cBhvr additive="base">
                                        <p:cTn id="66" dur="1000"/>
                                        <p:tgtEl>
                                          <p:spTgt spid="543"/>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544"/>
                                        </p:tgtEl>
                                        <p:attrNameLst>
                                          <p:attrName>style.visibility</p:attrName>
                                        </p:attrNameLst>
                                      </p:cBhvr>
                                      <p:to>
                                        <p:strVal val="visible"/>
                                      </p:to>
                                    </p:set>
                                    <p:anim calcmode="lin" valueType="num">
                                      <p:cBhvr additive="base">
                                        <p:cTn id="69" dur="1000"/>
                                        <p:tgtEl>
                                          <p:spTgt spid="544"/>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548"/>
                                        </p:tgtEl>
                                        <p:attrNameLst>
                                          <p:attrName>style.visibility</p:attrName>
                                        </p:attrNameLst>
                                      </p:cBhvr>
                                      <p:to>
                                        <p:strVal val="visible"/>
                                      </p:to>
                                    </p:set>
                                    <p:anim calcmode="lin" valueType="num">
                                      <p:cBhvr additive="base">
                                        <p:cTn id="72" dur="1000"/>
                                        <p:tgtEl>
                                          <p:spTgt spid="548"/>
                                        </p:tgtEl>
                                        <p:attrNameLst>
                                          <p:attrName>ppt_x</p:attrName>
                                        </p:attrNameLst>
                                      </p:cBhvr>
                                      <p:tavLst>
                                        <p:tav tm="0">
                                          <p:val>
                                            <p:strVal val="#ppt_x+1"/>
                                          </p:val>
                                        </p:tav>
                                        <p:tav tm="100000">
                                          <p:val>
                                            <p:strVal val="#ppt_x"/>
                                          </p:val>
                                        </p:tav>
                                      </p:tavLst>
                                    </p:anim>
                                  </p:childTnLst>
                                </p:cTn>
                              </p:par>
                              <p:par>
                                <p:cTn id="73" presetID="2" presetClass="entr" presetSubtype="2" fill="hold" nodeType="withEffect">
                                  <p:stCondLst>
                                    <p:cond delay="0"/>
                                  </p:stCondLst>
                                  <p:childTnLst>
                                    <p:set>
                                      <p:cBhvr>
                                        <p:cTn id="74" dur="1" fill="hold">
                                          <p:stCondLst>
                                            <p:cond delay="0"/>
                                          </p:stCondLst>
                                        </p:cTn>
                                        <p:tgtEl>
                                          <p:spTgt spid="549"/>
                                        </p:tgtEl>
                                        <p:attrNameLst>
                                          <p:attrName>style.visibility</p:attrName>
                                        </p:attrNameLst>
                                      </p:cBhvr>
                                      <p:to>
                                        <p:strVal val="visible"/>
                                      </p:to>
                                    </p:set>
                                    <p:anim calcmode="lin" valueType="num">
                                      <p:cBhvr additive="base">
                                        <p:cTn id="75" dur="1000"/>
                                        <p:tgtEl>
                                          <p:spTgt spid="549"/>
                                        </p:tgtEl>
                                        <p:attrNameLst>
                                          <p:attrName>ppt_x</p:attrName>
                                        </p:attrNameLst>
                                      </p:cBhvr>
                                      <p:tavLst>
                                        <p:tav tm="0">
                                          <p:val>
                                            <p:strVal val="#ppt_x+1"/>
                                          </p:val>
                                        </p:tav>
                                        <p:tav tm="100000">
                                          <p:val>
                                            <p:strVal val="#ppt_x"/>
                                          </p:val>
                                        </p:tav>
                                      </p:tavLst>
                                    </p:anim>
                                  </p:childTnLst>
                                </p:cTn>
                              </p:par>
                              <p:par>
                                <p:cTn id="76" presetID="2" presetClass="entr" presetSubtype="2" fill="hold" nodeType="withEffect">
                                  <p:stCondLst>
                                    <p:cond delay="0"/>
                                  </p:stCondLst>
                                  <p:childTnLst>
                                    <p:set>
                                      <p:cBhvr>
                                        <p:cTn id="77" dur="1" fill="hold">
                                          <p:stCondLst>
                                            <p:cond delay="0"/>
                                          </p:stCondLst>
                                        </p:cTn>
                                        <p:tgtEl>
                                          <p:spTgt spid="550"/>
                                        </p:tgtEl>
                                        <p:attrNameLst>
                                          <p:attrName>style.visibility</p:attrName>
                                        </p:attrNameLst>
                                      </p:cBhvr>
                                      <p:to>
                                        <p:strVal val="visible"/>
                                      </p:to>
                                    </p:set>
                                    <p:anim calcmode="lin" valueType="num">
                                      <p:cBhvr additive="base">
                                        <p:cTn id="78" dur="1000"/>
                                        <p:tgtEl>
                                          <p:spTgt spid="550"/>
                                        </p:tgtEl>
                                        <p:attrNameLst>
                                          <p:attrName>ppt_x</p:attrName>
                                        </p:attrNameLst>
                                      </p:cBhvr>
                                      <p:tavLst>
                                        <p:tav tm="0">
                                          <p:val>
                                            <p:strVal val="#ppt_x+1"/>
                                          </p:val>
                                        </p:tav>
                                        <p:tav tm="100000">
                                          <p:val>
                                            <p:strVal val="#ppt_x"/>
                                          </p:val>
                                        </p:tav>
                                      </p:tavLst>
                                    </p:anim>
                                  </p:childTnLst>
                                </p:cTn>
                              </p:par>
                              <p:par>
                                <p:cTn id="79" presetID="2" presetClass="entr" presetSubtype="2" fill="hold" nodeType="withEffect">
                                  <p:stCondLst>
                                    <p:cond delay="0"/>
                                  </p:stCondLst>
                                  <p:childTnLst>
                                    <p:set>
                                      <p:cBhvr>
                                        <p:cTn id="80" dur="1" fill="hold">
                                          <p:stCondLst>
                                            <p:cond delay="0"/>
                                          </p:stCondLst>
                                        </p:cTn>
                                        <p:tgtEl>
                                          <p:spTgt spid="546"/>
                                        </p:tgtEl>
                                        <p:attrNameLst>
                                          <p:attrName>style.visibility</p:attrName>
                                        </p:attrNameLst>
                                      </p:cBhvr>
                                      <p:to>
                                        <p:strVal val="visible"/>
                                      </p:to>
                                    </p:set>
                                    <p:anim calcmode="lin" valueType="num">
                                      <p:cBhvr additive="base">
                                        <p:cTn id="81" dur="1000"/>
                                        <p:tgtEl>
                                          <p:spTgt spid="546"/>
                                        </p:tgtEl>
                                        <p:attrNameLst>
                                          <p:attrName>ppt_x</p:attrName>
                                        </p:attrNameLst>
                                      </p:cBhvr>
                                      <p:tavLst>
                                        <p:tav tm="0">
                                          <p:val>
                                            <p:strVal val="#ppt_x+1"/>
                                          </p:val>
                                        </p:tav>
                                        <p:tav tm="100000">
                                          <p:val>
                                            <p:strVal val="#ppt_x"/>
                                          </p:val>
                                        </p:tav>
                                      </p:tavLst>
                                    </p:anim>
                                  </p:childTnLst>
                                </p:cTn>
                              </p:par>
                            </p:childTnLst>
                          </p:cTn>
                        </p:par>
                        <p:par>
                          <p:cTn id="82" fill="hold">
                            <p:stCondLst>
                              <p:cond delay="3000"/>
                            </p:stCondLst>
                            <p:childTnLst>
                              <p:par>
                                <p:cTn id="83" presetID="2" presetClass="entr" presetSubtype="8" fill="hold" nodeType="afterEffect">
                                  <p:stCondLst>
                                    <p:cond delay="0"/>
                                  </p:stCondLst>
                                  <p:childTnLst>
                                    <p:set>
                                      <p:cBhvr>
                                        <p:cTn id="84" dur="1" fill="hold">
                                          <p:stCondLst>
                                            <p:cond delay="0"/>
                                          </p:stCondLst>
                                        </p:cTn>
                                        <p:tgtEl>
                                          <p:spTgt spid="553"/>
                                        </p:tgtEl>
                                        <p:attrNameLst>
                                          <p:attrName>style.visibility</p:attrName>
                                        </p:attrNameLst>
                                      </p:cBhvr>
                                      <p:to>
                                        <p:strVal val="visible"/>
                                      </p:to>
                                    </p:set>
                                    <p:anim calcmode="lin" valueType="num">
                                      <p:cBhvr additive="base">
                                        <p:cTn id="85" dur="1000"/>
                                        <p:tgtEl>
                                          <p:spTgt spid="553"/>
                                        </p:tgtEl>
                                        <p:attrNameLst>
                                          <p:attrName>ppt_x</p:attrName>
                                        </p:attrNameLst>
                                      </p:cBhvr>
                                      <p:tavLst>
                                        <p:tav tm="0">
                                          <p:val>
                                            <p:strVal val="#ppt_x-1"/>
                                          </p:val>
                                        </p:tav>
                                        <p:tav tm="100000">
                                          <p:val>
                                            <p:strVal val="#ppt_x"/>
                                          </p:val>
                                        </p:tav>
                                      </p:tavLst>
                                    </p:anim>
                                  </p:childTnLst>
                                </p:cTn>
                              </p:par>
                              <p:par>
                                <p:cTn id="86" presetID="2" presetClass="entr" presetSubtype="8" fill="hold" nodeType="withEffect">
                                  <p:stCondLst>
                                    <p:cond delay="0"/>
                                  </p:stCondLst>
                                  <p:childTnLst>
                                    <p:set>
                                      <p:cBhvr>
                                        <p:cTn id="87" dur="1" fill="hold">
                                          <p:stCondLst>
                                            <p:cond delay="0"/>
                                          </p:stCondLst>
                                        </p:cTn>
                                        <p:tgtEl>
                                          <p:spTgt spid="554"/>
                                        </p:tgtEl>
                                        <p:attrNameLst>
                                          <p:attrName>style.visibility</p:attrName>
                                        </p:attrNameLst>
                                      </p:cBhvr>
                                      <p:to>
                                        <p:strVal val="visible"/>
                                      </p:to>
                                    </p:set>
                                    <p:anim calcmode="lin" valueType="num">
                                      <p:cBhvr additive="base">
                                        <p:cTn id="88" dur="1000"/>
                                        <p:tgtEl>
                                          <p:spTgt spid="554"/>
                                        </p:tgtEl>
                                        <p:attrNameLst>
                                          <p:attrName>ppt_x</p:attrName>
                                        </p:attrNameLst>
                                      </p:cBhvr>
                                      <p:tavLst>
                                        <p:tav tm="0">
                                          <p:val>
                                            <p:strVal val="#ppt_x-1"/>
                                          </p:val>
                                        </p:tav>
                                        <p:tav tm="100000">
                                          <p:val>
                                            <p:strVal val="#ppt_x"/>
                                          </p:val>
                                        </p:tav>
                                      </p:tavLst>
                                    </p:anim>
                                  </p:childTnLst>
                                </p:cTn>
                              </p:par>
                              <p:par>
                                <p:cTn id="89" presetID="2" presetClass="entr" presetSubtype="8" fill="hold" nodeType="withEffect">
                                  <p:stCondLst>
                                    <p:cond delay="0"/>
                                  </p:stCondLst>
                                  <p:childTnLst>
                                    <p:set>
                                      <p:cBhvr>
                                        <p:cTn id="90" dur="1" fill="hold">
                                          <p:stCondLst>
                                            <p:cond delay="0"/>
                                          </p:stCondLst>
                                        </p:cTn>
                                        <p:tgtEl>
                                          <p:spTgt spid="555"/>
                                        </p:tgtEl>
                                        <p:attrNameLst>
                                          <p:attrName>style.visibility</p:attrName>
                                        </p:attrNameLst>
                                      </p:cBhvr>
                                      <p:to>
                                        <p:strVal val="visible"/>
                                      </p:to>
                                    </p:set>
                                    <p:anim calcmode="lin" valueType="num">
                                      <p:cBhvr additive="base">
                                        <p:cTn id="91" dur="1000"/>
                                        <p:tgtEl>
                                          <p:spTgt spid="555"/>
                                        </p:tgtEl>
                                        <p:attrNameLst>
                                          <p:attrName>ppt_x</p:attrName>
                                        </p:attrNameLst>
                                      </p:cBhvr>
                                      <p:tavLst>
                                        <p:tav tm="0">
                                          <p:val>
                                            <p:strVal val="#ppt_x-1"/>
                                          </p:val>
                                        </p:tav>
                                        <p:tav tm="100000">
                                          <p:val>
                                            <p:strVal val="#ppt_x"/>
                                          </p:val>
                                        </p:tav>
                                      </p:tavLst>
                                    </p:anim>
                                  </p:childTnLst>
                                </p:cTn>
                              </p:par>
                              <p:par>
                                <p:cTn id="92" presetID="2" presetClass="entr" presetSubtype="8" fill="hold" nodeType="withEffect">
                                  <p:stCondLst>
                                    <p:cond delay="0"/>
                                  </p:stCondLst>
                                  <p:childTnLst>
                                    <p:set>
                                      <p:cBhvr>
                                        <p:cTn id="93" dur="1" fill="hold">
                                          <p:stCondLst>
                                            <p:cond delay="0"/>
                                          </p:stCondLst>
                                        </p:cTn>
                                        <p:tgtEl>
                                          <p:spTgt spid="556"/>
                                        </p:tgtEl>
                                        <p:attrNameLst>
                                          <p:attrName>style.visibility</p:attrName>
                                        </p:attrNameLst>
                                      </p:cBhvr>
                                      <p:to>
                                        <p:strVal val="visible"/>
                                      </p:to>
                                    </p:set>
                                    <p:anim calcmode="lin" valueType="num">
                                      <p:cBhvr additive="base">
                                        <p:cTn id="94" dur="1000"/>
                                        <p:tgtEl>
                                          <p:spTgt spid="556"/>
                                        </p:tgtEl>
                                        <p:attrNameLst>
                                          <p:attrName>ppt_x</p:attrName>
                                        </p:attrNameLst>
                                      </p:cBhvr>
                                      <p:tavLst>
                                        <p:tav tm="0">
                                          <p:val>
                                            <p:strVal val="#ppt_x-1"/>
                                          </p:val>
                                        </p:tav>
                                        <p:tav tm="100000">
                                          <p:val>
                                            <p:strVal val="#ppt_x"/>
                                          </p:val>
                                        </p:tav>
                                      </p:tavLst>
                                    </p:anim>
                                  </p:childTnLst>
                                </p:cTn>
                              </p:par>
                              <p:par>
                                <p:cTn id="95" presetID="2" presetClass="entr" presetSubtype="8" fill="hold" nodeType="withEffect">
                                  <p:stCondLst>
                                    <p:cond delay="0"/>
                                  </p:stCondLst>
                                  <p:childTnLst>
                                    <p:set>
                                      <p:cBhvr>
                                        <p:cTn id="96" dur="1" fill="hold">
                                          <p:stCondLst>
                                            <p:cond delay="0"/>
                                          </p:stCondLst>
                                        </p:cTn>
                                        <p:tgtEl>
                                          <p:spTgt spid="557"/>
                                        </p:tgtEl>
                                        <p:attrNameLst>
                                          <p:attrName>style.visibility</p:attrName>
                                        </p:attrNameLst>
                                      </p:cBhvr>
                                      <p:to>
                                        <p:strVal val="visible"/>
                                      </p:to>
                                    </p:set>
                                    <p:anim calcmode="lin" valueType="num">
                                      <p:cBhvr additive="base">
                                        <p:cTn id="97" dur="1000"/>
                                        <p:tgtEl>
                                          <p:spTgt spid="557"/>
                                        </p:tgtEl>
                                        <p:attrNameLst>
                                          <p:attrName>ppt_x</p:attrName>
                                        </p:attrNameLst>
                                      </p:cBhvr>
                                      <p:tavLst>
                                        <p:tav tm="0">
                                          <p:val>
                                            <p:strVal val="#ppt_x-1"/>
                                          </p:val>
                                        </p:tav>
                                        <p:tav tm="100000">
                                          <p:val>
                                            <p:strVal val="#ppt_x"/>
                                          </p:val>
                                        </p:tav>
                                      </p:tavLst>
                                    </p:anim>
                                  </p:childTnLst>
                                </p:cTn>
                              </p:par>
                              <p:par>
                                <p:cTn id="98" presetID="2" presetClass="entr" presetSubtype="8" fill="hold" nodeType="withEffect">
                                  <p:stCondLst>
                                    <p:cond delay="0"/>
                                  </p:stCondLst>
                                  <p:childTnLst>
                                    <p:set>
                                      <p:cBhvr>
                                        <p:cTn id="99" dur="1" fill="hold">
                                          <p:stCondLst>
                                            <p:cond delay="0"/>
                                          </p:stCondLst>
                                        </p:cTn>
                                        <p:tgtEl>
                                          <p:spTgt spid="559"/>
                                        </p:tgtEl>
                                        <p:attrNameLst>
                                          <p:attrName>style.visibility</p:attrName>
                                        </p:attrNameLst>
                                      </p:cBhvr>
                                      <p:to>
                                        <p:strVal val="visible"/>
                                      </p:to>
                                    </p:set>
                                    <p:anim calcmode="lin" valueType="num">
                                      <p:cBhvr additive="base">
                                        <p:cTn id="100" dur="1000"/>
                                        <p:tgtEl>
                                          <p:spTgt spid="559"/>
                                        </p:tgtEl>
                                        <p:attrNameLst>
                                          <p:attrName>ppt_x</p:attrName>
                                        </p:attrNameLst>
                                      </p:cBhvr>
                                      <p:tavLst>
                                        <p:tav tm="0">
                                          <p:val>
                                            <p:strVal val="#ppt_x-1"/>
                                          </p:val>
                                        </p:tav>
                                        <p:tav tm="100000">
                                          <p:val>
                                            <p:strVal val="#ppt_x"/>
                                          </p:val>
                                        </p:tav>
                                      </p:tavLst>
                                    </p:anim>
                                  </p:childTnLst>
                                </p:cTn>
                              </p:par>
                              <p:par>
                                <p:cTn id="101" presetID="2" presetClass="entr" presetSubtype="8" fill="hold" nodeType="withEffect">
                                  <p:stCondLst>
                                    <p:cond delay="0"/>
                                  </p:stCondLst>
                                  <p:childTnLst>
                                    <p:set>
                                      <p:cBhvr>
                                        <p:cTn id="102" dur="1" fill="hold">
                                          <p:stCondLst>
                                            <p:cond delay="0"/>
                                          </p:stCondLst>
                                        </p:cTn>
                                        <p:tgtEl>
                                          <p:spTgt spid="558"/>
                                        </p:tgtEl>
                                        <p:attrNameLst>
                                          <p:attrName>style.visibility</p:attrName>
                                        </p:attrNameLst>
                                      </p:cBhvr>
                                      <p:to>
                                        <p:strVal val="visible"/>
                                      </p:to>
                                    </p:set>
                                    <p:anim calcmode="lin" valueType="num">
                                      <p:cBhvr additive="base">
                                        <p:cTn id="103" dur="1000"/>
                                        <p:tgtEl>
                                          <p:spTgt spid="5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and publications</a:t>
            </a:r>
            <a:endParaRPr/>
          </a:p>
        </p:txBody>
      </p:sp>
      <p:sp>
        <p:nvSpPr>
          <p:cNvPr id="565" name="Google Shape;565;p71"/>
          <p:cNvSpPr txBox="1">
            <a:spLocks noGrp="1"/>
          </p:cNvSpPr>
          <p:nvPr>
            <p:ph type="title" idx="2"/>
          </p:nvPr>
        </p:nvSpPr>
        <p:spPr>
          <a:xfrm>
            <a:off x="719527" y="2448675"/>
            <a:ext cx="33534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By Venus</a:t>
            </a:r>
            <a:endParaRPr/>
          </a:p>
        </p:txBody>
      </p:sp>
      <p:sp>
        <p:nvSpPr>
          <p:cNvPr id="566" name="Google Shape;566;p71"/>
          <p:cNvSpPr txBox="1">
            <a:spLocks noGrp="1"/>
          </p:cNvSpPr>
          <p:nvPr>
            <p:ph type="subTitle" idx="1"/>
          </p:nvPr>
        </p:nvSpPr>
        <p:spPr>
          <a:xfrm>
            <a:off x="719525" y="1636500"/>
            <a:ext cx="3353400" cy="81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 has a beautiful name and is the second planet from the Sun. It’s terribly hot”</a:t>
            </a:r>
            <a:endParaRPr/>
          </a:p>
        </p:txBody>
      </p:sp>
      <p:sp>
        <p:nvSpPr>
          <p:cNvPr id="567" name="Google Shape;567;p71"/>
          <p:cNvSpPr txBox="1">
            <a:spLocks noGrp="1"/>
          </p:cNvSpPr>
          <p:nvPr>
            <p:ph type="title" idx="3"/>
          </p:nvPr>
        </p:nvSpPr>
        <p:spPr>
          <a:xfrm>
            <a:off x="5070961" y="2448675"/>
            <a:ext cx="33534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My Mars</a:t>
            </a:r>
            <a:endParaRPr/>
          </a:p>
        </p:txBody>
      </p:sp>
      <p:sp>
        <p:nvSpPr>
          <p:cNvPr id="568" name="Google Shape;568;p71"/>
          <p:cNvSpPr txBox="1">
            <a:spLocks noGrp="1"/>
          </p:cNvSpPr>
          <p:nvPr>
            <p:ph type="subTitle" idx="4"/>
          </p:nvPr>
        </p:nvSpPr>
        <p:spPr>
          <a:xfrm>
            <a:off x="5070950" y="1636500"/>
            <a:ext cx="3353400" cy="81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“Despite being red, Mars is actually a very cold place. It’s full of iron oxide dust”</a:t>
            </a:r>
            <a:endParaRPr/>
          </a:p>
        </p:txBody>
      </p:sp>
      <p:sp>
        <p:nvSpPr>
          <p:cNvPr id="569" name="Google Shape;569;p71"/>
          <p:cNvSpPr txBox="1">
            <a:spLocks noGrp="1"/>
          </p:cNvSpPr>
          <p:nvPr>
            <p:ph type="title" idx="5"/>
          </p:nvPr>
        </p:nvSpPr>
        <p:spPr>
          <a:xfrm>
            <a:off x="719565" y="4013600"/>
            <a:ext cx="33534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By Mercury</a:t>
            </a:r>
            <a:endParaRPr/>
          </a:p>
        </p:txBody>
      </p:sp>
      <p:sp>
        <p:nvSpPr>
          <p:cNvPr id="570" name="Google Shape;570;p71"/>
          <p:cNvSpPr txBox="1">
            <a:spLocks noGrp="1"/>
          </p:cNvSpPr>
          <p:nvPr>
            <p:ph type="subTitle" idx="6"/>
          </p:nvPr>
        </p:nvSpPr>
        <p:spPr>
          <a:xfrm>
            <a:off x="719553" y="3201500"/>
            <a:ext cx="3353400" cy="81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571" name="Google Shape;571;p71"/>
          <p:cNvSpPr txBox="1">
            <a:spLocks noGrp="1"/>
          </p:cNvSpPr>
          <p:nvPr>
            <p:ph type="title" idx="7"/>
          </p:nvPr>
        </p:nvSpPr>
        <p:spPr>
          <a:xfrm>
            <a:off x="5070999" y="4013600"/>
            <a:ext cx="33534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By Jupiter</a:t>
            </a:r>
            <a:endParaRPr/>
          </a:p>
        </p:txBody>
      </p:sp>
      <p:sp>
        <p:nvSpPr>
          <p:cNvPr id="572" name="Google Shape;572;p71"/>
          <p:cNvSpPr txBox="1">
            <a:spLocks noGrp="1"/>
          </p:cNvSpPr>
          <p:nvPr>
            <p:ph type="subTitle" idx="8"/>
          </p:nvPr>
        </p:nvSpPr>
        <p:spPr>
          <a:xfrm>
            <a:off x="5071000" y="3201500"/>
            <a:ext cx="3353400" cy="81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 is the biggest planet in the Solar System and the fourth-brightest object in the sky”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2"/>
          <p:cNvSpPr/>
          <p:nvPr/>
        </p:nvSpPr>
        <p:spPr>
          <a:xfrm>
            <a:off x="5206762" y="1468174"/>
            <a:ext cx="2626200" cy="2626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72"/>
          <p:cNvSpPr/>
          <p:nvPr/>
        </p:nvSpPr>
        <p:spPr>
          <a:xfrm>
            <a:off x="1311037" y="1468174"/>
            <a:ext cx="2626200" cy="2626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7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and publications</a:t>
            </a:r>
            <a:endParaRPr/>
          </a:p>
        </p:txBody>
      </p:sp>
      <p:sp>
        <p:nvSpPr>
          <p:cNvPr id="580" name="Google Shape;580;p72"/>
          <p:cNvSpPr txBox="1">
            <a:spLocks noGrp="1"/>
          </p:cNvSpPr>
          <p:nvPr>
            <p:ph type="title" idx="2"/>
          </p:nvPr>
        </p:nvSpPr>
        <p:spPr>
          <a:xfrm>
            <a:off x="1503450" y="4094375"/>
            <a:ext cx="22413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By John Lee</a:t>
            </a:r>
            <a:endParaRPr/>
          </a:p>
        </p:txBody>
      </p:sp>
      <p:sp>
        <p:nvSpPr>
          <p:cNvPr id="581" name="Google Shape;581;p72"/>
          <p:cNvSpPr txBox="1">
            <a:spLocks noGrp="1"/>
          </p:cNvSpPr>
          <p:nvPr>
            <p:ph type="subTitle" idx="1"/>
          </p:nvPr>
        </p:nvSpPr>
        <p:spPr>
          <a:xfrm>
            <a:off x="1503463" y="1962125"/>
            <a:ext cx="2241300" cy="163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that harbors life in the Solar System. This is where we all live on</a:t>
            </a:r>
            <a:endParaRPr/>
          </a:p>
        </p:txBody>
      </p:sp>
      <p:sp>
        <p:nvSpPr>
          <p:cNvPr id="582" name="Google Shape;582;p72"/>
          <p:cNvSpPr txBox="1">
            <a:spLocks noGrp="1"/>
          </p:cNvSpPr>
          <p:nvPr>
            <p:ph type="title" idx="3"/>
          </p:nvPr>
        </p:nvSpPr>
        <p:spPr>
          <a:xfrm>
            <a:off x="5399175" y="4094375"/>
            <a:ext cx="22413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By Lisa White</a:t>
            </a:r>
            <a:endParaRPr/>
          </a:p>
        </p:txBody>
      </p:sp>
      <p:sp>
        <p:nvSpPr>
          <p:cNvPr id="583" name="Google Shape;583;p72"/>
          <p:cNvSpPr txBox="1">
            <a:spLocks noGrp="1"/>
          </p:cNvSpPr>
          <p:nvPr>
            <p:ph type="subTitle" idx="4"/>
          </p:nvPr>
        </p:nvSpPr>
        <p:spPr>
          <a:xfrm>
            <a:off x="5399187" y="1962125"/>
            <a:ext cx="2241300" cy="163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79"/>
                                        </p:tgtEl>
                                        <p:attrNameLst>
                                          <p:attrName>style.visibility</p:attrName>
                                        </p:attrNameLst>
                                      </p:cBhvr>
                                      <p:to>
                                        <p:strVal val="visible"/>
                                      </p:to>
                                    </p:set>
                                    <p:anim calcmode="lin" valueType="num">
                                      <p:cBhvr additive="base">
                                        <p:cTn id="7" dur="1000"/>
                                        <p:tgtEl>
                                          <p:spTgt spid="579"/>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578"/>
                                        </p:tgtEl>
                                        <p:attrNameLst>
                                          <p:attrName>style.visibility</p:attrName>
                                        </p:attrNameLst>
                                      </p:cBhvr>
                                      <p:to>
                                        <p:strVal val="visible"/>
                                      </p:to>
                                    </p:set>
                                    <p:anim calcmode="lin" valueType="num">
                                      <p:cBhvr additive="base">
                                        <p:cTn id="11" dur="1000"/>
                                        <p:tgtEl>
                                          <p:spTgt spid="578"/>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580"/>
                                        </p:tgtEl>
                                        <p:attrNameLst>
                                          <p:attrName>style.visibility</p:attrName>
                                        </p:attrNameLst>
                                      </p:cBhvr>
                                      <p:to>
                                        <p:strVal val="visible"/>
                                      </p:to>
                                    </p:set>
                                    <p:anim calcmode="lin" valueType="num">
                                      <p:cBhvr additive="base">
                                        <p:cTn id="14" dur="1000"/>
                                        <p:tgtEl>
                                          <p:spTgt spid="580"/>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581"/>
                                        </p:tgtEl>
                                        <p:attrNameLst>
                                          <p:attrName>style.visibility</p:attrName>
                                        </p:attrNameLst>
                                      </p:cBhvr>
                                      <p:to>
                                        <p:strVal val="visible"/>
                                      </p:to>
                                    </p:set>
                                    <p:anim calcmode="lin" valueType="num">
                                      <p:cBhvr additive="base">
                                        <p:cTn id="17" dur="1000"/>
                                        <p:tgtEl>
                                          <p:spTgt spid="581"/>
                                        </p:tgtEl>
                                        <p:attrNameLst>
                                          <p:attrName>ppt_x</p:attrName>
                                        </p:attrNameLst>
                                      </p:cBhvr>
                                      <p:tavLst>
                                        <p:tav tm="0">
                                          <p:val>
                                            <p:strVal val="#ppt_x-1"/>
                                          </p:val>
                                        </p:tav>
                                        <p:tav tm="100000">
                                          <p:val>
                                            <p:strVal val="#ppt_x"/>
                                          </p:val>
                                        </p:tav>
                                      </p:tavLst>
                                    </p:anim>
                                  </p:childTnLst>
                                </p:cTn>
                              </p:par>
                              <p:par>
                                <p:cTn id="18" presetID="2" presetClass="entr" presetSubtype="2" fill="hold" nodeType="withEffect">
                                  <p:stCondLst>
                                    <p:cond delay="0"/>
                                  </p:stCondLst>
                                  <p:childTnLst>
                                    <p:set>
                                      <p:cBhvr>
                                        <p:cTn id="19" dur="1" fill="hold">
                                          <p:stCondLst>
                                            <p:cond delay="0"/>
                                          </p:stCondLst>
                                        </p:cTn>
                                        <p:tgtEl>
                                          <p:spTgt spid="577"/>
                                        </p:tgtEl>
                                        <p:attrNameLst>
                                          <p:attrName>style.visibility</p:attrName>
                                        </p:attrNameLst>
                                      </p:cBhvr>
                                      <p:to>
                                        <p:strVal val="visible"/>
                                      </p:to>
                                    </p:set>
                                    <p:anim calcmode="lin" valueType="num">
                                      <p:cBhvr additive="base">
                                        <p:cTn id="20" dur="1000"/>
                                        <p:tgtEl>
                                          <p:spTgt spid="577"/>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582"/>
                                        </p:tgtEl>
                                        <p:attrNameLst>
                                          <p:attrName>style.visibility</p:attrName>
                                        </p:attrNameLst>
                                      </p:cBhvr>
                                      <p:to>
                                        <p:strVal val="visible"/>
                                      </p:to>
                                    </p:set>
                                    <p:anim calcmode="lin" valueType="num">
                                      <p:cBhvr additive="base">
                                        <p:cTn id="23" dur="1000"/>
                                        <p:tgtEl>
                                          <p:spTgt spid="58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83"/>
                                        </p:tgtEl>
                                        <p:attrNameLst>
                                          <p:attrName>style.visibility</p:attrName>
                                        </p:attrNameLst>
                                      </p:cBhvr>
                                      <p:to>
                                        <p:strVal val="visible"/>
                                      </p:to>
                                    </p:set>
                                    <p:anim calcmode="lin" valueType="num">
                                      <p:cBhvr additive="base">
                                        <p:cTn id="26" dur="1000"/>
                                        <p:tgtEl>
                                          <p:spTgt spid="5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7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resources</a:t>
            </a:r>
            <a:endParaRPr/>
          </a:p>
        </p:txBody>
      </p:sp>
      <p:sp>
        <p:nvSpPr>
          <p:cNvPr id="589" name="Google Shape;589;p73"/>
          <p:cNvSpPr txBox="1">
            <a:spLocks noGrp="1"/>
          </p:cNvSpPr>
          <p:nvPr>
            <p:ph type="body" idx="1"/>
          </p:nvPr>
        </p:nvSpPr>
        <p:spPr>
          <a:xfrm>
            <a:off x="713250" y="1552250"/>
            <a:ext cx="3622800" cy="3051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1000"/>
              </a:spcAft>
              <a:buSzPts val="1600"/>
              <a:buChar char="●"/>
            </a:pPr>
            <a:r>
              <a:rPr lang="en"/>
              <a:t>You can list here your reference websites or publications</a:t>
            </a:r>
            <a:endParaRPr/>
          </a:p>
        </p:txBody>
      </p:sp>
      <p:sp>
        <p:nvSpPr>
          <p:cNvPr id="590" name="Google Shape;590;p73"/>
          <p:cNvSpPr txBox="1">
            <a:spLocks noGrp="1"/>
          </p:cNvSpPr>
          <p:nvPr>
            <p:ph type="body" idx="2"/>
          </p:nvPr>
        </p:nvSpPr>
        <p:spPr>
          <a:xfrm>
            <a:off x="4807851" y="1552250"/>
            <a:ext cx="3622800" cy="3051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1000"/>
              </a:spcAft>
              <a:buSzPts val="1600"/>
              <a:buChar char="●"/>
            </a:pPr>
            <a:r>
              <a:rPr lang="en"/>
              <a:t>You can list here your reference websites or publications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7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resources</a:t>
            </a:r>
            <a:endParaRPr/>
          </a:p>
        </p:txBody>
      </p:sp>
      <p:sp>
        <p:nvSpPr>
          <p:cNvPr id="596" name="Google Shape;596;p74"/>
          <p:cNvSpPr txBox="1">
            <a:spLocks noGrp="1"/>
          </p:cNvSpPr>
          <p:nvPr>
            <p:ph type="body" idx="1"/>
          </p:nvPr>
        </p:nvSpPr>
        <p:spPr>
          <a:xfrm>
            <a:off x="1491000" y="1552250"/>
            <a:ext cx="6162000" cy="3051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0"/>
              </a:spcAft>
              <a:buSzPts val="1600"/>
              <a:buChar char="●"/>
            </a:pPr>
            <a:r>
              <a:rPr lang="en"/>
              <a:t>You can list here your reference websites or publications</a:t>
            </a:r>
            <a:endParaRPr/>
          </a:p>
          <a:p>
            <a:pPr marL="457200" lvl="0" indent="-330200" algn="l" rtl="0">
              <a:spcBef>
                <a:spcPts val="1000"/>
              </a:spcBef>
              <a:spcAft>
                <a:spcPts val="1000"/>
              </a:spcAft>
              <a:buSzPts val="1600"/>
              <a:buChar char="●"/>
            </a:pPr>
            <a:r>
              <a:rPr lang="en"/>
              <a:t>You can list here your reference websites or publications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95"/>
                                        </p:tgtEl>
                                        <p:attrNameLst>
                                          <p:attrName>style.visibility</p:attrName>
                                        </p:attrNameLst>
                                      </p:cBhvr>
                                      <p:to>
                                        <p:strVal val="visible"/>
                                      </p:to>
                                    </p:set>
                                    <p:anim calcmode="lin" valueType="num">
                                      <p:cBhvr additive="base">
                                        <p:cTn id="7" dur="1000"/>
                                        <p:tgtEl>
                                          <p:spTgt spid="595"/>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596"/>
                                        </p:tgtEl>
                                        <p:attrNameLst>
                                          <p:attrName>style.visibility</p:attrName>
                                        </p:attrNameLst>
                                      </p:cBhvr>
                                      <p:to>
                                        <p:strVal val="visible"/>
                                      </p:to>
                                    </p:set>
                                    <p:anim calcmode="lin" valueType="num">
                                      <p:cBhvr additive="base">
                                        <p:cTn id="11" dur="1000"/>
                                        <p:tgtEl>
                                          <p:spTgt spid="5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5"/>
          <p:cNvSpPr txBox="1">
            <a:spLocks noGrp="1"/>
          </p:cNvSpPr>
          <p:nvPr>
            <p:ph type="title"/>
          </p:nvPr>
        </p:nvSpPr>
        <p:spPr>
          <a:xfrm>
            <a:off x="1780650" y="1443400"/>
            <a:ext cx="5582700" cy="24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5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280" name="Google Shape;280;p58"/>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t>Here’s what you’ll find in this </a:t>
            </a:r>
            <a:r>
              <a:rPr lang="en" sz="1200" b="1">
                <a:uFill>
                  <a:noFill/>
                </a:uFill>
                <a:hlinkClick r:id="rId3"/>
              </a:rPr>
              <a:t>Slidesgo</a:t>
            </a:r>
            <a:r>
              <a:rPr lang="en" sz="1200" b="1"/>
              <a:t> </a:t>
            </a:r>
            <a:r>
              <a:rPr lang="en" sz="1200"/>
              <a:t>template: </a:t>
            </a:r>
            <a:endParaRPr sz="1200"/>
          </a:p>
          <a:p>
            <a:pPr marL="457200" lvl="0" indent="-304800" algn="l" rtl="0">
              <a:lnSpc>
                <a:spcPct val="100000"/>
              </a:lnSpc>
              <a:spcBef>
                <a:spcPts val="0"/>
              </a:spcBef>
              <a:spcAft>
                <a:spcPts val="0"/>
              </a:spcAft>
              <a:buClr>
                <a:schemeClr val="lt1"/>
              </a:buClr>
              <a:buSzPts val="1200"/>
              <a:buAutoNum type="arabicPeriod"/>
            </a:pPr>
            <a:r>
              <a:rPr lang="en" sz="1200"/>
              <a:t>A slide structure based on a presentation of a medical breakthrough, which you can easily adapt to your needs. For more info on how to edit the template, please visit </a:t>
            </a:r>
            <a:r>
              <a:rPr lang="en" sz="1200" b="1">
                <a:uFill>
                  <a:noFill/>
                </a:uFill>
                <a:hlinkClick r:id="rId4"/>
              </a:rPr>
              <a:t>Slidesgo School</a:t>
            </a:r>
            <a:r>
              <a:rPr lang="en" sz="1200"/>
              <a:t> or read our </a:t>
            </a:r>
            <a:r>
              <a:rPr lang="en" sz="1200" b="1">
                <a:uFill>
                  <a:noFill/>
                </a:uFill>
                <a:hlinkClick r:id="rId5"/>
              </a:rPr>
              <a:t>FAQs</a:t>
            </a:r>
            <a:r>
              <a:rPr lang="en" sz="1200"/>
              <a:t>.</a:t>
            </a:r>
            <a:endParaRPr sz="1200"/>
          </a:p>
          <a:p>
            <a:pPr marL="457200" lvl="0" indent="-304800" algn="l" rtl="0">
              <a:spcBef>
                <a:spcPts val="0"/>
              </a:spcBef>
              <a:spcAft>
                <a:spcPts val="0"/>
              </a:spcAft>
              <a:buClr>
                <a:schemeClr val="lt1"/>
              </a:buClr>
              <a:buSzPts val="1200"/>
              <a:buFont typeface="Anaheim"/>
              <a:buAutoNum type="arabicPeriod"/>
            </a:pPr>
            <a:r>
              <a:rPr lang="en" sz="1200"/>
              <a:t>To view this template in PowerPoint with the correct fonts, download and install on your computer the </a:t>
            </a:r>
            <a:r>
              <a:rPr lang="en" sz="1200" b="1">
                <a:solidFill>
                  <a:schemeClr val="hlink"/>
                </a:solidFill>
                <a:uFill>
                  <a:noFill/>
                </a:uFill>
                <a:hlinkClick r:id="rId6" action="ppaction://hlinksldjump"/>
              </a:rPr>
              <a:t>fonts that we have used</a:t>
            </a:r>
            <a:r>
              <a:rPr lang="en" sz="1200">
                <a:solidFill>
                  <a:schemeClr val="hlink"/>
                </a:solidFill>
                <a:uFill>
                  <a:noFill/>
                </a:uFill>
                <a:hlinkClick r:id="rId6" action="ppaction://hlinksldjump"/>
              </a:rPr>
              <a:t>.</a:t>
            </a:r>
            <a:r>
              <a:rPr lang="en" sz="1200"/>
              <a:t> You can learn how to download and install fonts </a:t>
            </a:r>
            <a:r>
              <a:rPr lang="en" sz="1200" b="1">
                <a:uFill>
                  <a:noFill/>
                </a:uFill>
                <a:hlinkClick r:id="rId7"/>
              </a:rPr>
              <a:t>here</a:t>
            </a:r>
            <a:r>
              <a:rPr lang="en" sz="1200"/>
              <a:t>.</a:t>
            </a:r>
            <a:endParaRPr sz="1200"/>
          </a:p>
          <a:p>
            <a:pPr marL="457200" lvl="0" indent="-304800" algn="l" rtl="0">
              <a:lnSpc>
                <a:spcPct val="100000"/>
              </a:lnSpc>
              <a:spcBef>
                <a:spcPts val="0"/>
              </a:spcBef>
              <a:spcAft>
                <a:spcPts val="0"/>
              </a:spcAft>
              <a:buClr>
                <a:schemeClr val="lt1"/>
              </a:buClr>
              <a:buSzPts val="1200"/>
              <a:buAutoNum type="arabicPeriod"/>
            </a:pPr>
            <a:r>
              <a:rPr lang="en" sz="1200"/>
              <a:t>An assortment of graphic resources that are suitable for use in the presentation can be found in the </a:t>
            </a:r>
            <a:r>
              <a:rPr lang="en" sz="1200" b="1"/>
              <a:t>a</a:t>
            </a:r>
            <a:r>
              <a:rPr lang="en" sz="1200" b="1">
                <a:uFill>
                  <a:noFill/>
                </a:uFill>
                <a:hlinkClick r:id="rId8" action="ppaction://hlinksldjump"/>
              </a:rPr>
              <a:t>lternative resources</a:t>
            </a:r>
            <a:r>
              <a:rPr lang="en" sz="1200"/>
              <a:t> slides.</a:t>
            </a:r>
            <a:endParaRPr sz="1200"/>
          </a:p>
          <a:p>
            <a:pPr marL="457200" lvl="0" indent="-304800" algn="l" rtl="0">
              <a:lnSpc>
                <a:spcPct val="100000"/>
              </a:lnSpc>
              <a:spcBef>
                <a:spcPts val="0"/>
              </a:spcBef>
              <a:spcAft>
                <a:spcPts val="0"/>
              </a:spcAft>
              <a:buClr>
                <a:schemeClr val="lt1"/>
              </a:buClr>
              <a:buSzPts val="1200"/>
              <a:buAutoNum type="arabicPeriod"/>
            </a:pPr>
            <a:r>
              <a:rPr lang="en" sz="1200"/>
              <a:t>A </a:t>
            </a:r>
            <a:r>
              <a:rPr lang="en" sz="1200" b="1">
                <a:uFill>
                  <a:noFill/>
                </a:uFill>
                <a:hlinkClick r:id="rId9" action="ppaction://hlinksldjump"/>
              </a:rPr>
              <a:t>thanks</a:t>
            </a:r>
            <a:r>
              <a:rPr lang="en" sz="1200">
                <a:uFill>
                  <a:noFill/>
                </a:uFill>
                <a:hlinkClick r:id="rId9" action="ppaction://hlinksldjump"/>
              </a:rPr>
              <a:t> </a:t>
            </a:r>
            <a:r>
              <a:rPr lang="en" sz="1200"/>
              <a:t>slide, which you must keep so that proper credits for our design are given.</a:t>
            </a:r>
            <a:endParaRPr sz="1200"/>
          </a:p>
          <a:p>
            <a:pPr marL="457200" lvl="0" indent="-304800" algn="l" rtl="0">
              <a:lnSpc>
                <a:spcPct val="100000"/>
              </a:lnSpc>
              <a:spcBef>
                <a:spcPts val="0"/>
              </a:spcBef>
              <a:spcAft>
                <a:spcPts val="0"/>
              </a:spcAft>
              <a:buClr>
                <a:schemeClr val="lt1"/>
              </a:buClr>
              <a:buSzPts val="1200"/>
              <a:buAutoNum type="arabicPeriod"/>
            </a:pPr>
            <a:r>
              <a:rPr lang="en" sz="1200"/>
              <a:t>Two </a:t>
            </a:r>
            <a:r>
              <a:rPr lang="en" sz="1200" b="1">
                <a:uFill>
                  <a:noFill/>
                </a:uFill>
                <a:hlinkClick r:id="rId10" action="ppaction://hlinksldjump"/>
              </a:rPr>
              <a:t>resources</a:t>
            </a:r>
            <a:r>
              <a:rPr lang="en" sz="1200">
                <a:uFill>
                  <a:noFill/>
                </a:uFill>
                <a:hlinkClick r:id="rId10" action="ppaction://hlinksldjump"/>
              </a:rPr>
              <a:t> </a:t>
            </a:r>
            <a:r>
              <a:rPr lang="en" sz="1200"/>
              <a:t>slides, where you’ll find links to all the elements used in the template.</a:t>
            </a:r>
            <a:endParaRPr sz="1200"/>
          </a:p>
          <a:p>
            <a:pPr marL="457200" lvl="0" indent="-304800" algn="l" rtl="0">
              <a:lnSpc>
                <a:spcPct val="100000"/>
              </a:lnSpc>
              <a:spcBef>
                <a:spcPts val="0"/>
              </a:spcBef>
              <a:spcAft>
                <a:spcPts val="0"/>
              </a:spcAft>
              <a:buClr>
                <a:schemeClr val="lt1"/>
              </a:buClr>
              <a:buSzPts val="1200"/>
              <a:buAutoNum type="arabicPeriod"/>
            </a:pPr>
            <a:r>
              <a:rPr lang="en" sz="1200" b="1">
                <a:solidFill>
                  <a:schemeClr val="hlink"/>
                </a:solidFill>
                <a:uFill>
                  <a:noFill/>
                </a:uFill>
                <a:hlinkClick r:id="" action="ppaction://noaction"/>
              </a:rPr>
              <a:t>Instructions for use</a:t>
            </a:r>
            <a:r>
              <a:rPr lang="en" sz="1200"/>
              <a:t>.</a:t>
            </a:r>
            <a:endParaRPr sz="1200"/>
          </a:p>
          <a:p>
            <a:pPr marL="457200" lvl="0" indent="-304800" algn="l" rtl="0">
              <a:lnSpc>
                <a:spcPct val="100000"/>
              </a:lnSpc>
              <a:spcBef>
                <a:spcPts val="0"/>
              </a:spcBef>
              <a:spcAft>
                <a:spcPts val="0"/>
              </a:spcAft>
              <a:buClr>
                <a:schemeClr val="lt1"/>
              </a:buClr>
              <a:buSzPts val="1200"/>
              <a:buAutoNum type="arabicPeriod"/>
            </a:pPr>
            <a:r>
              <a:rPr lang="en" sz="1200"/>
              <a:t>Final slides with: </a:t>
            </a:r>
            <a:endParaRPr sz="1200"/>
          </a:p>
          <a:p>
            <a:pPr marL="914400" lvl="0" indent="-304800" algn="l" rtl="0">
              <a:lnSpc>
                <a:spcPct val="100000"/>
              </a:lnSpc>
              <a:spcBef>
                <a:spcPts val="0"/>
              </a:spcBef>
              <a:spcAft>
                <a:spcPts val="0"/>
              </a:spcAft>
              <a:buClr>
                <a:schemeClr val="lt1"/>
              </a:buClr>
              <a:buSzPts val="1200"/>
              <a:buChar char="●"/>
            </a:pPr>
            <a:r>
              <a:rPr lang="en" sz="1200"/>
              <a:t>The</a:t>
            </a:r>
            <a:r>
              <a:rPr lang="en" sz="1200">
                <a:uFill>
                  <a:noFill/>
                </a:uFill>
                <a:hlinkClick r:id="rId6" action="ppaction://hlinksldjump"/>
              </a:rPr>
              <a:t> </a:t>
            </a:r>
            <a:r>
              <a:rPr lang="en" sz="1200" b="1">
                <a:uFill>
                  <a:noFill/>
                </a:uFill>
                <a:hlinkClick r:id="rId6" action="ppaction://hlinksldjump"/>
              </a:rPr>
              <a:t>fonts and colors</a:t>
            </a:r>
            <a:r>
              <a:rPr lang="en" sz="1200"/>
              <a:t> used in the template.</a:t>
            </a:r>
            <a:endParaRPr sz="1200"/>
          </a:p>
          <a:p>
            <a:pPr marL="914400" lvl="0" indent="-304800" algn="l" rtl="0">
              <a:lnSpc>
                <a:spcPct val="100000"/>
              </a:lnSpc>
              <a:spcBef>
                <a:spcPts val="0"/>
              </a:spcBef>
              <a:spcAft>
                <a:spcPts val="0"/>
              </a:spcAft>
              <a:buClr>
                <a:schemeClr val="lt1"/>
              </a:buClr>
              <a:buSzPts val="1200"/>
              <a:buChar char="●"/>
            </a:pPr>
            <a:r>
              <a:rPr lang="en" sz="1200"/>
              <a:t>A selection of </a:t>
            </a:r>
            <a:r>
              <a:rPr lang="en" sz="1200" b="1">
                <a:solidFill>
                  <a:schemeClr val="hlink"/>
                </a:solidFill>
                <a:uFill>
                  <a:noFill/>
                </a:uFill>
                <a:hlinkClick r:id="rId11" action="ppaction://hlinksldjump"/>
              </a:rPr>
              <a:t>illustrations</a:t>
            </a:r>
            <a:r>
              <a:rPr lang="en" sz="1200"/>
              <a:t>. You can also customize and animate them as you wish with the online editor. Visit</a:t>
            </a:r>
            <a:r>
              <a:rPr lang="en" sz="1200" b="1"/>
              <a:t> </a:t>
            </a:r>
            <a:r>
              <a:rPr lang="en" sz="1200" b="1">
                <a:uFill>
                  <a:noFill/>
                </a:uFill>
                <a:hlinkClick r:id="rId12"/>
              </a:rPr>
              <a:t>Storyset</a:t>
            </a:r>
            <a:r>
              <a:rPr lang="en" sz="1200"/>
              <a:t> to find more. </a:t>
            </a:r>
            <a:endParaRPr sz="1200"/>
          </a:p>
          <a:p>
            <a:pPr marL="914400" lvl="0" indent="-304800" algn="l" rtl="0">
              <a:lnSpc>
                <a:spcPct val="100000"/>
              </a:lnSpc>
              <a:spcBef>
                <a:spcPts val="0"/>
              </a:spcBef>
              <a:spcAft>
                <a:spcPts val="0"/>
              </a:spcAft>
              <a:buClr>
                <a:schemeClr val="lt1"/>
              </a:buClr>
              <a:buSzPts val="1200"/>
              <a:buChar char="●"/>
            </a:pPr>
            <a:r>
              <a:rPr lang="en" sz="1200"/>
              <a:t>More</a:t>
            </a:r>
            <a:r>
              <a:rPr lang="en" sz="1200">
                <a:solidFill>
                  <a:schemeClr val="hlink"/>
                </a:solidFill>
                <a:uFill>
                  <a:noFill/>
                </a:uFill>
                <a:hlinkClick r:id="rId13" action="ppaction://hlinksldjump"/>
              </a:rPr>
              <a:t> </a:t>
            </a:r>
            <a:r>
              <a:rPr lang="en" sz="1200" b="1">
                <a:solidFill>
                  <a:schemeClr val="hlink"/>
                </a:solidFill>
                <a:uFill>
                  <a:noFill/>
                </a:uFill>
                <a:hlinkClick r:id="rId13" action="ppaction://hlinksldjump"/>
              </a:rPr>
              <a:t>infographic resources</a:t>
            </a:r>
            <a:r>
              <a:rPr lang="en" sz="1200"/>
              <a:t>, whose size and color can be edited. </a:t>
            </a:r>
            <a:endParaRPr sz="1200"/>
          </a:p>
          <a:p>
            <a:pPr marL="914400" lvl="0" indent="-304800" algn="l" rtl="0">
              <a:lnSpc>
                <a:spcPct val="100000"/>
              </a:lnSpc>
              <a:spcBef>
                <a:spcPts val="0"/>
              </a:spcBef>
              <a:spcAft>
                <a:spcPts val="0"/>
              </a:spcAft>
              <a:buClr>
                <a:schemeClr val="lt1"/>
              </a:buClr>
              <a:buSzPts val="1200"/>
              <a:buChar char="●"/>
            </a:pPr>
            <a:r>
              <a:rPr lang="en" sz="1200"/>
              <a:t>Sets of </a:t>
            </a:r>
            <a:r>
              <a:rPr lang="en" sz="1200" b="1">
                <a:uFill>
                  <a:noFill/>
                </a:uFill>
                <a:hlinkClick r:id="rId14" action="ppaction://hlinksldjump"/>
              </a:rPr>
              <a:t>customizable icons</a:t>
            </a:r>
            <a:r>
              <a:rPr lang="en" sz="1200"/>
              <a:t> of the following themes: general, business, avatar, creative process, education, help &amp; support, medical, nature, performing arts, SEO &amp; marketing, and teamwork.</a:t>
            </a:r>
            <a:endParaRPr sz="1200"/>
          </a:p>
          <a:p>
            <a:pPr marL="0" lvl="0" indent="0" algn="l" rtl="0">
              <a:lnSpc>
                <a:spcPct val="100000"/>
              </a:lnSpc>
              <a:spcBef>
                <a:spcPts val="0"/>
              </a:spcBef>
              <a:spcAft>
                <a:spcPts val="0"/>
              </a:spcAft>
              <a:buNone/>
            </a:pPr>
            <a:r>
              <a:rPr lang="en" sz="1200"/>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6"/>
          <p:cNvSpPr txBox="1">
            <a:spLocks noGrp="1"/>
          </p:cNvSpPr>
          <p:nvPr>
            <p:ph type="title"/>
          </p:nvPr>
        </p:nvSpPr>
        <p:spPr>
          <a:xfrm>
            <a:off x="980750" y="2993600"/>
            <a:ext cx="7182300" cy="88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06"/>
                                        </p:tgtEl>
                                        <p:attrNameLst>
                                          <p:attrName>style.visibility</p:attrName>
                                        </p:attrNameLst>
                                      </p:cBhvr>
                                      <p:to>
                                        <p:strVal val="visible"/>
                                      </p:to>
                                    </p:set>
                                    <p:anim calcmode="lin" valueType="num">
                                      <p:cBhvr additive="base">
                                        <p:cTn id="7" dur="1000"/>
                                        <p:tgtEl>
                                          <p:spTgt spid="6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7"/>
          <p:cNvSpPr txBox="1">
            <a:spLocks noGrp="1"/>
          </p:cNvSpPr>
          <p:nvPr>
            <p:ph type="title"/>
          </p:nvPr>
        </p:nvSpPr>
        <p:spPr>
          <a:xfrm>
            <a:off x="2075838" y="4076675"/>
            <a:ext cx="49923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612" name="Google Shape;612;p77"/>
          <p:cNvSpPr txBox="1">
            <a:spLocks noGrp="1"/>
          </p:cNvSpPr>
          <p:nvPr>
            <p:ph type="subTitle" idx="1"/>
          </p:nvPr>
        </p:nvSpPr>
        <p:spPr>
          <a:xfrm>
            <a:off x="2075850" y="2887963"/>
            <a:ext cx="4992300" cy="115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12"/>
                                        </p:tgtEl>
                                        <p:attrNameLst>
                                          <p:attrName>style.visibility</p:attrName>
                                        </p:attrNameLst>
                                      </p:cBhvr>
                                      <p:to>
                                        <p:strVal val="visible"/>
                                      </p:to>
                                    </p:set>
                                    <p:anim calcmode="lin" valueType="num">
                                      <p:cBhvr additive="base">
                                        <p:cTn id="7" dur="1000"/>
                                        <p:tgtEl>
                                          <p:spTgt spid="612"/>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611"/>
                                        </p:tgtEl>
                                        <p:attrNameLst>
                                          <p:attrName>style.visibility</p:attrName>
                                        </p:attrNameLst>
                                      </p:cBhvr>
                                      <p:to>
                                        <p:strVal val="visible"/>
                                      </p:to>
                                    </p:set>
                                    <p:anim calcmode="lin" valueType="num">
                                      <p:cBhvr additive="base">
                                        <p:cTn id="11" dur="1000"/>
                                        <p:tgtEl>
                                          <p:spTgt spid="6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6"/>
        <p:cNvGrpSpPr/>
        <p:nvPr/>
      </p:nvGrpSpPr>
      <p:grpSpPr>
        <a:xfrm>
          <a:off x="0" y="0"/>
          <a:ext cx="0" cy="0"/>
          <a:chOff x="0" y="0"/>
          <a:chExt cx="0" cy="0"/>
        </a:xfrm>
      </p:grpSpPr>
      <p:sp>
        <p:nvSpPr>
          <p:cNvPr id="617" name="Google Shape;617;p78"/>
          <p:cNvSpPr/>
          <p:nvPr/>
        </p:nvSpPr>
        <p:spPr>
          <a:xfrm>
            <a:off x="5208975" y="668334"/>
            <a:ext cx="2347800" cy="2347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8"/>
          <p:cNvSpPr txBox="1">
            <a:spLocks noGrp="1"/>
          </p:cNvSpPr>
          <p:nvPr>
            <p:ph type="title"/>
          </p:nvPr>
        </p:nvSpPr>
        <p:spPr>
          <a:xfrm>
            <a:off x="5209025" y="973525"/>
            <a:ext cx="2347800" cy="173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2"/>
        <p:cNvGrpSpPr/>
        <p:nvPr/>
      </p:nvGrpSpPr>
      <p:grpSpPr>
        <a:xfrm>
          <a:off x="0" y="0"/>
          <a:ext cx="0" cy="0"/>
          <a:chOff x="0" y="0"/>
          <a:chExt cx="0" cy="0"/>
        </a:xfrm>
      </p:grpSpPr>
      <p:sp>
        <p:nvSpPr>
          <p:cNvPr id="623" name="Google Shape;623;p79"/>
          <p:cNvSpPr/>
          <p:nvPr/>
        </p:nvSpPr>
        <p:spPr>
          <a:xfrm>
            <a:off x="713225" y="893452"/>
            <a:ext cx="3357000" cy="335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9"/>
          <p:cNvSpPr txBox="1">
            <a:spLocks noGrp="1"/>
          </p:cNvSpPr>
          <p:nvPr>
            <p:ph type="title"/>
          </p:nvPr>
        </p:nvSpPr>
        <p:spPr>
          <a:xfrm>
            <a:off x="1083150" y="1465800"/>
            <a:ext cx="2617200" cy="221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A picture is worth a thousand words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23"/>
                                        </p:tgtEl>
                                        <p:attrNameLst>
                                          <p:attrName>style.visibility</p:attrName>
                                        </p:attrNameLst>
                                      </p:cBhvr>
                                      <p:to>
                                        <p:strVal val="visible"/>
                                      </p:to>
                                    </p:set>
                                    <p:anim calcmode="lin" valueType="num">
                                      <p:cBhvr additive="base">
                                        <p:cTn id="7" dur="1000"/>
                                        <p:tgtEl>
                                          <p:spTgt spid="62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24"/>
                                        </p:tgtEl>
                                        <p:attrNameLst>
                                          <p:attrName>style.visibility</p:attrName>
                                        </p:attrNameLst>
                                      </p:cBhvr>
                                      <p:to>
                                        <p:strVal val="visible"/>
                                      </p:to>
                                    </p:set>
                                    <p:anim calcmode="lin" valueType="num">
                                      <p:cBhvr additive="base">
                                        <p:cTn id="10" dur="1000"/>
                                        <p:tgtEl>
                                          <p:spTgt spid="62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8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Factors to consider</a:t>
            </a:r>
            <a:endParaRPr/>
          </a:p>
        </p:txBody>
      </p:sp>
      <p:sp>
        <p:nvSpPr>
          <p:cNvPr id="630" name="Google Shape;630;p80"/>
          <p:cNvSpPr txBox="1"/>
          <p:nvPr/>
        </p:nvSpPr>
        <p:spPr>
          <a:xfrm>
            <a:off x="5867187" y="1624456"/>
            <a:ext cx="25635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Ceres</a:t>
            </a:r>
            <a:endParaRPr sz="2400">
              <a:solidFill>
                <a:schemeClr val="lt1"/>
              </a:solidFill>
              <a:latin typeface="Abril Fatface"/>
              <a:ea typeface="Abril Fatface"/>
              <a:cs typeface="Abril Fatface"/>
              <a:sym typeface="Abril Fatface"/>
            </a:endParaRPr>
          </a:p>
        </p:txBody>
      </p:sp>
      <p:sp>
        <p:nvSpPr>
          <p:cNvPr id="631" name="Google Shape;631;p80"/>
          <p:cNvSpPr txBox="1"/>
          <p:nvPr/>
        </p:nvSpPr>
        <p:spPr>
          <a:xfrm>
            <a:off x="5867179" y="2027958"/>
            <a:ext cx="2563500" cy="66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Ceres is located in the main asteroid belt</a:t>
            </a:r>
            <a:endParaRPr sz="1600">
              <a:solidFill>
                <a:schemeClr val="lt1"/>
              </a:solidFill>
              <a:latin typeface="Fira Sans"/>
              <a:ea typeface="Fira Sans"/>
              <a:cs typeface="Fira Sans"/>
              <a:sym typeface="Fira Sans"/>
            </a:endParaRPr>
          </a:p>
        </p:txBody>
      </p:sp>
      <p:sp>
        <p:nvSpPr>
          <p:cNvPr id="632" name="Google Shape;632;p80"/>
          <p:cNvSpPr txBox="1"/>
          <p:nvPr/>
        </p:nvSpPr>
        <p:spPr>
          <a:xfrm>
            <a:off x="5867175" y="3030304"/>
            <a:ext cx="2563500" cy="40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Neptune</a:t>
            </a:r>
            <a:endParaRPr sz="2400">
              <a:solidFill>
                <a:schemeClr val="lt1"/>
              </a:solidFill>
              <a:latin typeface="Abril Fatface"/>
              <a:ea typeface="Abril Fatface"/>
              <a:cs typeface="Abril Fatface"/>
              <a:sym typeface="Abril Fatface"/>
            </a:endParaRPr>
          </a:p>
        </p:txBody>
      </p:sp>
      <p:sp>
        <p:nvSpPr>
          <p:cNvPr id="633" name="Google Shape;633;p80"/>
          <p:cNvSpPr txBox="1"/>
          <p:nvPr/>
        </p:nvSpPr>
        <p:spPr>
          <a:xfrm>
            <a:off x="5867175" y="3433807"/>
            <a:ext cx="2563500" cy="66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Neptune is the farthest planet from the Sun</a:t>
            </a:r>
            <a:endParaRPr sz="1600">
              <a:solidFill>
                <a:schemeClr val="lt1"/>
              </a:solidFill>
              <a:latin typeface="Fira Sans"/>
              <a:ea typeface="Fira Sans"/>
              <a:cs typeface="Fira Sans"/>
              <a:sym typeface="Fira Sans"/>
            </a:endParaRPr>
          </a:p>
        </p:txBody>
      </p:sp>
      <p:sp>
        <p:nvSpPr>
          <p:cNvPr id="634" name="Google Shape;634;p80"/>
          <p:cNvSpPr txBox="1"/>
          <p:nvPr/>
        </p:nvSpPr>
        <p:spPr>
          <a:xfrm>
            <a:off x="713250" y="1624456"/>
            <a:ext cx="2563500" cy="40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lt1"/>
                </a:solidFill>
                <a:latin typeface="Abril Fatface"/>
                <a:ea typeface="Abril Fatface"/>
                <a:cs typeface="Abril Fatface"/>
                <a:sym typeface="Abril Fatface"/>
              </a:rPr>
              <a:t>Venus</a:t>
            </a:r>
            <a:endParaRPr sz="2400">
              <a:solidFill>
                <a:schemeClr val="lt1"/>
              </a:solidFill>
              <a:latin typeface="Abril Fatface"/>
              <a:ea typeface="Abril Fatface"/>
              <a:cs typeface="Abril Fatface"/>
              <a:sym typeface="Abril Fatface"/>
            </a:endParaRPr>
          </a:p>
        </p:txBody>
      </p:sp>
      <p:sp>
        <p:nvSpPr>
          <p:cNvPr id="635" name="Google Shape;635;p80"/>
          <p:cNvSpPr txBox="1"/>
          <p:nvPr/>
        </p:nvSpPr>
        <p:spPr>
          <a:xfrm>
            <a:off x="713250" y="2027956"/>
            <a:ext cx="2563500" cy="6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Fira Sans"/>
                <a:ea typeface="Fira Sans"/>
                <a:cs typeface="Fira Sans"/>
                <a:sym typeface="Fira Sans"/>
              </a:rPr>
              <a:t>Venus is the second planet from the Sun</a:t>
            </a:r>
            <a:endParaRPr sz="1600">
              <a:solidFill>
                <a:schemeClr val="lt1"/>
              </a:solidFill>
              <a:latin typeface="Fira Sans"/>
              <a:ea typeface="Fira Sans"/>
              <a:cs typeface="Fira Sans"/>
              <a:sym typeface="Fira Sans"/>
            </a:endParaRPr>
          </a:p>
        </p:txBody>
      </p:sp>
      <p:sp>
        <p:nvSpPr>
          <p:cNvPr id="636" name="Google Shape;636;p80"/>
          <p:cNvSpPr txBox="1"/>
          <p:nvPr/>
        </p:nvSpPr>
        <p:spPr>
          <a:xfrm>
            <a:off x="713250" y="3030304"/>
            <a:ext cx="2563500" cy="403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637" name="Google Shape;637;p80"/>
          <p:cNvSpPr txBox="1"/>
          <p:nvPr/>
        </p:nvSpPr>
        <p:spPr>
          <a:xfrm>
            <a:off x="713250" y="3433806"/>
            <a:ext cx="2563500" cy="66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Fira Sans"/>
                <a:ea typeface="Fira Sans"/>
                <a:cs typeface="Fira Sans"/>
                <a:sym typeface="Fira Sans"/>
              </a:rPr>
              <a:t>Despite being red, Mars is a cold place</a:t>
            </a:r>
            <a:endParaRPr sz="1600">
              <a:solidFill>
                <a:schemeClr val="lt1"/>
              </a:solidFill>
              <a:latin typeface="Fira Sans"/>
              <a:ea typeface="Fira Sans"/>
              <a:cs typeface="Fira Sans"/>
              <a:sym typeface="Fira Sans"/>
            </a:endParaRPr>
          </a:p>
        </p:txBody>
      </p:sp>
      <p:grpSp>
        <p:nvGrpSpPr>
          <p:cNvPr id="638" name="Google Shape;638;p80"/>
          <p:cNvGrpSpPr/>
          <p:nvPr/>
        </p:nvGrpSpPr>
        <p:grpSpPr>
          <a:xfrm>
            <a:off x="3505350" y="1889456"/>
            <a:ext cx="2133250" cy="2073050"/>
            <a:chOff x="3505350" y="1889456"/>
            <a:chExt cx="2133250" cy="2073050"/>
          </a:xfrm>
        </p:grpSpPr>
        <p:sp>
          <p:nvSpPr>
            <p:cNvPr id="639" name="Google Shape;639;p80"/>
            <p:cNvSpPr/>
            <p:nvPr/>
          </p:nvSpPr>
          <p:spPr>
            <a:xfrm>
              <a:off x="4971400" y="188945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80"/>
            <p:cNvSpPr/>
            <p:nvPr/>
          </p:nvSpPr>
          <p:spPr>
            <a:xfrm>
              <a:off x="4971400" y="32953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80"/>
            <p:cNvSpPr/>
            <p:nvPr/>
          </p:nvSpPr>
          <p:spPr>
            <a:xfrm>
              <a:off x="3505350" y="188945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80"/>
            <p:cNvSpPr/>
            <p:nvPr/>
          </p:nvSpPr>
          <p:spPr>
            <a:xfrm>
              <a:off x="3505350" y="32953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 name="Google Shape;643;p80"/>
            <p:cNvCxnSpPr>
              <a:stCxn id="641" idx="6"/>
              <a:endCxn id="639" idx="2"/>
            </p:cNvCxnSpPr>
            <p:nvPr/>
          </p:nvCxnSpPr>
          <p:spPr>
            <a:xfrm>
              <a:off x="4172550" y="2223056"/>
              <a:ext cx="798900" cy="0"/>
            </a:xfrm>
            <a:prstGeom prst="straightConnector1">
              <a:avLst/>
            </a:prstGeom>
            <a:noFill/>
            <a:ln w="9525" cap="flat" cmpd="sng">
              <a:solidFill>
                <a:schemeClr val="lt1"/>
              </a:solidFill>
              <a:prstDash val="solid"/>
              <a:round/>
              <a:headEnd type="none" w="med" len="med"/>
              <a:tailEnd type="none" w="med" len="med"/>
            </a:ln>
          </p:spPr>
        </p:cxnSp>
        <p:cxnSp>
          <p:nvCxnSpPr>
            <p:cNvPr id="644" name="Google Shape;644;p80"/>
            <p:cNvCxnSpPr>
              <a:stCxn id="642" idx="6"/>
              <a:endCxn id="640" idx="2"/>
            </p:cNvCxnSpPr>
            <p:nvPr/>
          </p:nvCxnSpPr>
          <p:spPr>
            <a:xfrm>
              <a:off x="4172550" y="3628906"/>
              <a:ext cx="798900" cy="0"/>
            </a:xfrm>
            <a:prstGeom prst="straightConnector1">
              <a:avLst/>
            </a:prstGeom>
            <a:noFill/>
            <a:ln w="9525" cap="flat" cmpd="sng">
              <a:solidFill>
                <a:schemeClr val="lt1"/>
              </a:solidFill>
              <a:prstDash val="solid"/>
              <a:round/>
              <a:headEnd type="none" w="med" len="med"/>
              <a:tailEnd type="none" w="med" len="med"/>
            </a:ln>
          </p:spPr>
        </p:cxnSp>
        <p:cxnSp>
          <p:nvCxnSpPr>
            <p:cNvPr id="645" name="Google Shape;645;p80"/>
            <p:cNvCxnSpPr>
              <a:stCxn id="639" idx="4"/>
              <a:endCxn id="642" idx="0"/>
            </p:cNvCxnSpPr>
            <p:nvPr/>
          </p:nvCxnSpPr>
          <p:spPr>
            <a:xfrm rot="5400000">
              <a:off x="4202650" y="2192906"/>
              <a:ext cx="738600" cy="1466100"/>
            </a:xfrm>
            <a:prstGeom prst="bentConnector3">
              <a:avLst>
                <a:gd name="adj1" fmla="val 50003"/>
              </a:avLst>
            </a:prstGeom>
            <a:noFill/>
            <a:ln w="9525" cap="flat" cmpd="sng">
              <a:solidFill>
                <a:schemeClr val="lt1"/>
              </a:solidFill>
              <a:prstDash val="solid"/>
              <a:round/>
              <a:headEnd type="none" w="med" len="med"/>
              <a:tailEnd type="none" w="med" len="med"/>
            </a:ln>
          </p:spPr>
        </p:cxnSp>
      </p:grpSp>
      <p:grpSp>
        <p:nvGrpSpPr>
          <p:cNvPr id="646" name="Google Shape;646;p80"/>
          <p:cNvGrpSpPr/>
          <p:nvPr/>
        </p:nvGrpSpPr>
        <p:grpSpPr>
          <a:xfrm>
            <a:off x="3663010" y="2109505"/>
            <a:ext cx="351880" cy="227092"/>
            <a:chOff x="-26573400" y="3224125"/>
            <a:chExt cx="295375" cy="190625"/>
          </a:xfrm>
        </p:grpSpPr>
        <p:sp>
          <p:nvSpPr>
            <p:cNvPr id="647" name="Google Shape;647;p8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8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80"/>
          <p:cNvGrpSpPr/>
          <p:nvPr/>
        </p:nvGrpSpPr>
        <p:grpSpPr>
          <a:xfrm>
            <a:off x="5117340" y="2046974"/>
            <a:ext cx="375319" cy="352148"/>
            <a:chOff x="-26583625" y="3917025"/>
            <a:chExt cx="315050" cy="295600"/>
          </a:xfrm>
        </p:grpSpPr>
        <p:sp>
          <p:nvSpPr>
            <p:cNvPr id="650" name="Google Shape;650;p8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8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8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8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80"/>
          <p:cNvSpPr/>
          <p:nvPr/>
        </p:nvSpPr>
        <p:spPr>
          <a:xfrm>
            <a:off x="5117318" y="3452776"/>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80"/>
          <p:cNvGrpSpPr/>
          <p:nvPr/>
        </p:nvGrpSpPr>
        <p:grpSpPr>
          <a:xfrm>
            <a:off x="3662551" y="3452498"/>
            <a:ext cx="352803" cy="352803"/>
            <a:chOff x="-23245675" y="3148525"/>
            <a:chExt cx="296150" cy="296150"/>
          </a:xfrm>
        </p:grpSpPr>
        <p:sp>
          <p:nvSpPr>
            <p:cNvPr id="656" name="Google Shape;656;p8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8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8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81"/>
          <p:cNvSpPr txBox="1">
            <a:spLocks noGrp="1"/>
          </p:cNvSpPr>
          <p:nvPr>
            <p:ph type="title" idx="2"/>
          </p:nvPr>
        </p:nvSpPr>
        <p:spPr>
          <a:xfrm>
            <a:off x="810038" y="1594650"/>
            <a:ext cx="24516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664" name="Google Shape;664;p81"/>
          <p:cNvSpPr txBox="1">
            <a:spLocks noGrp="1"/>
          </p:cNvSpPr>
          <p:nvPr>
            <p:ph type="subTitle" idx="1"/>
          </p:nvPr>
        </p:nvSpPr>
        <p:spPr>
          <a:xfrm>
            <a:off x="810038" y="2108850"/>
            <a:ext cx="2451600" cy="94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from the Sun and the smallest one </a:t>
            </a:r>
            <a:endParaRPr/>
          </a:p>
        </p:txBody>
      </p:sp>
      <p:sp>
        <p:nvSpPr>
          <p:cNvPr id="665" name="Google Shape;665;p81"/>
          <p:cNvSpPr txBox="1">
            <a:spLocks noGrp="1"/>
          </p:cNvSpPr>
          <p:nvPr>
            <p:ph type="title" idx="3"/>
          </p:nvPr>
        </p:nvSpPr>
        <p:spPr>
          <a:xfrm>
            <a:off x="3346170" y="1594650"/>
            <a:ext cx="24516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666" name="Google Shape;666;p81"/>
          <p:cNvSpPr txBox="1">
            <a:spLocks noGrp="1"/>
          </p:cNvSpPr>
          <p:nvPr>
            <p:ph type="subTitle" idx="4"/>
          </p:nvPr>
        </p:nvSpPr>
        <p:spPr>
          <a:xfrm>
            <a:off x="3346175" y="2108850"/>
            <a:ext cx="2451600" cy="94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has a beautiful name and is the second planet from the Sun</a:t>
            </a:r>
            <a:endParaRPr/>
          </a:p>
        </p:txBody>
      </p:sp>
      <p:sp>
        <p:nvSpPr>
          <p:cNvPr id="667" name="Google Shape;667;p81"/>
          <p:cNvSpPr txBox="1">
            <a:spLocks noGrp="1"/>
          </p:cNvSpPr>
          <p:nvPr>
            <p:ph type="title" idx="5"/>
          </p:nvPr>
        </p:nvSpPr>
        <p:spPr>
          <a:xfrm>
            <a:off x="5882302" y="1594650"/>
            <a:ext cx="24516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668" name="Google Shape;668;p81"/>
          <p:cNvSpPr txBox="1">
            <a:spLocks noGrp="1"/>
          </p:cNvSpPr>
          <p:nvPr>
            <p:ph type="subTitle" idx="6"/>
          </p:nvPr>
        </p:nvSpPr>
        <p:spPr>
          <a:xfrm>
            <a:off x="5882313" y="2108850"/>
            <a:ext cx="2451600" cy="94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669" name="Google Shape;669;p8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Factors to consider</a:t>
            </a:r>
            <a:endParaRPr/>
          </a:p>
        </p:txBody>
      </p:sp>
      <p:sp>
        <p:nvSpPr>
          <p:cNvPr id="670" name="Google Shape;670;p81"/>
          <p:cNvSpPr/>
          <p:nvPr/>
        </p:nvSpPr>
        <p:spPr>
          <a:xfrm>
            <a:off x="1702250" y="370543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1"/>
          <p:cNvSpPr/>
          <p:nvPr/>
        </p:nvSpPr>
        <p:spPr>
          <a:xfrm>
            <a:off x="4238387" y="370543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1"/>
          <p:cNvSpPr/>
          <p:nvPr/>
        </p:nvSpPr>
        <p:spPr>
          <a:xfrm>
            <a:off x="6774525" y="370543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 name="Google Shape;673;p81"/>
          <p:cNvCxnSpPr>
            <a:stCxn id="664" idx="2"/>
            <a:endCxn id="670" idx="0"/>
          </p:cNvCxnSpPr>
          <p:nvPr/>
        </p:nvCxnSpPr>
        <p:spPr>
          <a:xfrm>
            <a:off x="2035838" y="3050850"/>
            <a:ext cx="0" cy="654600"/>
          </a:xfrm>
          <a:prstGeom prst="straightConnector1">
            <a:avLst/>
          </a:prstGeom>
          <a:noFill/>
          <a:ln w="9525" cap="flat" cmpd="sng">
            <a:solidFill>
              <a:schemeClr val="lt1"/>
            </a:solidFill>
            <a:prstDash val="solid"/>
            <a:round/>
            <a:headEnd type="none" w="med" len="med"/>
            <a:tailEnd type="none" w="med" len="med"/>
          </a:ln>
        </p:spPr>
      </p:cxnSp>
      <p:cxnSp>
        <p:nvCxnSpPr>
          <p:cNvPr id="674" name="Google Shape;674;p81"/>
          <p:cNvCxnSpPr>
            <a:stCxn id="666" idx="2"/>
            <a:endCxn id="671" idx="0"/>
          </p:cNvCxnSpPr>
          <p:nvPr/>
        </p:nvCxnSpPr>
        <p:spPr>
          <a:xfrm>
            <a:off x="4571975" y="3050850"/>
            <a:ext cx="0" cy="654600"/>
          </a:xfrm>
          <a:prstGeom prst="straightConnector1">
            <a:avLst/>
          </a:prstGeom>
          <a:noFill/>
          <a:ln w="9525" cap="flat" cmpd="sng">
            <a:solidFill>
              <a:schemeClr val="lt1"/>
            </a:solidFill>
            <a:prstDash val="solid"/>
            <a:round/>
            <a:headEnd type="none" w="med" len="med"/>
            <a:tailEnd type="none" w="med" len="med"/>
          </a:ln>
        </p:spPr>
      </p:cxnSp>
      <p:cxnSp>
        <p:nvCxnSpPr>
          <p:cNvPr id="675" name="Google Shape;675;p81"/>
          <p:cNvCxnSpPr>
            <a:stCxn id="668" idx="2"/>
            <a:endCxn id="672" idx="0"/>
          </p:cNvCxnSpPr>
          <p:nvPr/>
        </p:nvCxnSpPr>
        <p:spPr>
          <a:xfrm>
            <a:off x="7108113" y="3050850"/>
            <a:ext cx="0" cy="654600"/>
          </a:xfrm>
          <a:prstGeom prst="straightConnector1">
            <a:avLst/>
          </a:prstGeom>
          <a:noFill/>
          <a:ln w="9525" cap="flat" cmpd="sng">
            <a:solidFill>
              <a:schemeClr val="lt1"/>
            </a:solidFill>
            <a:prstDash val="solid"/>
            <a:round/>
            <a:headEnd type="none" w="med" len="med"/>
            <a:tailEnd type="none" w="med" len="med"/>
          </a:ln>
        </p:spPr>
      </p:cxnSp>
      <p:grpSp>
        <p:nvGrpSpPr>
          <p:cNvPr id="676" name="Google Shape;676;p81"/>
          <p:cNvGrpSpPr/>
          <p:nvPr/>
        </p:nvGrpSpPr>
        <p:grpSpPr>
          <a:xfrm>
            <a:off x="4433578" y="3881589"/>
            <a:ext cx="276816" cy="314860"/>
            <a:chOff x="1756738" y="1730175"/>
            <a:chExt cx="379825" cy="432025"/>
          </a:xfrm>
        </p:grpSpPr>
        <p:sp>
          <p:nvSpPr>
            <p:cNvPr id="677" name="Google Shape;677;p81"/>
            <p:cNvSpPr/>
            <p:nvPr/>
          </p:nvSpPr>
          <p:spPr>
            <a:xfrm>
              <a:off x="1860888" y="1798525"/>
              <a:ext cx="31900" cy="30700"/>
            </a:xfrm>
            <a:custGeom>
              <a:avLst/>
              <a:gdLst/>
              <a:ahLst/>
              <a:cxnLst/>
              <a:rect l="l" t="t" r="r" b="b"/>
              <a:pathLst>
                <a:path w="1276" h="1228" extrusionOk="0">
                  <a:moveTo>
                    <a:pt x="715" y="1"/>
                  </a:moveTo>
                  <a:cubicBezTo>
                    <a:pt x="585" y="1"/>
                    <a:pt x="455" y="50"/>
                    <a:pt x="357" y="148"/>
                  </a:cubicBezTo>
                  <a:lnTo>
                    <a:pt x="0" y="513"/>
                  </a:lnTo>
                  <a:lnTo>
                    <a:pt x="714" y="1227"/>
                  </a:lnTo>
                  <a:lnTo>
                    <a:pt x="1080" y="870"/>
                  </a:lnTo>
                  <a:cubicBezTo>
                    <a:pt x="1276" y="674"/>
                    <a:pt x="1276" y="353"/>
                    <a:pt x="1080" y="148"/>
                  </a:cubicBezTo>
                  <a:cubicBezTo>
                    <a:pt x="977" y="50"/>
                    <a:pt x="845"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81"/>
            <p:cNvSpPr/>
            <p:nvPr/>
          </p:nvSpPr>
          <p:spPr>
            <a:xfrm>
              <a:off x="1860888" y="1916725"/>
              <a:ext cx="31900" cy="30700"/>
            </a:xfrm>
            <a:custGeom>
              <a:avLst/>
              <a:gdLst/>
              <a:ahLst/>
              <a:cxnLst/>
              <a:rect l="l" t="t" r="r" b="b"/>
              <a:pathLst>
                <a:path w="1276" h="1228" extrusionOk="0">
                  <a:moveTo>
                    <a:pt x="715" y="1"/>
                  </a:moveTo>
                  <a:cubicBezTo>
                    <a:pt x="585" y="1"/>
                    <a:pt x="455" y="50"/>
                    <a:pt x="357" y="148"/>
                  </a:cubicBezTo>
                  <a:lnTo>
                    <a:pt x="0" y="505"/>
                  </a:lnTo>
                  <a:lnTo>
                    <a:pt x="714" y="1227"/>
                  </a:lnTo>
                  <a:lnTo>
                    <a:pt x="1080" y="862"/>
                  </a:lnTo>
                  <a:cubicBezTo>
                    <a:pt x="1276" y="665"/>
                    <a:pt x="1276" y="344"/>
                    <a:pt x="1080" y="148"/>
                  </a:cubicBezTo>
                  <a:cubicBezTo>
                    <a:pt x="977" y="50"/>
                    <a:pt x="845"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81"/>
            <p:cNvSpPr/>
            <p:nvPr/>
          </p:nvSpPr>
          <p:spPr>
            <a:xfrm>
              <a:off x="2000488" y="2063825"/>
              <a:ext cx="31700" cy="30450"/>
            </a:xfrm>
            <a:custGeom>
              <a:avLst/>
              <a:gdLst/>
              <a:ahLst/>
              <a:cxnLst/>
              <a:rect l="l" t="t" r="r" b="b"/>
              <a:pathLst>
                <a:path w="1268" h="1218" extrusionOk="0">
                  <a:moveTo>
                    <a:pt x="554" y="0"/>
                  </a:moveTo>
                  <a:lnTo>
                    <a:pt x="197" y="357"/>
                  </a:lnTo>
                  <a:cubicBezTo>
                    <a:pt x="1" y="553"/>
                    <a:pt x="1" y="874"/>
                    <a:pt x="197" y="1071"/>
                  </a:cubicBezTo>
                  <a:cubicBezTo>
                    <a:pt x="295" y="1169"/>
                    <a:pt x="425" y="1218"/>
                    <a:pt x="554" y="1218"/>
                  </a:cubicBezTo>
                  <a:cubicBezTo>
                    <a:pt x="683" y="1218"/>
                    <a:pt x="813" y="1169"/>
                    <a:pt x="911" y="1071"/>
                  </a:cubicBezTo>
                  <a:lnTo>
                    <a:pt x="1268"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81"/>
            <p:cNvSpPr/>
            <p:nvPr/>
          </p:nvSpPr>
          <p:spPr>
            <a:xfrm>
              <a:off x="2032163" y="2033150"/>
              <a:ext cx="31925" cy="30700"/>
            </a:xfrm>
            <a:custGeom>
              <a:avLst/>
              <a:gdLst/>
              <a:ahLst/>
              <a:cxnLst/>
              <a:rect l="l" t="t" r="r" b="b"/>
              <a:pathLst>
                <a:path w="1277" h="1228" extrusionOk="0">
                  <a:moveTo>
                    <a:pt x="715" y="0"/>
                  </a:moveTo>
                  <a:cubicBezTo>
                    <a:pt x="585" y="0"/>
                    <a:pt x="456" y="49"/>
                    <a:pt x="357" y="148"/>
                  </a:cubicBezTo>
                  <a:lnTo>
                    <a:pt x="1" y="504"/>
                  </a:lnTo>
                  <a:lnTo>
                    <a:pt x="714" y="1227"/>
                  </a:lnTo>
                  <a:lnTo>
                    <a:pt x="1080" y="870"/>
                  </a:lnTo>
                  <a:cubicBezTo>
                    <a:pt x="1276" y="665"/>
                    <a:pt x="1276" y="344"/>
                    <a:pt x="1080" y="148"/>
                  </a:cubicBezTo>
                  <a:cubicBezTo>
                    <a:pt x="977" y="49"/>
                    <a:pt x="846" y="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81"/>
            <p:cNvSpPr/>
            <p:nvPr/>
          </p:nvSpPr>
          <p:spPr>
            <a:xfrm>
              <a:off x="1829213" y="2063825"/>
              <a:ext cx="31700" cy="30450"/>
            </a:xfrm>
            <a:custGeom>
              <a:avLst/>
              <a:gdLst/>
              <a:ahLst/>
              <a:cxnLst/>
              <a:rect l="l" t="t" r="r" b="b"/>
              <a:pathLst>
                <a:path w="1268" h="1218" extrusionOk="0">
                  <a:moveTo>
                    <a:pt x="554" y="0"/>
                  </a:moveTo>
                  <a:lnTo>
                    <a:pt x="197" y="357"/>
                  </a:lnTo>
                  <a:cubicBezTo>
                    <a:pt x="0" y="553"/>
                    <a:pt x="0" y="874"/>
                    <a:pt x="197" y="1071"/>
                  </a:cubicBezTo>
                  <a:cubicBezTo>
                    <a:pt x="295" y="1169"/>
                    <a:pt x="424" y="1218"/>
                    <a:pt x="554" y="1218"/>
                  </a:cubicBezTo>
                  <a:cubicBezTo>
                    <a:pt x="683" y="1218"/>
                    <a:pt x="812" y="1169"/>
                    <a:pt x="910" y="1071"/>
                  </a:cubicBezTo>
                  <a:lnTo>
                    <a:pt x="1267"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81"/>
            <p:cNvSpPr/>
            <p:nvPr/>
          </p:nvSpPr>
          <p:spPr>
            <a:xfrm>
              <a:off x="1860888" y="2033150"/>
              <a:ext cx="31900" cy="30700"/>
            </a:xfrm>
            <a:custGeom>
              <a:avLst/>
              <a:gdLst/>
              <a:ahLst/>
              <a:cxnLst/>
              <a:rect l="l" t="t" r="r" b="b"/>
              <a:pathLst>
                <a:path w="1276" h="1228" extrusionOk="0">
                  <a:moveTo>
                    <a:pt x="715" y="0"/>
                  </a:moveTo>
                  <a:cubicBezTo>
                    <a:pt x="585" y="0"/>
                    <a:pt x="455" y="49"/>
                    <a:pt x="357" y="148"/>
                  </a:cubicBezTo>
                  <a:lnTo>
                    <a:pt x="0" y="504"/>
                  </a:lnTo>
                  <a:lnTo>
                    <a:pt x="714" y="1227"/>
                  </a:lnTo>
                  <a:lnTo>
                    <a:pt x="1080" y="870"/>
                  </a:lnTo>
                  <a:cubicBezTo>
                    <a:pt x="1276" y="665"/>
                    <a:pt x="1276" y="344"/>
                    <a:pt x="1080" y="148"/>
                  </a:cubicBezTo>
                  <a:cubicBezTo>
                    <a:pt x="977" y="49"/>
                    <a:pt x="845" y="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1"/>
            <p:cNvSpPr/>
            <p:nvPr/>
          </p:nvSpPr>
          <p:spPr>
            <a:xfrm>
              <a:off x="1829213" y="1947400"/>
              <a:ext cx="31700" cy="30450"/>
            </a:xfrm>
            <a:custGeom>
              <a:avLst/>
              <a:gdLst/>
              <a:ahLst/>
              <a:cxnLst/>
              <a:rect l="l" t="t" r="r" b="b"/>
              <a:pathLst>
                <a:path w="1268" h="1218" extrusionOk="0">
                  <a:moveTo>
                    <a:pt x="554" y="0"/>
                  </a:moveTo>
                  <a:lnTo>
                    <a:pt x="197" y="357"/>
                  </a:lnTo>
                  <a:cubicBezTo>
                    <a:pt x="0" y="553"/>
                    <a:pt x="0" y="875"/>
                    <a:pt x="197" y="1071"/>
                  </a:cubicBezTo>
                  <a:cubicBezTo>
                    <a:pt x="295" y="1169"/>
                    <a:pt x="424" y="1218"/>
                    <a:pt x="554" y="1218"/>
                  </a:cubicBezTo>
                  <a:cubicBezTo>
                    <a:pt x="683" y="1218"/>
                    <a:pt x="812" y="1169"/>
                    <a:pt x="910" y="1071"/>
                  </a:cubicBezTo>
                  <a:lnTo>
                    <a:pt x="1267"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1"/>
            <p:cNvSpPr/>
            <p:nvPr/>
          </p:nvSpPr>
          <p:spPr>
            <a:xfrm>
              <a:off x="1829213" y="1829200"/>
              <a:ext cx="31700" cy="30450"/>
            </a:xfrm>
            <a:custGeom>
              <a:avLst/>
              <a:gdLst/>
              <a:ahLst/>
              <a:cxnLst/>
              <a:rect l="l" t="t" r="r" b="b"/>
              <a:pathLst>
                <a:path w="1268" h="1218" extrusionOk="0">
                  <a:moveTo>
                    <a:pt x="554" y="0"/>
                  </a:moveTo>
                  <a:lnTo>
                    <a:pt x="197" y="357"/>
                  </a:lnTo>
                  <a:cubicBezTo>
                    <a:pt x="0" y="553"/>
                    <a:pt x="0" y="874"/>
                    <a:pt x="197" y="1071"/>
                  </a:cubicBezTo>
                  <a:cubicBezTo>
                    <a:pt x="295" y="1169"/>
                    <a:pt x="424" y="1218"/>
                    <a:pt x="554" y="1218"/>
                  </a:cubicBezTo>
                  <a:cubicBezTo>
                    <a:pt x="683" y="1218"/>
                    <a:pt x="812" y="1169"/>
                    <a:pt x="910" y="1071"/>
                  </a:cubicBezTo>
                  <a:lnTo>
                    <a:pt x="1267"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81"/>
            <p:cNvSpPr/>
            <p:nvPr/>
          </p:nvSpPr>
          <p:spPr>
            <a:xfrm>
              <a:off x="2000488" y="1829200"/>
              <a:ext cx="31700" cy="30450"/>
            </a:xfrm>
            <a:custGeom>
              <a:avLst/>
              <a:gdLst/>
              <a:ahLst/>
              <a:cxnLst/>
              <a:rect l="l" t="t" r="r" b="b"/>
              <a:pathLst>
                <a:path w="1268" h="1218" extrusionOk="0">
                  <a:moveTo>
                    <a:pt x="554" y="0"/>
                  </a:moveTo>
                  <a:lnTo>
                    <a:pt x="197" y="357"/>
                  </a:lnTo>
                  <a:cubicBezTo>
                    <a:pt x="1" y="553"/>
                    <a:pt x="1" y="874"/>
                    <a:pt x="197" y="1071"/>
                  </a:cubicBezTo>
                  <a:cubicBezTo>
                    <a:pt x="295" y="1169"/>
                    <a:pt x="425" y="1218"/>
                    <a:pt x="554" y="1218"/>
                  </a:cubicBezTo>
                  <a:cubicBezTo>
                    <a:pt x="683" y="1218"/>
                    <a:pt x="813" y="1169"/>
                    <a:pt x="911" y="1071"/>
                  </a:cubicBezTo>
                  <a:lnTo>
                    <a:pt x="1268"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81"/>
            <p:cNvSpPr/>
            <p:nvPr/>
          </p:nvSpPr>
          <p:spPr>
            <a:xfrm>
              <a:off x="2032163" y="1798525"/>
              <a:ext cx="31925" cy="30700"/>
            </a:xfrm>
            <a:custGeom>
              <a:avLst/>
              <a:gdLst/>
              <a:ahLst/>
              <a:cxnLst/>
              <a:rect l="l" t="t" r="r" b="b"/>
              <a:pathLst>
                <a:path w="1277" h="1228" extrusionOk="0">
                  <a:moveTo>
                    <a:pt x="715" y="1"/>
                  </a:moveTo>
                  <a:cubicBezTo>
                    <a:pt x="585" y="1"/>
                    <a:pt x="456" y="50"/>
                    <a:pt x="357" y="148"/>
                  </a:cubicBezTo>
                  <a:lnTo>
                    <a:pt x="1" y="513"/>
                  </a:lnTo>
                  <a:lnTo>
                    <a:pt x="714" y="1227"/>
                  </a:lnTo>
                  <a:lnTo>
                    <a:pt x="1080" y="870"/>
                  </a:lnTo>
                  <a:cubicBezTo>
                    <a:pt x="1276" y="674"/>
                    <a:pt x="1276" y="353"/>
                    <a:pt x="1080" y="148"/>
                  </a:cubicBezTo>
                  <a:cubicBezTo>
                    <a:pt x="977" y="50"/>
                    <a:pt x="846"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81"/>
            <p:cNvSpPr/>
            <p:nvPr/>
          </p:nvSpPr>
          <p:spPr>
            <a:xfrm>
              <a:off x="2000488" y="1947400"/>
              <a:ext cx="31700" cy="30450"/>
            </a:xfrm>
            <a:custGeom>
              <a:avLst/>
              <a:gdLst/>
              <a:ahLst/>
              <a:cxnLst/>
              <a:rect l="l" t="t" r="r" b="b"/>
              <a:pathLst>
                <a:path w="1268" h="1218" extrusionOk="0">
                  <a:moveTo>
                    <a:pt x="554" y="0"/>
                  </a:moveTo>
                  <a:lnTo>
                    <a:pt x="197" y="357"/>
                  </a:lnTo>
                  <a:cubicBezTo>
                    <a:pt x="1" y="553"/>
                    <a:pt x="1" y="875"/>
                    <a:pt x="197" y="1071"/>
                  </a:cubicBezTo>
                  <a:cubicBezTo>
                    <a:pt x="295" y="1169"/>
                    <a:pt x="425" y="1218"/>
                    <a:pt x="554" y="1218"/>
                  </a:cubicBezTo>
                  <a:cubicBezTo>
                    <a:pt x="683" y="1218"/>
                    <a:pt x="813" y="1169"/>
                    <a:pt x="911" y="1071"/>
                  </a:cubicBezTo>
                  <a:lnTo>
                    <a:pt x="1268"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81"/>
            <p:cNvSpPr/>
            <p:nvPr/>
          </p:nvSpPr>
          <p:spPr>
            <a:xfrm>
              <a:off x="1756738" y="1730175"/>
              <a:ext cx="379825" cy="432025"/>
            </a:xfrm>
            <a:custGeom>
              <a:avLst/>
              <a:gdLst/>
              <a:ahLst/>
              <a:cxnLst/>
              <a:rect l="l" t="t" r="r" b="b"/>
              <a:pathLst>
                <a:path w="15193" h="17281" extrusionOk="0">
                  <a:moveTo>
                    <a:pt x="7598" y="2611"/>
                  </a:moveTo>
                  <a:cubicBezTo>
                    <a:pt x="7875" y="2611"/>
                    <a:pt x="8100" y="2839"/>
                    <a:pt x="8100" y="3114"/>
                  </a:cubicBezTo>
                  <a:lnTo>
                    <a:pt x="8100" y="4131"/>
                  </a:lnTo>
                  <a:cubicBezTo>
                    <a:pt x="8100" y="4406"/>
                    <a:pt x="7875" y="4634"/>
                    <a:pt x="7598" y="4634"/>
                  </a:cubicBezTo>
                  <a:cubicBezTo>
                    <a:pt x="7578" y="4634"/>
                    <a:pt x="7558" y="4633"/>
                    <a:pt x="7538" y="4630"/>
                  </a:cubicBezTo>
                  <a:cubicBezTo>
                    <a:pt x="7280" y="4603"/>
                    <a:pt x="7083" y="4372"/>
                    <a:pt x="7083" y="4113"/>
                  </a:cubicBezTo>
                  <a:lnTo>
                    <a:pt x="7083" y="3132"/>
                  </a:lnTo>
                  <a:cubicBezTo>
                    <a:pt x="7083" y="2873"/>
                    <a:pt x="7280" y="2641"/>
                    <a:pt x="7538" y="2614"/>
                  </a:cubicBezTo>
                  <a:cubicBezTo>
                    <a:pt x="7558" y="2612"/>
                    <a:pt x="7578" y="2611"/>
                    <a:pt x="7598" y="2611"/>
                  </a:cubicBezTo>
                  <a:close/>
                  <a:moveTo>
                    <a:pt x="4881" y="1726"/>
                  </a:moveTo>
                  <a:cubicBezTo>
                    <a:pt x="5270" y="1726"/>
                    <a:pt x="5660" y="1874"/>
                    <a:pt x="5959" y="2168"/>
                  </a:cubicBezTo>
                  <a:cubicBezTo>
                    <a:pt x="6548" y="2766"/>
                    <a:pt x="6548" y="3729"/>
                    <a:pt x="5959" y="4318"/>
                  </a:cubicBezTo>
                  <a:cubicBezTo>
                    <a:pt x="5772" y="4505"/>
                    <a:pt x="4924" y="5353"/>
                    <a:pt x="4523" y="5745"/>
                  </a:cubicBezTo>
                  <a:cubicBezTo>
                    <a:pt x="4229" y="6044"/>
                    <a:pt x="3841" y="6194"/>
                    <a:pt x="3451" y="6194"/>
                  </a:cubicBezTo>
                  <a:cubicBezTo>
                    <a:pt x="3062" y="6194"/>
                    <a:pt x="2672" y="6044"/>
                    <a:pt x="2373" y="5745"/>
                  </a:cubicBezTo>
                  <a:cubicBezTo>
                    <a:pt x="1784" y="5157"/>
                    <a:pt x="1784" y="4193"/>
                    <a:pt x="2373" y="3604"/>
                  </a:cubicBezTo>
                  <a:lnTo>
                    <a:pt x="3809" y="2168"/>
                  </a:lnTo>
                  <a:cubicBezTo>
                    <a:pt x="4104" y="1874"/>
                    <a:pt x="4492" y="1726"/>
                    <a:pt x="4881" y="1726"/>
                  </a:cubicBezTo>
                  <a:close/>
                  <a:moveTo>
                    <a:pt x="11736" y="1726"/>
                  </a:moveTo>
                  <a:cubicBezTo>
                    <a:pt x="12126" y="1726"/>
                    <a:pt x="12516" y="1874"/>
                    <a:pt x="12811" y="2168"/>
                  </a:cubicBezTo>
                  <a:cubicBezTo>
                    <a:pt x="13399" y="2766"/>
                    <a:pt x="13399" y="3729"/>
                    <a:pt x="12811" y="4318"/>
                  </a:cubicBezTo>
                  <a:lnTo>
                    <a:pt x="11374" y="5745"/>
                  </a:lnTo>
                  <a:cubicBezTo>
                    <a:pt x="11080" y="6044"/>
                    <a:pt x="10692" y="6194"/>
                    <a:pt x="10304" y="6194"/>
                  </a:cubicBezTo>
                  <a:cubicBezTo>
                    <a:pt x="9916" y="6194"/>
                    <a:pt x="9528" y="6044"/>
                    <a:pt x="9233" y="5745"/>
                  </a:cubicBezTo>
                  <a:cubicBezTo>
                    <a:pt x="8636" y="5157"/>
                    <a:pt x="8636" y="4193"/>
                    <a:pt x="9233" y="3604"/>
                  </a:cubicBezTo>
                  <a:lnTo>
                    <a:pt x="10661" y="2168"/>
                  </a:lnTo>
                  <a:cubicBezTo>
                    <a:pt x="10955" y="1874"/>
                    <a:pt x="11345" y="1726"/>
                    <a:pt x="11736" y="1726"/>
                  </a:cubicBezTo>
                  <a:close/>
                  <a:moveTo>
                    <a:pt x="7600" y="5617"/>
                  </a:moveTo>
                  <a:cubicBezTo>
                    <a:pt x="7876" y="5617"/>
                    <a:pt x="8100" y="5837"/>
                    <a:pt x="8100" y="6120"/>
                  </a:cubicBezTo>
                  <a:lnTo>
                    <a:pt x="8100" y="7637"/>
                  </a:lnTo>
                  <a:cubicBezTo>
                    <a:pt x="8100" y="7924"/>
                    <a:pt x="7868" y="8147"/>
                    <a:pt x="7586" y="8147"/>
                  </a:cubicBezTo>
                  <a:cubicBezTo>
                    <a:pt x="7570" y="8147"/>
                    <a:pt x="7554" y="8147"/>
                    <a:pt x="7538" y="8145"/>
                  </a:cubicBezTo>
                  <a:cubicBezTo>
                    <a:pt x="7280" y="8109"/>
                    <a:pt x="7083" y="7886"/>
                    <a:pt x="7083" y="7628"/>
                  </a:cubicBezTo>
                  <a:lnTo>
                    <a:pt x="7083" y="6129"/>
                  </a:lnTo>
                  <a:cubicBezTo>
                    <a:pt x="7083" y="5870"/>
                    <a:pt x="7280" y="5647"/>
                    <a:pt x="7538" y="5620"/>
                  </a:cubicBezTo>
                  <a:cubicBezTo>
                    <a:pt x="7559" y="5618"/>
                    <a:pt x="7580" y="5617"/>
                    <a:pt x="7600" y="5617"/>
                  </a:cubicBezTo>
                  <a:close/>
                  <a:moveTo>
                    <a:pt x="4881" y="6448"/>
                  </a:moveTo>
                  <a:cubicBezTo>
                    <a:pt x="5270" y="6448"/>
                    <a:pt x="5660" y="6597"/>
                    <a:pt x="5959" y="6896"/>
                  </a:cubicBezTo>
                  <a:cubicBezTo>
                    <a:pt x="6548" y="7485"/>
                    <a:pt x="6548" y="8448"/>
                    <a:pt x="5959" y="9046"/>
                  </a:cubicBezTo>
                  <a:cubicBezTo>
                    <a:pt x="5772" y="9233"/>
                    <a:pt x="4924" y="10081"/>
                    <a:pt x="4523" y="10473"/>
                  </a:cubicBezTo>
                  <a:cubicBezTo>
                    <a:pt x="4229" y="10772"/>
                    <a:pt x="3841" y="10922"/>
                    <a:pt x="3451" y="10922"/>
                  </a:cubicBezTo>
                  <a:cubicBezTo>
                    <a:pt x="3062" y="10922"/>
                    <a:pt x="2672" y="10772"/>
                    <a:pt x="2373" y="10473"/>
                  </a:cubicBezTo>
                  <a:cubicBezTo>
                    <a:pt x="1784" y="9885"/>
                    <a:pt x="1784" y="8921"/>
                    <a:pt x="2373" y="8324"/>
                  </a:cubicBezTo>
                  <a:lnTo>
                    <a:pt x="3809" y="6896"/>
                  </a:lnTo>
                  <a:cubicBezTo>
                    <a:pt x="4104" y="6597"/>
                    <a:pt x="4492" y="6448"/>
                    <a:pt x="4881" y="6448"/>
                  </a:cubicBezTo>
                  <a:close/>
                  <a:moveTo>
                    <a:pt x="11736" y="6448"/>
                  </a:moveTo>
                  <a:cubicBezTo>
                    <a:pt x="12126" y="6448"/>
                    <a:pt x="12516" y="6597"/>
                    <a:pt x="12811" y="6896"/>
                  </a:cubicBezTo>
                  <a:cubicBezTo>
                    <a:pt x="13399" y="7485"/>
                    <a:pt x="13399" y="8448"/>
                    <a:pt x="12811" y="9046"/>
                  </a:cubicBezTo>
                  <a:cubicBezTo>
                    <a:pt x="12811" y="9046"/>
                    <a:pt x="11383" y="10465"/>
                    <a:pt x="11374" y="10473"/>
                  </a:cubicBezTo>
                  <a:cubicBezTo>
                    <a:pt x="11080" y="10772"/>
                    <a:pt x="10692" y="10922"/>
                    <a:pt x="10304" y="10922"/>
                  </a:cubicBezTo>
                  <a:cubicBezTo>
                    <a:pt x="9916" y="10922"/>
                    <a:pt x="9528" y="10772"/>
                    <a:pt x="9233" y="10473"/>
                  </a:cubicBezTo>
                  <a:cubicBezTo>
                    <a:pt x="8636" y="9885"/>
                    <a:pt x="8636" y="8921"/>
                    <a:pt x="9233" y="8324"/>
                  </a:cubicBezTo>
                  <a:lnTo>
                    <a:pt x="10661" y="6896"/>
                  </a:lnTo>
                  <a:cubicBezTo>
                    <a:pt x="10955" y="6597"/>
                    <a:pt x="11345" y="6448"/>
                    <a:pt x="11736" y="6448"/>
                  </a:cubicBezTo>
                  <a:close/>
                  <a:moveTo>
                    <a:pt x="7598" y="9159"/>
                  </a:moveTo>
                  <a:cubicBezTo>
                    <a:pt x="7875" y="9159"/>
                    <a:pt x="8100" y="9387"/>
                    <a:pt x="8100" y="9662"/>
                  </a:cubicBezTo>
                  <a:lnTo>
                    <a:pt x="8100" y="11187"/>
                  </a:lnTo>
                  <a:cubicBezTo>
                    <a:pt x="8100" y="11462"/>
                    <a:pt x="7875" y="11690"/>
                    <a:pt x="7598" y="11690"/>
                  </a:cubicBezTo>
                  <a:cubicBezTo>
                    <a:pt x="7578" y="11690"/>
                    <a:pt x="7558" y="11689"/>
                    <a:pt x="7538" y="11687"/>
                  </a:cubicBezTo>
                  <a:cubicBezTo>
                    <a:pt x="7280" y="11660"/>
                    <a:pt x="7083" y="11428"/>
                    <a:pt x="7083" y="11169"/>
                  </a:cubicBezTo>
                  <a:lnTo>
                    <a:pt x="7083" y="9680"/>
                  </a:lnTo>
                  <a:cubicBezTo>
                    <a:pt x="7083" y="9421"/>
                    <a:pt x="7280" y="9189"/>
                    <a:pt x="7538" y="9162"/>
                  </a:cubicBezTo>
                  <a:cubicBezTo>
                    <a:pt x="7558" y="9160"/>
                    <a:pt x="7578" y="9159"/>
                    <a:pt x="7598" y="9159"/>
                  </a:cubicBezTo>
                  <a:close/>
                  <a:moveTo>
                    <a:pt x="7598" y="12700"/>
                  </a:moveTo>
                  <a:cubicBezTo>
                    <a:pt x="7875" y="12700"/>
                    <a:pt x="8100" y="12929"/>
                    <a:pt x="8100" y="13212"/>
                  </a:cubicBezTo>
                  <a:lnTo>
                    <a:pt x="8100" y="14220"/>
                  </a:lnTo>
                  <a:cubicBezTo>
                    <a:pt x="8100" y="14503"/>
                    <a:pt x="7876" y="14724"/>
                    <a:pt x="7600" y="14724"/>
                  </a:cubicBezTo>
                  <a:cubicBezTo>
                    <a:pt x="7580" y="14724"/>
                    <a:pt x="7559" y="14722"/>
                    <a:pt x="7538" y="14720"/>
                  </a:cubicBezTo>
                  <a:cubicBezTo>
                    <a:pt x="7280" y="14693"/>
                    <a:pt x="7083" y="14470"/>
                    <a:pt x="7083" y="14211"/>
                  </a:cubicBezTo>
                  <a:lnTo>
                    <a:pt x="7083" y="13221"/>
                  </a:lnTo>
                  <a:cubicBezTo>
                    <a:pt x="7083" y="12962"/>
                    <a:pt x="7280" y="12730"/>
                    <a:pt x="7538" y="12704"/>
                  </a:cubicBezTo>
                  <a:cubicBezTo>
                    <a:pt x="7558" y="12701"/>
                    <a:pt x="7578" y="12700"/>
                    <a:pt x="7598" y="12700"/>
                  </a:cubicBezTo>
                  <a:close/>
                  <a:moveTo>
                    <a:pt x="4881" y="11111"/>
                  </a:moveTo>
                  <a:cubicBezTo>
                    <a:pt x="5270" y="11111"/>
                    <a:pt x="5660" y="11259"/>
                    <a:pt x="5959" y="11553"/>
                  </a:cubicBezTo>
                  <a:cubicBezTo>
                    <a:pt x="6548" y="12142"/>
                    <a:pt x="6548" y="13105"/>
                    <a:pt x="5959" y="13703"/>
                  </a:cubicBezTo>
                  <a:cubicBezTo>
                    <a:pt x="5772" y="13890"/>
                    <a:pt x="4924" y="14738"/>
                    <a:pt x="4523" y="15130"/>
                  </a:cubicBezTo>
                  <a:cubicBezTo>
                    <a:pt x="4229" y="15429"/>
                    <a:pt x="3841" y="15579"/>
                    <a:pt x="3451" y="15579"/>
                  </a:cubicBezTo>
                  <a:cubicBezTo>
                    <a:pt x="3062" y="15579"/>
                    <a:pt x="2672" y="15429"/>
                    <a:pt x="2373" y="15130"/>
                  </a:cubicBezTo>
                  <a:cubicBezTo>
                    <a:pt x="1784" y="14541"/>
                    <a:pt x="1784" y="13578"/>
                    <a:pt x="2373" y="12989"/>
                  </a:cubicBezTo>
                  <a:cubicBezTo>
                    <a:pt x="2382" y="12980"/>
                    <a:pt x="3800" y="11562"/>
                    <a:pt x="3809" y="11553"/>
                  </a:cubicBezTo>
                  <a:cubicBezTo>
                    <a:pt x="4104" y="11259"/>
                    <a:pt x="4492" y="11111"/>
                    <a:pt x="4881" y="11111"/>
                  </a:cubicBezTo>
                  <a:close/>
                  <a:moveTo>
                    <a:pt x="11736" y="11111"/>
                  </a:moveTo>
                  <a:cubicBezTo>
                    <a:pt x="12126" y="11111"/>
                    <a:pt x="12516" y="11259"/>
                    <a:pt x="12811" y="11553"/>
                  </a:cubicBezTo>
                  <a:cubicBezTo>
                    <a:pt x="13399" y="12142"/>
                    <a:pt x="13399" y="13105"/>
                    <a:pt x="12811" y="13703"/>
                  </a:cubicBezTo>
                  <a:lnTo>
                    <a:pt x="11374" y="15130"/>
                  </a:lnTo>
                  <a:cubicBezTo>
                    <a:pt x="11080" y="15429"/>
                    <a:pt x="10692" y="15579"/>
                    <a:pt x="10304" y="15579"/>
                  </a:cubicBezTo>
                  <a:cubicBezTo>
                    <a:pt x="9916" y="15579"/>
                    <a:pt x="9528" y="15429"/>
                    <a:pt x="9233" y="15130"/>
                  </a:cubicBezTo>
                  <a:cubicBezTo>
                    <a:pt x="8636" y="14541"/>
                    <a:pt x="8636" y="13578"/>
                    <a:pt x="9233" y="12989"/>
                  </a:cubicBezTo>
                  <a:cubicBezTo>
                    <a:pt x="9233" y="12980"/>
                    <a:pt x="10652" y="11562"/>
                    <a:pt x="10661" y="11553"/>
                  </a:cubicBezTo>
                  <a:cubicBezTo>
                    <a:pt x="10955" y="11259"/>
                    <a:pt x="11345" y="11111"/>
                    <a:pt x="11736" y="11111"/>
                  </a:cubicBezTo>
                  <a:close/>
                  <a:moveTo>
                    <a:pt x="1517" y="0"/>
                  </a:moveTo>
                  <a:cubicBezTo>
                    <a:pt x="678" y="0"/>
                    <a:pt x="0" y="678"/>
                    <a:pt x="0" y="1517"/>
                  </a:cubicBezTo>
                  <a:lnTo>
                    <a:pt x="0" y="15764"/>
                  </a:lnTo>
                  <a:cubicBezTo>
                    <a:pt x="0" y="16602"/>
                    <a:pt x="678" y="17280"/>
                    <a:pt x="1517" y="17280"/>
                  </a:cubicBezTo>
                  <a:lnTo>
                    <a:pt x="6628" y="17280"/>
                  </a:lnTo>
                  <a:cubicBezTo>
                    <a:pt x="6851" y="17280"/>
                    <a:pt x="7048" y="17137"/>
                    <a:pt x="7110" y="16932"/>
                  </a:cubicBezTo>
                  <a:cubicBezTo>
                    <a:pt x="7182" y="16691"/>
                    <a:pt x="7387" y="16571"/>
                    <a:pt x="7592" y="16571"/>
                  </a:cubicBezTo>
                  <a:cubicBezTo>
                    <a:pt x="7797" y="16571"/>
                    <a:pt x="8002" y="16691"/>
                    <a:pt x="8074" y="16932"/>
                  </a:cubicBezTo>
                  <a:cubicBezTo>
                    <a:pt x="8145" y="17137"/>
                    <a:pt x="8341" y="17280"/>
                    <a:pt x="8564" y="17280"/>
                  </a:cubicBezTo>
                  <a:lnTo>
                    <a:pt x="13667" y="17280"/>
                  </a:lnTo>
                  <a:cubicBezTo>
                    <a:pt x="14506" y="17280"/>
                    <a:pt x="15193" y="16602"/>
                    <a:pt x="15193" y="15764"/>
                  </a:cubicBezTo>
                  <a:lnTo>
                    <a:pt x="15193" y="1517"/>
                  </a:lnTo>
                  <a:cubicBezTo>
                    <a:pt x="15193" y="678"/>
                    <a:pt x="14506" y="0"/>
                    <a:pt x="13667" y="0"/>
                  </a:cubicBezTo>
                  <a:lnTo>
                    <a:pt x="8564" y="0"/>
                  </a:lnTo>
                  <a:cubicBezTo>
                    <a:pt x="8341" y="0"/>
                    <a:pt x="8145" y="143"/>
                    <a:pt x="8074" y="357"/>
                  </a:cubicBezTo>
                  <a:cubicBezTo>
                    <a:pt x="7998" y="589"/>
                    <a:pt x="7795" y="705"/>
                    <a:pt x="7592" y="705"/>
                  </a:cubicBezTo>
                  <a:cubicBezTo>
                    <a:pt x="7389" y="705"/>
                    <a:pt x="7186" y="589"/>
                    <a:pt x="7110" y="357"/>
                  </a:cubicBezTo>
                  <a:cubicBezTo>
                    <a:pt x="7048" y="143"/>
                    <a:pt x="6851" y="0"/>
                    <a:pt x="6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81"/>
            <p:cNvSpPr/>
            <p:nvPr/>
          </p:nvSpPr>
          <p:spPr>
            <a:xfrm>
              <a:off x="2032163" y="1916725"/>
              <a:ext cx="31925" cy="30700"/>
            </a:xfrm>
            <a:custGeom>
              <a:avLst/>
              <a:gdLst/>
              <a:ahLst/>
              <a:cxnLst/>
              <a:rect l="l" t="t" r="r" b="b"/>
              <a:pathLst>
                <a:path w="1277" h="1228" extrusionOk="0">
                  <a:moveTo>
                    <a:pt x="715" y="1"/>
                  </a:moveTo>
                  <a:cubicBezTo>
                    <a:pt x="585" y="1"/>
                    <a:pt x="456" y="50"/>
                    <a:pt x="357" y="148"/>
                  </a:cubicBezTo>
                  <a:lnTo>
                    <a:pt x="1" y="505"/>
                  </a:lnTo>
                  <a:lnTo>
                    <a:pt x="714" y="1227"/>
                  </a:lnTo>
                  <a:lnTo>
                    <a:pt x="1080" y="862"/>
                  </a:lnTo>
                  <a:cubicBezTo>
                    <a:pt x="1276" y="665"/>
                    <a:pt x="1276" y="344"/>
                    <a:pt x="1080" y="148"/>
                  </a:cubicBezTo>
                  <a:cubicBezTo>
                    <a:pt x="977" y="50"/>
                    <a:pt x="846"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81"/>
          <p:cNvGrpSpPr/>
          <p:nvPr/>
        </p:nvGrpSpPr>
        <p:grpSpPr>
          <a:xfrm>
            <a:off x="6997340" y="3881589"/>
            <a:ext cx="221555" cy="314860"/>
            <a:chOff x="2377638" y="1730175"/>
            <a:chExt cx="304000" cy="432025"/>
          </a:xfrm>
        </p:grpSpPr>
        <p:sp>
          <p:nvSpPr>
            <p:cNvPr id="691" name="Google Shape;691;p81"/>
            <p:cNvSpPr/>
            <p:nvPr/>
          </p:nvSpPr>
          <p:spPr>
            <a:xfrm>
              <a:off x="2478888" y="1765625"/>
              <a:ext cx="25225" cy="25225"/>
            </a:xfrm>
            <a:custGeom>
              <a:avLst/>
              <a:gdLst/>
              <a:ahLst/>
              <a:cxnLst/>
              <a:rect l="l" t="t" r="r" b="b"/>
              <a:pathLst>
                <a:path w="1009" h="1009" extrusionOk="0">
                  <a:moveTo>
                    <a:pt x="500" y="1"/>
                  </a:moveTo>
                  <a:cubicBezTo>
                    <a:pt x="223" y="1"/>
                    <a:pt x="0" y="224"/>
                    <a:pt x="0" y="509"/>
                  </a:cubicBezTo>
                  <a:cubicBezTo>
                    <a:pt x="0" y="786"/>
                    <a:pt x="223" y="1009"/>
                    <a:pt x="500" y="1009"/>
                  </a:cubicBezTo>
                  <a:cubicBezTo>
                    <a:pt x="785" y="1009"/>
                    <a:pt x="1009" y="786"/>
                    <a:pt x="1009" y="509"/>
                  </a:cubicBezTo>
                  <a:cubicBezTo>
                    <a:pt x="1009" y="224"/>
                    <a:pt x="785"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81"/>
            <p:cNvSpPr/>
            <p:nvPr/>
          </p:nvSpPr>
          <p:spPr>
            <a:xfrm>
              <a:off x="2428263" y="1748000"/>
              <a:ext cx="25225" cy="25225"/>
            </a:xfrm>
            <a:custGeom>
              <a:avLst/>
              <a:gdLst/>
              <a:ahLst/>
              <a:cxnLst/>
              <a:rect l="l" t="t" r="r" b="b"/>
              <a:pathLst>
                <a:path w="1009" h="1009" extrusionOk="0">
                  <a:moveTo>
                    <a:pt x="500" y="1"/>
                  </a:moveTo>
                  <a:cubicBezTo>
                    <a:pt x="223" y="1"/>
                    <a:pt x="0" y="224"/>
                    <a:pt x="0" y="500"/>
                  </a:cubicBezTo>
                  <a:cubicBezTo>
                    <a:pt x="0" y="786"/>
                    <a:pt x="223" y="1009"/>
                    <a:pt x="500" y="1009"/>
                  </a:cubicBezTo>
                  <a:cubicBezTo>
                    <a:pt x="785" y="1009"/>
                    <a:pt x="1008" y="786"/>
                    <a:pt x="1008" y="500"/>
                  </a:cubicBezTo>
                  <a:cubicBezTo>
                    <a:pt x="1008" y="224"/>
                    <a:pt x="785"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81"/>
            <p:cNvSpPr/>
            <p:nvPr/>
          </p:nvSpPr>
          <p:spPr>
            <a:xfrm>
              <a:off x="2428263" y="1785925"/>
              <a:ext cx="25225" cy="25225"/>
            </a:xfrm>
            <a:custGeom>
              <a:avLst/>
              <a:gdLst/>
              <a:ahLst/>
              <a:cxnLst/>
              <a:rect l="l" t="t" r="r" b="b"/>
              <a:pathLst>
                <a:path w="1009" h="1009" extrusionOk="0">
                  <a:moveTo>
                    <a:pt x="500" y="0"/>
                  </a:moveTo>
                  <a:cubicBezTo>
                    <a:pt x="223" y="0"/>
                    <a:pt x="0" y="224"/>
                    <a:pt x="0" y="509"/>
                  </a:cubicBezTo>
                  <a:cubicBezTo>
                    <a:pt x="0" y="786"/>
                    <a:pt x="223" y="1009"/>
                    <a:pt x="500" y="1009"/>
                  </a:cubicBezTo>
                  <a:cubicBezTo>
                    <a:pt x="785" y="1009"/>
                    <a:pt x="1008" y="786"/>
                    <a:pt x="1008" y="509"/>
                  </a:cubicBezTo>
                  <a:cubicBezTo>
                    <a:pt x="1008" y="224"/>
                    <a:pt x="785"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1"/>
            <p:cNvSpPr/>
            <p:nvPr/>
          </p:nvSpPr>
          <p:spPr>
            <a:xfrm>
              <a:off x="2377638" y="1730175"/>
              <a:ext cx="25225" cy="25450"/>
            </a:xfrm>
            <a:custGeom>
              <a:avLst/>
              <a:gdLst/>
              <a:ahLst/>
              <a:cxnLst/>
              <a:rect l="l" t="t" r="r" b="b"/>
              <a:pathLst>
                <a:path w="1009" h="1018" extrusionOk="0">
                  <a:moveTo>
                    <a:pt x="500" y="0"/>
                  </a:moveTo>
                  <a:cubicBezTo>
                    <a:pt x="223" y="0"/>
                    <a:pt x="0" y="223"/>
                    <a:pt x="0" y="509"/>
                  </a:cubicBezTo>
                  <a:cubicBezTo>
                    <a:pt x="0" y="785"/>
                    <a:pt x="223" y="1017"/>
                    <a:pt x="500" y="1017"/>
                  </a:cubicBezTo>
                  <a:cubicBezTo>
                    <a:pt x="785" y="1017"/>
                    <a:pt x="1008" y="785"/>
                    <a:pt x="1008" y="509"/>
                  </a:cubicBezTo>
                  <a:cubicBezTo>
                    <a:pt x="1008" y="223"/>
                    <a:pt x="785"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1"/>
            <p:cNvSpPr/>
            <p:nvPr/>
          </p:nvSpPr>
          <p:spPr>
            <a:xfrm>
              <a:off x="2377638" y="1806900"/>
              <a:ext cx="25225" cy="25450"/>
            </a:xfrm>
            <a:custGeom>
              <a:avLst/>
              <a:gdLst/>
              <a:ahLst/>
              <a:cxnLst/>
              <a:rect l="l" t="t" r="r" b="b"/>
              <a:pathLst>
                <a:path w="1009" h="1018" extrusionOk="0">
                  <a:moveTo>
                    <a:pt x="500" y="0"/>
                  </a:moveTo>
                  <a:cubicBezTo>
                    <a:pt x="223" y="0"/>
                    <a:pt x="0" y="232"/>
                    <a:pt x="0" y="509"/>
                  </a:cubicBezTo>
                  <a:cubicBezTo>
                    <a:pt x="0" y="785"/>
                    <a:pt x="223" y="1017"/>
                    <a:pt x="500" y="1017"/>
                  </a:cubicBezTo>
                  <a:cubicBezTo>
                    <a:pt x="785" y="1017"/>
                    <a:pt x="1008" y="785"/>
                    <a:pt x="1008" y="509"/>
                  </a:cubicBezTo>
                  <a:cubicBezTo>
                    <a:pt x="1008" y="232"/>
                    <a:pt x="785"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1"/>
            <p:cNvSpPr/>
            <p:nvPr/>
          </p:nvSpPr>
          <p:spPr>
            <a:xfrm>
              <a:off x="2453913" y="1934025"/>
              <a:ext cx="227725" cy="151225"/>
            </a:xfrm>
            <a:custGeom>
              <a:avLst/>
              <a:gdLst/>
              <a:ahLst/>
              <a:cxnLst/>
              <a:rect l="l" t="t" r="r" b="b"/>
              <a:pathLst>
                <a:path w="9109" h="6049" extrusionOk="0">
                  <a:moveTo>
                    <a:pt x="4556" y="1531"/>
                  </a:moveTo>
                  <a:cubicBezTo>
                    <a:pt x="4833" y="1531"/>
                    <a:pt x="5059" y="1759"/>
                    <a:pt x="5059" y="2034"/>
                  </a:cubicBezTo>
                  <a:lnTo>
                    <a:pt x="5059" y="2543"/>
                  </a:lnTo>
                  <a:lnTo>
                    <a:pt x="5567" y="2543"/>
                  </a:lnTo>
                  <a:cubicBezTo>
                    <a:pt x="5870" y="2543"/>
                    <a:pt x="6102" y="2801"/>
                    <a:pt x="6076" y="3105"/>
                  </a:cubicBezTo>
                  <a:cubicBezTo>
                    <a:pt x="6040" y="3363"/>
                    <a:pt x="5817" y="3551"/>
                    <a:pt x="5558" y="3551"/>
                  </a:cubicBezTo>
                  <a:lnTo>
                    <a:pt x="5059" y="3551"/>
                  </a:lnTo>
                  <a:lnTo>
                    <a:pt x="5059" y="4050"/>
                  </a:lnTo>
                  <a:cubicBezTo>
                    <a:pt x="5059" y="4309"/>
                    <a:pt x="4871" y="4532"/>
                    <a:pt x="4612" y="4568"/>
                  </a:cubicBezTo>
                  <a:cubicBezTo>
                    <a:pt x="4596" y="4569"/>
                    <a:pt x="4581" y="4570"/>
                    <a:pt x="4565" y="4570"/>
                  </a:cubicBezTo>
                  <a:cubicBezTo>
                    <a:pt x="4283" y="4570"/>
                    <a:pt x="4050" y="4346"/>
                    <a:pt x="4050" y="4059"/>
                  </a:cubicBezTo>
                  <a:lnTo>
                    <a:pt x="4050" y="3551"/>
                  </a:lnTo>
                  <a:lnTo>
                    <a:pt x="3560" y="3551"/>
                  </a:lnTo>
                  <a:cubicBezTo>
                    <a:pt x="3292" y="3551"/>
                    <a:pt x="3069" y="3363"/>
                    <a:pt x="3042" y="3105"/>
                  </a:cubicBezTo>
                  <a:cubicBezTo>
                    <a:pt x="3007" y="2801"/>
                    <a:pt x="3248" y="2543"/>
                    <a:pt x="3542" y="2543"/>
                  </a:cubicBezTo>
                  <a:lnTo>
                    <a:pt x="4050" y="2543"/>
                  </a:lnTo>
                  <a:lnTo>
                    <a:pt x="4050" y="2052"/>
                  </a:lnTo>
                  <a:cubicBezTo>
                    <a:pt x="4050" y="1784"/>
                    <a:pt x="4238" y="1561"/>
                    <a:pt x="4496" y="1534"/>
                  </a:cubicBezTo>
                  <a:cubicBezTo>
                    <a:pt x="4517" y="1532"/>
                    <a:pt x="4536" y="1531"/>
                    <a:pt x="4556" y="1531"/>
                  </a:cubicBezTo>
                  <a:close/>
                  <a:moveTo>
                    <a:pt x="4532" y="0"/>
                  </a:moveTo>
                  <a:cubicBezTo>
                    <a:pt x="1990" y="9"/>
                    <a:pt x="411" y="1106"/>
                    <a:pt x="0" y="1267"/>
                  </a:cubicBezTo>
                  <a:lnTo>
                    <a:pt x="0" y="6048"/>
                  </a:lnTo>
                  <a:lnTo>
                    <a:pt x="9109" y="6048"/>
                  </a:lnTo>
                  <a:lnTo>
                    <a:pt x="9109" y="1267"/>
                  </a:lnTo>
                  <a:cubicBezTo>
                    <a:pt x="8672" y="1097"/>
                    <a:pt x="7101" y="0"/>
                    <a:pt x="4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1"/>
            <p:cNvSpPr/>
            <p:nvPr/>
          </p:nvSpPr>
          <p:spPr>
            <a:xfrm>
              <a:off x="2453913" y="1827850"/>
              <a:ext cx="227725" cy="109525"/>
            </a:xfrm>
            <a:custGeom>
              <a:avLst/>
              <a:gdLst/>
              <a:ahLst/>
              <a:cxnLst/>
              <a:rect l="l" t="t" r="r" b="b"/>
              <a:pathLst>
                <a:path w="9109" h="4381" extrusionOk="0">
                  <a:moveTo>
                    <a:pt x="2025" y="1"/>
                  </a:moveTo>
                  <a:lnTo>
                    <a:pt x="2025" y="1187"/>
                  </a:lnTo>
                  <a:lnTo>
                    <a:pt x="1276" y="1187"/>
                  </a:lnTo>
                  <a:cubicBezTo>
                    <a:pt x="571" y="1187"/>
                    <a:pt x="0" y="1758"/>
                    <a:pt x="0" y="2463"/>
                  </a:cubicBezTo>
                  <a:lnTo>
                    <a:pt x="0" y="4381"/>
                  </a:lnTo>
                  <a:cubicBezTo>
                    <a:pt x="161" y="4318"/>
                    <a:pt x="1945" y="3230"/>
                    <a:pt x="4550" y="3230"/>
                  </a:cubicBezTo>
                  <a:cubicBezTo>
                    <a:pt x="7155" y="3230"/>
                    <a:pt x="8957" y="4327"/>
                    <a:pt x="9109" y="4381"/>
                  </a:cubicBezTo>
                  <a:lnTo>
                    <a:pt x="9109" y="2463"/>
                  </a:lnTo>
                  <a:cubicBezTo>
                    <a:pt x="9109" y="1758"/>
                    <a:pt x="8538" y="1187"/>
                    <a:pt x="7833" y="1187"/>
                  </a:cubicBezTo>
                  <a:lnTo>
                    <a:pt x="7084" y="1187"/>
                  </a:lnTo>
                  <a:lnTo>
                    <a:pt x="7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81"/>
            <p:cNvSpPr/>
            <p:nvPr/>
          </p:nvSpPr>
          <p:spPr>
            <a:xfrm>
              <a:off x="2453913" y="2110650"/>
              <a:ext cx="227725" cy="51550"/>
            </a:xfrm>
            <a:custGeom>
              <a:avLst/>
              <a:gdLst/>
              <a:ahLst/>
              <a:cxnLst/>
              <a:rect l="l" t="t" r="r" b="b"/>
              <a:pathLst>
                <a:path w="9109" h="2062" extrusionOk="0">
                  <a:moveTo>
                    <a:pt x="0" y="0"/>
                  </a:moveTo>
                  <a:lnTo>
                    <a:pt x="0" y="1553"/>
                  </a:lnTo>
                  <a:cubicBezTo>
                    <a:pt x="0" y="1829"/>
                    <a:pt x="223" y="2061"/>
                    <a:pt x="509" y="2061"/>
                  </a:cubicBezTo>
                  <a:lnTo>
                    <a:pt x="8609" y="2061"/>
                  </a:lnTo>
                  <a:cubicBezTo>
                    <a:pt x="8886" y="2061"/>
                    <a:pt x="9109" y="1829"/>
                    <a:pt x="9109" y="1553"/>
                  </a:cubicBezTo>
                  <a:lnTo>
                    <a:pt x="9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81"/>
            <p:cNvSpPr/>
            <p:nvPr/>
          </p:nvSpPr>
          <p:spPr>
            <a:xfrm>
              <a:off x="2525488" y="1743550"/>
              <a:ext cx="84550" cy="59125"/>
            </a:xfrm>
            <a:custGeom>
              <a:avLst/>
              <a:gdLst/>
              <a:ahLst/>
              <a:cxnLst/>
              <a:rect l="l" t="t" r="r" b="b"/>
              <a:pathLst>
                <a:path w="3382" h="2365" extrusionOk="0">
                  <a:moveTo>
                    <a:pt x="509" y="0"/>
                  </a:moveTo>
                  <a:cubicBezTo>
                    <a:pt x="233" y="0"/>
                    <a:pt x="1" y="224"/>
                    <a:pt x="1" y="509"/>
                  </a:cubicBezTo>
                  <a:lnTo>
                    <a:pt x="1" y="2365"/>
                  </a:lnTo>
                  <a:lnTo>
                    <a:pt x="3382" y="2365"/>
                  </a:lnTo>
                  <a:lnTo>
                    <a:pt x="3382" y="1009"/>
                  </a:lnTo>
                  <a:cubicBezTo>
                    <a:pt x="3382" y="875"/>
                    <a:pt x="3328" y="750"/>
                    <a:pt x="3230" y="652"/>
                  </a:cubicBezTo>
                  <a:lnTo>
                    <a:pt x="2722" y="152"/>
                  </a:lnTo>
                  <a:cubicBezTo>
                    <a:pt x="2633" y="54"/>
                    <a:pt x="2499" y="0"/>
                    <a:pt x="2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81"/>
          <p:cNvGrpSpPr/>
          <p:nvPr/>
        </p:nvGrpSpPr>
        <p:grpSpPr>
          <a:xfrm>
            <a:off x="1878419" y="3900922"/>
            <a:ext cx="314860" cy="276215"/>
            <a:chOff x="2896613" y="1756650"/>
            <a:chExt cx="432025" cy="379000"/>
          </a:xfrm>
        </p:grpSpPr>
        <p:sp>
          <p:nvSpPr>
            <p:cNvPr id="701" name="Google Shape;701;p81"/>
            <p:cNvSpPr/>
            <p:nvPr/>
          </p:nvSpPr>
          <p:spPr>
            <a:xfrm>
              <a:off x="2969313" y="1756650"/>
              <a:ext cx="292650" cy="125875"/>
            </a:xfrm>
            <a:custGeom>
              <a:avLst/>
              <a:gdLst/>
              <a:ahLst/>
              <a:cxnLst/>
              <a:rect l="l" t="t" r="r" b="b"/>
              <a:pathLst>
                <a:path w="11706" h="5035" extrusionOk="0">
                  <a:moveTo>
                    <a:pt x="6760" y="0"/>
                  </a:moveTo>
                  <a:cubicBezTo>
                    <a:pt x="6395" y="0"/>
                    <a:pt x="6129" y="394"/>
                    <a:pt x="6308" y="743"/>
                  </a:cubicBezTo>
                  <a:cubicBezTo>
                    <a:pt x="6834" y="1760"/>
                    <a:pt x="6085" y="2974"/>
                    <a:pt x="4943" y="2974"/>
                  </a:cubicBezTo>
                  <a:lnTo>
                    <a:pt x="3212" y="2974"/>
                  </a:lnTo>
                  <a:cubicBezTo>
                    <a:pt x="1794" y="2974"/>
                    <a:pt x="563" y="3821"/>
                    <a:pt x="1" y="5034"/>
                  </a:cubicBezTo>
                  <a:lnTo>
                    <a:pt x="11705" y="5034"/>
                  </a:lnTo>
                  <a:cubicBezTo>
                    <a:pt x="11215" y="2483"/>
                    <a:pt x="9270" y="565"/>
                    <a:pt x="6870" y="12"/>
                  </a:cubicBezTo>
                  <a:cubicBezTo>
                    <a:pt x="6833" y="4"/>
                    <a:pt x="6796" y="0"/>
                    <a:pt x="6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81"/>
            <p:cNvSpPr/>
            <p:nvPr/>
          </p:nvSpPr>
          <p:spPr>
            <a:xfrm>
              <a:off x="2896613" y="1978625"/>
              <a:ext cx="432025" cy="132225"/>
            </a:xfrm>
            <a:custGeom>
              <a:avLst/>
              <a:gdLst/>
              <a:ahLst/>
              <a:cxnLst/>
              <a:rect l="l" t="t" r="r" b="b"/>
              <a:pathLst>
                <a:path w="17281" h="5289" extrusionOk="0">
                  <a:moveTo>
                    <a:pt x="8644" y="1219"/>
                  </a:moveTo>
                  <a:cubicBezTo>
                    <a:pt x="8928" y="1219"/>
                    <a:pt x="9154" y="1447"/>
                    <a:pt x="9154" y="1722"/>
                  </a:cubicBezTo>
                  <a:lnTo>
                    <a:pt x="9154" y="2266"/>
                  </a:lnTo>
                  <a:lnTo>
                    <a:pt x="9653" y="2266"/>
                  </a:lnTo>
                  <a:cubicBezTo>
                    <a:pt x="9956" y="2266"/>
                    <a:pt x="10197" y="2525"/>
                    <a:pt x="10162" y="2828"/>
                  </a:cubicBezTo>
                  <a:cubicBezTo>
                    <a:pt x="10135" y="3087"/>
                    <a:pt x="9903" y="3274"/>
                    <a:pt x="9644" y="3274"/>
                  </a:cubicBezTo>
                  <a:lnTo>
                    <a:pt x="9154" y="3274"/>
                  </a:lnTo>
                  <a:lnTo>
                    <a:pt x="9154" y="3765"/>
                  </a:lnTo>
                  <a:cubicBezTo>
                    <a:pt x="9154" y="4024"/>
                    <a:pt x="8957" y="4256"/>
                    <a:pt x="8699" y="4282"/>
                  </a:cubicBezTo>
                  <a:cubicBezTo>
                    <a:pt x="8678" y="4285"/>
                    <a:pt x="8659" y="4286"/>
                    <a:pt x="8639" y="4286"/>
                  </a:cubicBezTo>
                  <a:cubicBezTo>
                    <a:pt x="8362" y="4286"/>
                    <a:pt x="8137" y="4058"/>
                    <a:pt x="8137" y="3783"/>
                  </a:cubicBezTo>
                  <a:lnTo>
                    <a:pt x="8137" y="3274"/>
                  </a:lnTo>
                  <a:lnTo>
                    <a:pt x="7646" y="3274"/>
                  </a:lnTo>
                  <a:cubicBezTo>
                    <a:pt x="7387" y="3274"/>
                    <a:pt x="7155" y="3087"/>
                    <a:pt x="7128" y="2828"/>
                  </a:cubicBezTo>
                  <a:cubicBezTo>
                    <a:pt x="7093" y="2525"/>
                    <a:pt x="7334" y="2266"/>
                    <a:pt x="7628" y="2266"/>
                  </a:cubicBezTo>
                  <a:lnTo>
                    <a:pt x="8137" y="2266"/>
                  </a:lnTo>
                  <a:lnTo>
                    <a:pt x="8137" y="1740"/>
                  </a:lnTo>
                  <a:cubicBezTo>
                    <a:pt x="8137" y="1472"/>
                    <a:pt x="8324" y="1249"/>
                    <a:pt x="8583" y="1222"/>
                  </a:cubicBezTo>
                  <a:cubicBezTo>
                    <a:pt x="8603" y="1220"/>
                    <a:pt x="8624" y="1219"/>
                    <a:pt x="8644" y="1219"/>
                  </a:cubicBezTo>
                  <a:close/>
                  <a:moveTo>
                    <a:pt x="509" y="0"/>
                  </a:moveTo>
                  <a:lnTo>
                    <a:pt x="161" y="348"/>
                  </a:lnTo>
                  <a:cubicBezTo>
                    <a:pt x="54" y="446"/>
                    <a:pt x="1" y="580"/>
                    <a:pt x="1" y="714"/>
                  </a:cubicBezTo>
                  <a:lnTo>
                    <a:pt x="1" y="2230"/>
                  </a:lnTo>
                  <a:cubicBezTo>
                    <a:pt x="12" y="2232"/>
                    <a:pt x="32" y="2233"/>
                    <a:pt x="59" y="2233"/>
                  </a:cubicBezTo>
                  <a:cubicBezTo>
                    <a:pt x="142" y="2233"/>
                    <a:pt x="295" y="2227"/>
                    <a:pt x="505" y="2227"/>
                  </a:cubicBezTo>
                  <a:cubicBezTo>
                    <a:pt x="1634" y="2227"/>
                    <a:pt x="4423" y="2403"/>
                    <a:pt x="6977" y="4657"/>
                  </a:cubicBezTo>
                  <a:cubicBezTo>
                    <a:pt x="7469" y="5092"/>
                    <a:pt x="8053" y="5289"/>
                    <a:pt x="8625" y="5289"/>
                  </a:cubicBezTo>
                  <a:cubicBezTo>
                    <a:pt x="9929" y="5289"/>
                    <a:pt x="11179" y="4270"/>
                    <a:pt x="11179" y="2739"/>
                  </a:cubicBezTo>
                  <a:cubicBezTo>
                    <a:pt x="11179" y="2453"/>
                    <a:pt x="11402" y="2230"/>
                    <a:pt x="11678" y="2230"/>
                  </a:cubicBezTo>
                  <a:lnTo>
                    <a:pt x="17281" y="2230"/>
                  </a:lnTo>
                  <a:lnTo>
                    <a:pt x="17281" y="714"/>
                  </a:lnTo>
                  <a:cubicBezTo>
                    <a:pt x="17281" y="580"/>
                    <a:pt x="17227" y="446"/>
                    <a:pt x="17129" y="348"/>
                  </a:cubicBezTo>
                  <a:lnTo>
                    <a:pt x="167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81"/>
            <p:cNvSpPr/>
            <p:nvPr/>
          </p:nvSpPr>
          <p:spPr>
            <a:xfrm>
              <a:off x="2922938" y="1907700"/>
              <a:ext cx="379600" cy="45750"/>
            </a:xfrm>
            <a:custGeom>
              <a:avLst/>
              <a:gdLst/>
              <a:ahLst/>
              <a:cxnLst/>
              <a:rect l="l" t="t" r="r" b="b"/>
              <a:pathLst>
                <a:path w="15184" h="1830" extrusionOk="0">
                  <a:moveTo>
                    <a:pt x="500" y="0"/>
                  </a:moveTo>
                  <a:cubicBezTo>
                    <a:pt x="223" y="0"/>
                    <a:pt x="0" y="232"/>
                    <a:pt x="0" y="509"/>
                  </a:cubicBezTo>
                  <a:lnTo>
                    <a:pt x="0" y="1829"/>
                  </a:lnTo>
                  <a:lnTo>
                    <a:pt x="15184" y="1829"/>
                  </a:lnTo>
                  <a:lnTo>
                    <a:pt x="15184" y="509"/>
                  </a:lnTo>
                  <a:cubicBezTo>
                    <a:pt x="15184" y="232"/>
                    <a:pt x="14961" y="0"/>
                    <a:pt x="14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81"/>
            <p:cNvSpPr/>
            <p:nvPr/>
          </p:nvSpPr>
          <p:spPr>
            <a:xfrm>
              <a:off x="2896613" y="2058875"/>
              <a:ext cx="432025" cy="76775"/>
            </a:xfrm>
            <a:custGeom>
              <a:avLst/>
              <a:gdLst/>
              <a:ahLst/>
              <a:cxnLst/>
              <a:rect l="l" t="t" r="r" b="b"/>
              <a:pathLst>
                <a:path w="17281" h="3071" extrusionOk="0">
                  <a:moveTo>
                    <a:pt x="446" y="0"/>
                  </a:moveTo>
                  <a:cubicBezTo>
                    <a:pt x="273" y="0"/>
                    <a:pt x="144" y="4"/>
                    <a:pt x="67" y="4"/>
                  </a:cubicBezTo>
                  <a:cubicBezTo>
                    <a:pt x="36" y="4"/>
                    <a:pt x="14" y="4"/>
                    <a:pt x="1" y="2"/>
                  </a:cubicBezTo>
                  <a:lnTo>
                    <a:pt x="1" y="1554"/>
                  </a:lnTo>
                  <a:cubicBezTo>
                    <a:pt x="1" y="2393"/>
                    <a:pt x="679" y="3071"/>
                    <a:pt x="1526" y="3071"/>
                  </a:cubicBezTo>
                  <a:lnTo>
                    <a:pt x="15764" y="3071"/>
                  </a:lnTo>
                  <a:cubicBezTo>
                    <a:pt x="16603" y="3071"/>
                    <a:pt x="17281" y="2393"/>
                    <a:pt x="17281" y="1554"/>
                  </a:cubicBezTo>
                  <a:lnTo>
                    <a:pt x="17281" y="2"/>
                  </a:lnTo>
                  <a:lnTo>
                    <a:pt x="12151" y="2"/>
                  </a:lnTo>
                  <a:cubicBezTo>
                    <a:pt x="11881" y="1885"/>
                    <a:pt x="10280" y="3051"/>
                    <a:pt x="8622" y="3051"/>
                  </a:cubicBezTo>
                  <a:cubicBezTo>
                    <a:pt x="7815" y="3051"/>
                    <a:pt x="6994" y="2774"/>
                    <a:pt x="6308" y="2170"/>
                  </a:cubicBezTo>
                  <a:cubicBezTo>
                    <a:pt x="4012" y="147"/>
                    <a:pt x="1466" y="0"/>
                    <a:pt x="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82"/>
          <p:cNvSpPr/>
          <p:nvPr/>
        </p:nvSpPr>
        <p:spPr>
          <a:xfrm>
            <a:off x="1456100" y="1045208"/>
            <a:ext cx="1841400" cy="1841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82"/>
          <p:cNvSpPr txBox="1">
            <a:spLocks noGrp="1"/>
          </p:cNvSpPr>
          <p:nvPr>
            <p:ph type="title"/>
          </p:nvPr>
        </p:nvSpPr>
        <p:spPr>
          <a:xfrm>
            <a:off x="1227500" y="2886600"/>
            <a:ext cx="4474800" cy="8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Clinical trial</a:t>
            </a:r>
            <a:endParaRPr/>
          </a:p>
        </p:txBody>
      </p:sp>
      <p:sp>
        <p:nvSpPr>
          <p:cNvPr id="711" name="Google Shape;711;p82"/>
          <p:cNvSpPr txBox="1">
            <a:spLocks noGrp="1"/>
          </p:cNvSpPr>
          <p:nvPr>
            <p:ph type="title" idx="2"/>
          </p:nvPr>
        </p:nvSpPr>
        <p:spPr>
          <a:xfrm>
            <a:off x="1649900" y="1413900"/>
            <a:ext cx="1453800" cy="11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12" name="Google Shape;712;p82"/>
          <p:cNvSpPr txBox="1">
            <a:spLocks noGrp="1"/>
          </p:cNvSpPr>
          <p:nvPr>
            <p:ph type="subTitle" idx="1"/>
          </p:nvPr>
        </p:nvSpPr>
        <p:spPr>
          <a:xfrm>
            <a:off x="1227500" y="3764400"/>
            <a:ext cx="4474800" cy="48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grpSp>
        <p:nvGrpSpPr>
          <p:cNvPr id="713" name="Google Shape;713;p82"/>
          <p:cNvGrpSpPr/>
          <p:nvPr/>
        </p:nvGrpSpPr>
        <p:grpSpPr>
          <a:xfrm>
            <a:off x="7489192" y="2463417"/>
            <a:ext cx="219701" cy="216833"/>
            <a:chOff x="6232000" y="1435050"/>
            <a:chExt cx="488225" cy="481850"/>
          </a:xfrm>
        </p:grpSpPr>
        <p:sp>
          <p:nvSpPr>
            <p:cNvPr id="714" name="Google Shape;714;p8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 name="Google Shape;715;p8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 name="Google Shape;716;p8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 name="Google Shape;717;p8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 name="Google Shape;718;p8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9" name="Google Shape;719;p82">
            <a:hlinkClick r:id="rId3" action="ppaction://hlinksldjump"/>
          </p:cNvPr>
          <p:cNvSpPr/>
          <p:nvPr/>
        </p:nvSpPr>
        <p:spPr>
          <a:xfrm>
            <a:off x="7385725" y="2358602"/>
            <a:ext cx="426300" cy="4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09"/>
                                        </p:tgtEl>
                                        <p:attrNameLst>
                                          <p:attrName>style.visibility</p:attrName>
                                        </p:attrNameLst>
                                      </p:cBhvr>
                                      <p:to>
                                        <p:strVal val="visible"/>
                                      </p:to>
                                    </p:set>
                                    <p:anim calcmode="lin" valueType="num">
                                      <p:cBhvr additive="base">
                                        <p:cTn id="7" dur="1000"/>
                                        <p:tgtEl>
                                          <p:spTgt spid="709"/>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710"/>
                                        </p:tgtEl>
                                        <p:attrNameLst>
                                          <p:attrName>style.visibility</p:attrName>
                                        </p:attrNameLst>
                                      </p:cBhvr>
                                      <p:to>
                                        <p:strVal val="visible"/>
                                      </p:to>
                                    </p:set>
                                    <p:anim calcmode="lin" valueType="num">
                                      <p:cBhvr additive="base">
                                        <p:cTn id="14" dur="1000"/>
                                        <p:tgtEl>
                                          <p:spTgt spid="710"/>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712"/>
                                        </p:tgtEl>
                                        <p:attrNameLst>
                                          <p:attrName>style.visibility</p:attrName>
                                        </p:attrNameLst>
                                      </p:cBhvr>
                                      <p:to>
                                        <p:strVal val="visible"/>
                                      </p:to>
                                    </p:set>
                                    <p:anim calcmode="lin" valueType="num">
                                      <p:cBhvr additive="base">
                                        <p:cTn id="17" dur="1000"/>
                                        <p:tgtEl>
                                          <p:spTgt spid="712"/>
                                        </p:tgtEl>
                                        <p:attrNameLst>
                                          <p:attrName>ppt_x</p:attrName>
                                        </p:attrNameLst>
                                      </p:cBhvr>
                                      <p:tavLst>
                                        <p:tav tm="0">
                                          <p:val>
                                            <p:strVal val="#ppt_x-1"/>
                                          </p:val>
                                        </p:tav>
                                        <p:tav tm="100000">
                                          <p:val>
                                            <p:strVal val="#ppt_x"/>
                                          </p:val>
                                        </p:tav>
                                      </p:tavLst>
                                    </p:anim>
                                  </p:childTnLst>
                                </p:cTn>
                              </p:par>
                            </p:childTnLst>
                          </p:cTn>
                        </p:par>
                        <p:par>
                          <p:cTn id="18" fill="hold">
                            <p:stCondLst>
                              <p:cond delay="2000"/>
                            </p:stCondLst>
                            <p:childTnLst>
                              <p:par>
                                <p:cTn id="19" presetID="2" presetClass="entr" presetSubtype="2" fill="hold" nodeType="afterEffect">
                                  <p:stCondLst>
                                    <p:cond delay="0"/>
                                  </p:stCondLst>
                                  <p:childTnLst>
                                    <p:set>
                                      <p:cBhvr>
                                        <p:cTn id="20" dur="1" fill="hold">
                                          <p:stCondLst>
                                            <p:cond delay="0"/>
                                          </p:stCondLst>
                                        </p:cTn>
                                        <p:tgtEl>
                                          <p:spTgt spid="713"/>
                                        </p:tgtEl>
                                        <p:attrNameLst>
                                          <p:attrName>style.visibility</p:attrName>
                                        </p:attrNameLst>
                                      </p:cBhvr>
                                      <p:to>
                                        <p:strVal val="visible"/>
                                      </p:to>
                                    </p:set>
                                    <p:anim calcmode="lin" valueType="num">
                                      <p:cBhvr additive="base">
                                        <p:cTn id="21" dur="1000"/>
                                        <p:tgtEl>
                                          <p:spTgt spid="713"/>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719"/>
                                        </p:tgtEl>
                                        <p:attrNameLst>
                                          <p:attrName>style.visibility</p:attrName>
                                        </p:attrNameLst>
                                      </p:cBhvr>
                                      <p:to>
                                        <p:strVal val="visible"/>
                                      </p:to>
                                    </p:set>
                                    <p:anim calcmode="lin" valueType="num">
                                      <p:cBhvr additive="base">
                                        <p:cTn id="24" dur="1000"/>
                                        <p:tgtEl>
                                          <p:spTgt spid="7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8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Clinical trial</a:t>
            </a:r>
            <a:endParaRPr/>
          </a:p>
        </p:txBody>
      </p:sp>
      <p:sp>
        <p:nvSpPr>
          <p:cNvPr id="725" name="Google Shape;725;p83"/>
          <p:cNvSpPr/>
          <p:nvPr/>
        </p:nvSpPr>
        <p:spPr>
          <a:xfrm>
            <a:off x="1028850" y="2397858"/>
            <a:ext cx="1841400" cy="1841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83"/>
          <p:cNvSpPr/>
          <p:nvPr/>
        </p:nvSpPr>
        <p:spPr>
          <a:xfrm>
            <a:off x="3677950" y="2438026"/>
            <a:ext cx="753000" cy="75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3"/>
          <p:cNvSpPr/>
          <p:nvPr/>
        </p:nvSpPr>
        <p:spPr>
          <a:xfrm>
            <a:off x="3412325" y="3308200"/>
            <a:ext cx="1284300" cy="1284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83"/>
          <p:cNvSpPr/>
          <p:nvPr/>
        </p:nvSpPr>
        <p:spPr>
          <a:xfrm>
            <a:off x="5179850" y="2321662"/>
            <a:ext cx="985800" cy="985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83"/>
          <p:cNvSpPr/>
          <p:nvPr/>
        </p:nvSpPr>
        <p:spPr>
          <a:xfrm>
            <a:off x="5179850" y="3457450"/>
            <a:ext cx="985800" cy="985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83"/>
          <p:cNvSpPr/>
          <p:nvPr/>
        </p:nvSpPr>
        <p:spPr>
          <a:xfrm>
            <a:off x="6648875" y="2172413"/>
            <a:ext cx="1284300" cy="1284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83"/>
          <p:cNvSpPr/>
          <p:nvPr/>
        </p:nvSpPr>
        <p:spPr>
          <a:xfrm>
            <a:off x="6914525" y="3573850"/>
            <a:ext cx="753000" cy="75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83"/>
          <p:cNvSpPr txBox="1"/>
          <p:nvPr/>
        </p:nvSpPr>
        <p:spPr>
          <a:xfrm>
            <a:off x="920250" y="2915058"/>
            <a:ext cx="20586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Preclinical</a:t>
            </a:r>
            <a:endParaRPr sz="2400">
              <a:solidFill>
                <a:schemeClr val="lt1"/>
              </a:solidFill>
              <a:latin typeface="Abril Fatface"/>
              <a:ea typeface="Abril Fatface"/>
              <a:cs typeface="Abril Fatface"/>
              <a:sym typeface="Abril Fatface"/>
            </a:endParaRPr>
          </a:p>
        </p:txBody>
      </p:sp>
      <p:sp>
        <p:nvSpPr>
          <p:cNvPr id="733" name="Google Shape;733;p83"/>
          <p:cNvSpPr txBox="1"/>
          <p:nvPr/>
        </p:nvSpPr>
        <p:spPr>
          <a:xfrm>
            <a:off x="920250" y="3318558"/>
            <a:ext cx="20586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Lab studies</a:t>
            </a:r>
            <a:endParaRPr sz="1600">
              <a:solidFill>
                <a:schemeClr val="lt1"/>
              </a:solidFill>
              <a:latin typeface="Fira Sans"/>
              <a:ea typeface="Fira Sans"/>
              <a:cs typeface="Fira Sans"/>
              <a:sym typeface="Fira Sans"/>
            </a:endParaRPr>
          </a:p>
        </p:txBody>
      </p:sp>
      <p:sp>
        <p:nvSpPr>
          <p:cNvPr id="734" name="Google Shape;734;p83"/>
          <p:cNvSpPr txBox="1"/>
          <p:nvPr/>
        </p:nvSpPr>
        <p:spPr>
          <a:xfrm>
            <a:off x="3328225" y="1451750"/>
            <a:ext cx="1452600" cy="25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Phase 1</a:t>
            </a:r>
            <a:endParaRPr sz="2000">
              <a:solidFill>
                <a:schemeClr val="lt1"/>
              </a:solidFill>
              <a:latin typeface="Abril Fatface"/>
              <a:ea typeface="Abril Fatface"/>
              <a:cs typeface="Abril Fatface"/>
              <a:sym typeface="Abril Fatface"/>
            </a:endParaRPr>
          </a:p>
        </p:txBody>
      </p:sp>
      <p:sp>
        <p:nvSpPr>
          <p:cNvPr id="735" name="Google Shape;735;p83"/>
          <p:cNvSpPr txBox="1"/>
          <p:nvPr/>
        </p:nvSpPr>
        <p:spPr>
          <a:xfrm>
            <a:off x="3328225" y="1709653"/>
            <a:ext cx="14526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Fira Sans"/>
                <a:ea typeface="Fira Sans"/>
                <a:cs typeface="Fira Sans"/>
                <a:sym typeface="Fira Sans"/>
              </a:rPr>
              <a:t>Human safety</a:t>
            </a:r>
            <a:endParaRPr>
              <a:solidFill>
                <a:schemeClr val="lt1"/>
              </a:solidFill>
              <a:latin typeface="Fira Sans"/>
              <a:ea typeface="Fira Sans"/>
              <a:cs typeface="Fira Sans"/>
              <a:sym typeface="Fira Sans"/>
            </a:endParaRPr>
          </a:p>
        </p:txBody>
      </p:sp>
      <p:sp>
        <p:nvSpPr>
          <p:cNvPr id="736" name="Google Shape;736;p83"/>
          <p:cNvSpPr txBox="1"/>
          <p:nvPr/>
        </p:nvSpPr>
        <p:spPr>
          <a:xfrm>
            <a:off x="4946450" y="1451750"/>
            <a:ext cx="1452600" cy="25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Phase 2</a:t>
            </a:r>
            <a:endParaRPr sz="2000">
              <a:solidFill>
                <a:schemeClr val="lt1"/>
              </a:solidFill>
              <a:latin typeface="Abril Fatface"/>
              <a:ea typeface="Abril Fatface"/>
              <a:cs typeface="Abril Fatface"/>
              <a:sym typeface="Abril Fatface"/>
            </a:endParaRPr>
          </a:p>
        </p:txBody>
      </p:sp>
      <p:sp>
        <p:nvSpPr>
          <p:cNvPr id="737" name="Google Shape;737;p83"/>
          <p:cNvSpPr txBox="1"/>
          <p:nvPr/>
        </p:nvSpPr>
        <p:spPr>
          <a:xfrm>
            <a:off x="4946450" y="1709653"/>
            <a:ext cx="14526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Fira Sans"/>
                <a:ea typeface="Fira Sans"/>
                <a:cs typeface="Fira Sans"/>
                <a:sym typeface="Fira Sans"/>
              </a:rPr>
              <a:t>Expand safety</a:t>
            </a:r>
            <a:endParaRPr>
              <a:solidFill>
                <a:schemeClr val="lt1"/>
              </a:solidFill>
              <a:latin typeface="Fira Sans"/>
              <a:ea typeface="Fira Sans"/>
              <a:cs typeface="Fira Sans"/>
              <a:sym typeface="Fira Sans"/>
            </a:endParaRPr>
          </a:p>
        </p:txBody>
      </p:sp>
      <p:sp>
        <p:nvSpPr>
          <p:cNvPr id="738" name="Google Shape;738;p83"/>
          <p:cNvSpPr txBox="1"/>
          <p:nvPr/>
        </p:nvSpPr>
        <p:spPr>
          <a:xfrm>
            <a:off x="6446775" y="1451750"/>
            <a:ext cx="1688400" cy="25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Phase 3</a:t>
            </a:r>
            <a:endParaRPr sz="2000">
              <a:solidFill>
                <a:schemeClr val="lt1"/>
              </a:solidFill>
              <a:latin typeface="Abril Fatface"/>
              <a:ea typeface="Abril Fatface"/>
              <a:cs typeface="Abril Fatface"/>
              <a:sym typeface="Abril Fatface"/>
            </a:endParaRPr>
          </a:p>
        </p:txBody>
      </p:sp>
      <p:sp>
        <p:nvSpPr>
          <p:cNvPr id="739" name="Google Shape;739;p83"/>
          <p:cNvSpPr txBox="1"/>
          <p:nvPr/>
        </p:nvSpPr>
        <p:spPr>
          <a:xfrm>
            <a:off x="6446775" y="1709652"/>
            <a:ext cx="16884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Fira Sans"/>
                <a:ea typeface="Fira Sans"/>
                <a:cs typeface="Fira Sans"/>
                <a:sym typeface="Fira Sans"/>
              </a:rPr>
              <a:t>Efficacy &amp; safety</a:t>
            </a:r>
            <a:endParaRPr>
              <a:solidFill>
                <a:schemeClr val="lt1"/>
              </a:solidFill>
              <a:latin typeface="Fira Sans"/>
              <a:ea typeface="Fira Sans"/>
              <a:cs typeface="Fira Sans"/>
              <a:sym typeface="Fira Sans"/>
            </a:endParaRPr>
          </a:p>
        </p:txBody>
      </p:sp>
      <p:grpSp>
        <p:nvGrpSpPr>
          <p:cNvPr id="740" name="Google Shape;740;p83"/>
          <p:cNvGrpSpPr/>
          <p:nvPr/>
        </p:nvGrpSpPr>
        <p:grpSpPr>
          <a:xfrm>
            <a:off x="3789408" y="2665750"/>
            <a:ext cx="241265" cy="297591"/>
            <a:chOff x="3330525" y="4399275"/>
            <a:chExt cx="390650" cy="481850"/>
          </a:xfrm>
        </p:grpSpPr>
        <p:sp>
          <p:nvSpPr>
            <p:cNvPr id="741" name="Google Shape;741;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 name="Google Shape;742;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 name="Google Shape;743;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 name="Google Shape;744;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 name="Google Shape;745;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 name="Google Shape;746;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 name="Google Shape;747;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 name="Google Shape;748;p83"/>
          <p:cNvGrpSpPr/>
          <p:nvPr/>
        </p:nvGrpSpPr>
        <p:grpSpPr>
          <a:xfrm>
            <a:off x="4097510" y="2665758"/>
            <a:ext cx="222151" cy="297575"/>
            <a:chOff x="3938800" y="4399275"/>
            <a:chExt cx="359700" cy="481825"/>
          </a:xfrm>
        </p:grpSpPr>
        <p:sp>
          <p:nvSpPr>
            <p:cNvPr id="749" name="Google Shape;749;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 name="Google Shape;750;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 name="Google Shape;751;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 name="Google Shape;752;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 name="Google Shape;753;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 name="Google Shape;754;p83"/>
          <p:cNvGrpSpPr/>
          <p:nvPr/>
        </p:nvGrpSpPr>
        <p:grpSpPr>
          <a:xfrm>
            <a:off x="3561580" y="3795598"/>
            <a:ext cx="253519" cy="309503"/>
            <a:chOff x="-24694925" y="3518700"/>
            <a:chExt cx="242625" cy="296175"/>
          </a:xfrm>
        </p:grpSpPr>
        <p:sp>
          <p:nvSpPr>
            <p:cNvPr id="755" name="Google Shape;755;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83"/>
          <p:cNvGrpSpPr/>
          <p:nvPr/>
        </p:nvGrpSpPr>
        <p:grpSpPr>
          <a:xfrm>
            <a:off x="3940617" y="3795609"/>
            <a:ext cx="253519" cy="309503"/>
            <a:chOff x="-24694925" y="3518700"/>
            <a:chExt cx="242625" cy="296175"/>
          </a:xfrm>
        </p:grpSpPr>
        <p:sp>
          <p:nvSpPr>
            <p:cNvPr id="760" name="Google Shape;760;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83"/>
          <p:cNvGrpSpPr/>
          <p:nvPr/>
        </p:nvGrpSpPr>
        <p:grpSpPr>
          <a:xfrm>
            <a:off x="5407633" y="2859238"/>
            <a:ext cx="241265" cy="297591"/>
            <a:chOff x="3330525" y="4399275"/>
            <a:chExt cx="390650" cy="481850"/>
          </a:xfrm>
        </p:grpSpPr>
        <p:sp>
          <p:nvSpPr>
            <p:cNvPr id="765" name="Google Shape;765;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 name="Google Shape;767;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 name="Google Shape;768;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 name="Google Shape;769;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 name="Google Shape;770;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 name="Google Shape;771;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 name="Google Shape;772;p83"/>
          <p:cNvGrpSpPr/>
          <p:nvPr/>
        </p:nvGrpSpPr>
        <p:grpSpPr>
          <a:xfrm>
            <a:off x="5715735" y="2859246"/>
            <a:ext cx="222151" cy="297575"/>
            <a:chOff x="3938800" y="4399275"/>
            <a:chExt cx="359700" cy="481825"/>
          </a:xfrm>
        </p:grpSpPr>
        <p:sp>
          <p:nvSpPr>
            <p:cNvPr id="773" name="Google Shape;773;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 name="Google Shape;774;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 name="Google Shape;777;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 name="Google Shape;778;p83"/>
          <p:cNvGrpSpPr/>
          <p:nvPr/>
        </p:nvGrpSpPr>
        <p:grpSpPr>
          <a:xfrm>
            <a:off x="5407633" y="2472238"/>
            <a:ext cx="241265" cy="297591"/>
            <a:chOff x="3330525" y="4399275"/>
            <a:chExt cx="390650" cy="481850"/>
          </a:xfrm>
        </p:grpSpPr>
        <p:sp>
          <p:nvSpPr>
            <p:cNvPr id="779" name="Google Shape;779;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 name="Google Shape;781;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 name="Google Shape;782;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 name="Google Shape;783;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 name="Google Shape;784;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 name="Google Shape;785;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6" name="Google Shape;786;p83"/>
          <p:cNvGrpSpPr/>
          <p:nvPr/>
        </p:nvGrpSpPr>
        <p:grpSpPr>
          <a:xfrm>
            <a:off x="5715735" y="2472246"/>
            <a:ext cx="222151" cy="297575"/>
            <a:chOff x="3938800" y="4399275"/>
            <a:chExt cx="359700" cy="481825"/>
          </a:xfrm>
        </p:grpSpPr>
        <p:sp>
          <p:nvSpPr>
            <p:cNvPr id="787" name="Google Shape;787;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 name="Google Shape;788;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 name="Google Shape;789;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 name="Google Shape;790;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 name="Google Shape;792;p83"/>
          <p:cNvGrpSpPr/>
          <p:nvPr/>
        </p:nvGrpSpPr>
        <p:grpSpPr>
          <a:xfrm>
            <a:off x="7164217" y="3795609"/>
            <a:ext cx="253519" cy="309503"/>
            <a:chOff x="-24694925" y="3518700"/>
            <a:chExt cx="242625" cy="296175"/>
          </a:xfrm>
        </p:grpSpPr>
        <p:sp>
          <p:nvSpPr>
            <p:cNvPr id="793" name="Google Shape;793;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83"/>
          <p:cNvGrpSpPr/>
          <p:nvPr/>
        </p:nvGrpSpPr>
        <p:grpSpPr>
          <a:xfrm>
            <a:off x="7025858" y="3047629"/>
            <a:ext cx="241265" cy="297591"/>
            <a:chOff x="3330525" y="4399275"/>
            <a:chExt cx="390650" cy="481850"/>
          </a:xfrm>
        </p:grpSpPr>
        <p:sp>
          <p:nvSpPr>
            <p:cNvPr id="798" name="Google Shape;798;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9" name="Google Shape;799;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 name="Google Shape;800;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1" name="Google Shape;801;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2" name="Google Shape;802;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 name="Google Shape;803;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 name="Google Shape;804;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5" name="Google Shape;805;p83"/>
          <p:cNvGrpSpPr/>
          <p:nvPr/>
        </p:nvGrpSpPr>
        <p:grpSpPr>
          <a:xfrm>
            <a:off x="7333960" y="3047637"/>
            <a:ext cx="222151" cy="297575"/>
            <a:chOff x="3938800" y="4399275"/>
            <a:chExt cx="359700" cy="481825"/>
          </a:xfrm>
        </p:grpSpPr>
        <p:sp>
          <p:nvSpPr>
            <p:cNvPr id="806" name="Google Shape;806;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 name="Google Shape;807;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8" name="Google Shape;808;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9" name="Google Shape;809;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0" name="Google Shape;810;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1" name="Google Shape;811;p83"/>
          <p:cNvGrpSpPr/>
          <p:nvPr/>
        </p:nvGrpSpPr>
        <p:grpSpPr>
          <a:xfrm>
            <a:off x="7025858" y="2660629"/>
            <a:ext cx="241265" cy="297591"/>
            <a:chOff x="3330525" y="4399275"/>
            <a:chExt cx="390650" cy="481850"/>
          </a:xfrm>
        </p:grpSpPr>
        <p:sp>
          <p:nvSpPr>
            <p:cNvPr id="812" name="Google Shape;812;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3" name="Google Shape;813;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4" name="Google Shape;814;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5" name="Google Shape;815;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6" name="Google Shape;816;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 name="Google Shape;817;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8" name="Google Shape;818;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9" name="Google Shape;819;p83"/>
          <p:cNvGrpSpPr/>
          <p:nvPr/>
        </p:nvGrpSpPr>
        <p:grpSpPr>
          <a:xfrm>
            <a:off x="7333960" y="2660637"/>
            <a:ext cx="222151" cy="297575"/>
            <a:chOff x="3938800" y="4399275"/>
            <a:chExt cx="359700" cy="481825"/>
          </a:xfrm>
        </p:grpSpPr>
        <p:sp>
          <p:nvSpPr>
            <p:cNvPr id="820" name="Google Shape;820;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1" name="Google Shape;821;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2" name="Google Shape;822;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3" name="Google Shape;823;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4" name="Google Shape;824;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5" name="Google Shape;825;p83"/>
          <p:cNvGrpSpPr/>
          <p:nvPr/>
        </p:nvGrpSpPr>
        <p:grpSpPr>
          <a:xfrm>
            <a:off x="4319655" y="3795609"/>
            <a:ext cx="253519" cy="309503"/>
            <a:chOff x="-24694925" y="3518700"/>
            <a:chExt cx="242625" cy="296175"/>
          </a:xfrm>
        </p:grpSpPr>
        <p:sp>
          <p:nvSpPr>
            <p:cNvPr id="826" name="Google Shape;826;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83"/>
          <p:cNvGrpSpPr/>
          <p:nvPr/>
        </p:nvGrpSpPr>
        <p:grpSpPr>
          <a:xfrm>
            <a:off x="5356467" y="3795609"/>
            <a:ext cx="253519" cy="309503"/>
            <a:chOff x="-24694925" y="3518700"/>
            <a:chExt cx="242625" cy="296175"/>
          </a:xfrm>
        </p:grpSpPr>
        <p:sp>
          <p:nvSpPr>
            <p:cNvPr id="831" name="Google Shape;831;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83"/>
          <p:cNvGrpSpPr/>
          <p:nvPr/>
        </p:nvGrpSpPr>
        <p:grpSpPr>
          <a:xfrm>
            <a:off x="5735505" y="3795609"/>
            <a:ext cx="253519" cy="309503"/>
            <a:chOff x="-24694925" y="3518700"/>
            <a:chExt cx="242625" cy="296175"/>
          </a:xfrm>
        </p:grpSpPr>
        <p:sp>
          <p:nvSpPr>
            <p:cNvPr id="836" name="Google Shape;836;p8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83"/>
          <p:cNvGrpSpPr/>
          <p:nvPr/>
        </p:nvGrpSpPr>
        <p:grpSpPr>
          <a:xfrm>
            <a:off x="7025858" y="2273629"/>
            <a:ext cx="241265" cy="297591"/>
            <a:chOff x="3330525" y="4399275"/>
            <a:chExt cx="390650" cy="481850"/>
          </a:xfrm>
        </p:grpSpPr>
        <p:sp>
          <p:nvSpPr>
            <p:cNvPr id="841" name="Google Shape;841;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 name="Google Shape;842;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 name="Google Shape;843;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 name="Google Shape;844;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 name="Google Shape;845;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 name="Google Shape;846;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 name="Google Shape;847;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 name="Google Shape;848;p83"/>
          <p:cNvGrpSpPr/>
          <p:nvPr/>
        </p:nvGrpSpPr>
        <p:grpSpPr>
          <a:xfrm>
            <a:off x="7333960" y="2273637"/>
            <a:ext cx="222151" cy="297575"/>
            <a:chOff x="3938800" y="4399275"/>
            <a:chExt cx="359700" cy="481825"/>
          </a:xfrm>
        </p:grpSpPr>
        <p:sp>
          <p:nvSpPr>
            <p:cNvPr id="849" name="Google Shape;849;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 name="Google Shape;850;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 name="Google Shape;851;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 name="Google Shape;852;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 name="Google Shape;853;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8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Clinical trial</a:t>
            </a:r>
            <a:endParaRPr/>
          </a:p>
        </p:txBody>
      </p:sp>
      <p:sp>
        <p:nvSpPr>
          <p:cNvPr id="859" name="Google Shape;859;p84"/>
          <p:cNvSpPr txBox="1">
            <a:spLocks noGrp="1"/>
          </p:cNvSpPr>
          <p:nvPr>
            <p:ph type="title" idx="2"/>
          </p:nvPr>
        </p:nvSpPr>
        <p:spPr>
          <a:xfrm>
            <a:off x="713225" y="1585075"/>
            <a:ext cx="18807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Phase 0</a:t>
            </a:r>
            <a:endParaRPr/>
          </a:p>
        </p:txBody>
      </p:sp>
      <p:sp>
        <p:nvSpPr>
          <p:cNvPr id="860" name="Google Shape;860;p84"/>
          <p:cNvSpPr txBox="1">
            <a:spLocks noGrp="1"/>
          </p:cNvSpPr>
          <p:nvPr>
            <p:ph type="subTitle" idx="1"/>
          </p:nvPr>
        </p:nvSpPr>
        <p:spPr>
          <a:xfrm>
            <a:off x="713225" y="2632462"/>
            <a:ext cx="18807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Lab studies</a:t>
            </a:r>
            <a:endParaRPr/>
          </a:p>
        </p:txBody>
      </p:sp>
      <p:sp>
        <p:nvSpPr>
          <p:cNvPr id="861" name="Google Shape;861;p84"/>
          <p:cNvSpPr txBox="1">
            <a:spLocks noGrp="1"/>
          </p:cNvSpPr>
          <p:nvPr>
            <p:ph type="title" idx="3"/>
          </p:nvPr>
        </p:nvSpPr>
        <p:spPr>
          <a:xfrm>
            <a:off x="2658853" y="1585075"/>
            <a:ext cx="18807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Phase 1</a:t>
            </a:r>
            <a:endParaRPr/>
          </a:p>
        </p:txBody>
      </p:sp>
      <p:sp>
        <p:nvSpPr>
          <p:cNvPr id="862" name="Google Shape;862;p84"/>
          <p:cNvSpPr txBox="1">
            <a:spLocks noGrp="1"/>
          </p:cNvSpPr>
          <p:nvPr>
            <p:ph type="subTitle" idx="4"/>
          </p:nvPr>
        </p:nvSpPr>
        <p:spPr>
          <a:xfrm>
            <a:off x="2658858" y="2632462"/>
            <a:ext cx="18807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Human safety</a:t>
            </a:r>
            <a:endParaRPr/>
          </a:p>
        </p:txBody>
      </p:sp>
      <p:sp>
        <p:nvSpPr>
          <p:cNvPr id="863" name="Google Shape;863;p84"/>
          <p:cNvSpPr txBox="1">
            <a:spLocks noGrp="1"/>
          </p:cNvSpPr>
          <p:nvPr>
            <p:ph type="title" idx="5"/>
          </p:nvPr>
        </p:nvSpPr>
        <p:spPr>
          <a:xfrm>
            <a:off x="4604480" y="1585075"/>
            <a:ext cx="18807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Phase 2</a:t>
            </a:r>
            <a:endParaRPr/>
          </a:p>
        </p:txBody>
      </p:sp>
      <p:sp>
        <p:nvSpPr>
          <p:cNvPr id="864" name="Google Shape;864;p84"/>
          <p:cNvSpPr txBox="1">
            <a:spLocks noGrp="1"/>
          </p:cNvSpPr>
          <p:nvPr>
            <p:ph type="subTitle" idx="6"/>
          </p:nvPr>
        </p:nvSpPr>
        <p:spPr>
          <a:xfrm>
            <a:off x="4604492" y="2632462"/>
            <a:ext cx="18807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Expanded safety</a:t>
            </a:r>
            <a:endParaRPr/>
          </a:p>
        </p:txBody>
      </p:sp>
      <p:sp>
        <p:nvSpPr>
          <p:cNvPr id="865" name="Google Shape;865;p84"/>
          <p:cNvSpPr txBox="1">
            <a:spLocks noGrp="1"/>
          </p:cNvSpPr>
          <p:nvPr>
            <p:ph type="title" idx="7"/>
          </p:nvPr>
        </p:nvSpPr>
        <p:spPr>
          <a:xfrm>
            <a:off x="6550108" y="1585075"/>
            <a:ext cx="18807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Phase 3</a:t>
            </a:r>
            <a:endParaRPr/>
          </a:p>
        </p:txBody>
      </p:sp>
      <p:sp>
        <p:nvSpPr>
          <p:cNvPr id="866" name="Google Shape;866;p84"/>
          <p:cNvSpPr txBox="1">
            <a:spLocks noGrp="1"/>
          </p:cNvSpPr>
          <p:nvPr>
            <p:ph type="subTitle" idx="8"/>
          </p:nvPr>
        </p:nvSpPr>
        <p:spPr>
          <a:xfrm>
            <a:off x="6550125" y="2632462"/>
            <a:ext cx="1880700" cy="47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Efficacy &amp; safety</a:t>
            </a:r>
            <a:endParaRPr/>
          </a:p>
        </p:txBody>
      </p:sp>
      <p:cxnSp>
        <p:nvCxnSpPr>
          <p:cNvPr id="867" name="Google Shape;867;p84"/>
          <p:cNvCxnSpPr>
            <a:stCxn id="859" idx="2"/>
            <a:endCxn id="860" idx="0"/>
          </p:cNvCxnSpPr>
          <p:nvPr/>
        </p:nvCxnSpPr>
        <p:spPr>
          <a:xfrm>
            <a:off x="1653575" y="2099275"/>
            <a:ext cx="0" cy="533100"/>
          </a:xfrm>
          <a:prstGeom prst="straightConnector1">
            <a:avLst/>
          </a:prstGeom>
          <a:noFill/>
          <a:ln w="9525" cap="flat" cmpd="sng">
            <a:solidFill>
              <a:schemeClr val="lt1"/>
            </a:solidFill>
            <a:prstDash val="solid"/>
            <a:round/>
            <a:headEnd type="none" w="med" len="med"/>
            <a:tailEnd type="none" w="med" len="med"/>
          </a:ln>
        </p:spPr>
      </p:cxnSp>
      <p:cxnSp>
        <p:nvCxnSpPr>
          <p:cNvPr id="868" name="Google Shape;868;p84"/>
          <p:cNvCxnSpPr>
            <a:stCxn id="861" idx="2"/>
            <a:endCxn id="862" idx="0"/>
          </p:cNvCxnSpPr>
          <p:nvPr/>
        </p:nvCxnSpPr>
        <p:spPr>
          <a:xfrm>
            <a:off x="3599203" y="2099275"/>
            <a:ext cx="0" cy="533100"/>
          </a:xfrm>
          <a:prstGeom prst="straightConnector1">
            <a:avLst/>
          </a:prstGeom>
          <a:noFill/>
          <a:ln w="9525" cap="flat" cmpd="sng">
            <a:solidFill>
              <a:schemeClr val="lt1"/>
            </a:solidFill>
            <a:prstDash val="solid"/>
            <a:round/>
            <a:headEnd type="none" w="med" len="med"/>
            <a:tailEnd type="none" w="med" len="med"/>
          </a:ln>
        </p:spPr>
      </p:cxnSp>
      <p:cxnSp>
        <p:nvCxnSpPr>
          <p:cNvPr id="869" name="Google Shape;869;p84"/>
          <p:cNvCxnSpPr>
            <a:stCxn id="863" idx="2"/>
            <a:endCxn id="864" idx="0"/>
          </p:cNvCxnSpPr>
          <p:nvPr/>
        </p:nvCxnSpPr>
        <p:spPr>
          <a:xfrm>
            <a:off x="5544830" y="2099275"/>
            <a:ext cx="0" cy="533100"/>
          </a:xfrm>
          <a:prstGeom prst="straightConnector1">
            <a:avLst/>
          </a:prstGeom>
          <a:noFill/>
          <a:ln w="9525" cap="flat" cmpd="sng">
            <a:solidFill>
              <a:schemeClr val="lt1"/>
            </a:solidFill>
            <a:prstDash val="solid"/>
            <a:round/>
            <a:headEnd type="none" w="med" len="med"/>
            <a:tailEnd type="none" w="med" len="med"/>
          </a:ln>
        </p:spPr>
      </p:cxnSp>
      <p:cxnSp>
        <p:nvCxnSpPr>
          <p:cNvPr id="870" name="Google Shape;870;p84"/>
          <p:cNvCxnSpPr>
            <a:stCxn id="865" idx="2"/>
            <a:endCxn id="866" idx="0"/>
          </p:cNvCxnSpPr>
          <p:nvPr/>
        </p:nvCxnSpPr>
        <p:spPr>
          <a:xfrm>
            <a:off x="7490458" y="2099275"/>
            <a:ext cx="0" cy="533100"/>
          </a:xfrm>
          <a:prstGeom prst="straightConnector1">
            <a:avLst/>
          </a:prstGeom>
          <a:noFill/>
          <a:ln w="9525" cap="flat" cmpd="sng">
            <a:solidFill>
              <a:schemeClr val="lt1"/>
            </a:solidFill>
            <a:prstDash val="solid"/>
            <a:round/>
            <a:headEnd type="none" w="med" len="med"/>
            <a:tailEnd type="none" w="med" len="med"/>
          </a:ln>
        </p:spPr>
      </p:cxnSp>
      <p:sp>
        <p:nvSpPr>
          <p:cNvPr id="871" name="Google Shape;871;p84"/>
          <p:cNvSpPr/>
          <p:nvPr/>
        </p:nvSpPr>
        <p:spPr>
          <a:xfrm>
            <a:off x="1319975" y="3637260"/>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2" name="Google Shape;872;p84"/>
          <p:cNvCxnSpPr>
            <a:stCxn id="860" idx="2"/>
            <a:endCxn id="871" idx="0"/>
          </p:cNvCxnSpPr>
          <p:nvPr/>
        </p:nvCxnSpPr>
        <p:spPr>
          <a:xfrm>
            <a:off x="1653575" y="3104062"/>
            <a:ext cx="0" cy="533100"/>
          </a:xfrm>
          <a:prstGeom prst="straightConnector1">
            <a:avLst/>
          </a:prstGeom>
          <a:noFill/>
          <a:ln w="9525" cap="flat" cmpd="sng">
            <a:solidFill>
              <a:schemeClr val="lt1"/>
            </a:solidFill>
            <a:prstDash val="solid"/>
            <a:round/>
            <a:headEnd type="none" w="med" len="med"/>
            <a:tailEnd type="none" w="med" len="med"/>
          </a:ln>
        </p:spPr>
      </p:cxnSp>
      <p:sp>
        <p:nvSpPr>
          <p:cNvPr id="873" name="Google Shape;873;p84"/>
          <p:cNvSpPr/>
          <p:nvPr/>
        </p:nvSpPr>
        <p:spPr>
          <a:xfrm>
            <a:off x="3265612" y="3637260"/>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 name="Google Shape;874;p84"/>
          <p:cNvCxnSpPr>
            <a:stCxn id="862" idx="2"/>
            <a:endCxn id="873" idx="0"/>
          </p:cNvCxnSpPr>
          <p:nvPr/>
        </p:nvCxnSpPr>
        <p:spPr>
          <a:xfrm>
            <a:off x="3599208" y="3104062"/>
            <a:ext cx="0" cy="533100"/>
          </a:xfrm>
          <a:prstGeom prst="straightConnector1">
            <a:avLst/>
          </a:prstGeom>
          <a:noFill/>
          <a:ln w="9525" cap="flat" cmpd="sng">
            <a:solidFill>
              <a:schemeClr val="lt1"/>
            </a:solidFill>
            <a:prstDash val="solid"/>
            <a:round/>
            <a:headEnd type="none" w="med" len="med"/>
            <a:tailEnd type="none" w="med" len="med"/>
          </a:ln>
        </p:spPr>
      </p:cxnSp>
      <p:sp>
        <p:nvSpPr>
          <p:cNvPr id="875" name="Google Shape;875;p84"/>
          <p:cNvSpPr/>
          <p:nvPr/>
        </p:nvSpPr>
        <p:spPr>
          <a:xfrm>
            <a:off x="5211250" y="3637260"/>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6" name="Google Shape;876;p84"/>
          <p:cNvCxnSpPr>
            <a:stCxn id="864" idx="2"/>
            <a:endCxn id="875" idx="0"/>
          </p:cNvCxnSpPr>
          <p:nvPr/>
        </p:nvCxnSpPr>
        <p:spPr>
          <a:xfrm>
            <a:off x="5544842" y="3104062"/>
            <a:ext cx="0" cy="533100"/>
          </a:xfrm>
          <a:prstGeom prst="straightConnector1">
            <a:avLst/>
          </a:prstGeom>
          <a:noFill/>
          <a:ln w="9525" cap="flat" cmpd="sng">
            <a:solidFill>
              <a:schemeClr val="lt1"/>
            </a:solidFill>
            <a:prstDash val="solid"/>
            <a:round/>
            <a:headEnd type="none" w="med" len="med"/>
            <a:tailEnd type="none" w="med" len="med"/>
          </a:ln>
        </p:spPr>
      </p:cxnSp>
      <p:sp>
        <p:nvSpPr>
          <p:cNvPr id="877" name="Google Shape;877;p84"/>
          <p:cNvSpPr/>
          <p:nvPr/>
        </p:nvSpPr>
        <p:spPr>
          <a:xfrm>
            <a:off x="7156900" y="3637260"/>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 name="Google Shape;878;p84"/>
          <p:cNvCxnSpPr>
            <a:stCxn id="866" idx="2"/>
            <a:endCxn id="877" idx="0"/>
          </p:cNvCxnSpPr>
          <p:nvPr/>
        </p:nvCxnSpPr>
        <p:spPr>
          <a:xfrm>
            <a:off x="7490475" y="3104062"/>
            <a:ext cx="0" cy="533100"/>
          </a:xfrm>
          <a:prstGeom prst="straightConnector1">
            <a:avLst/>
          </a:prstGeom>
          <a:noFill/>
          <a:ln w="9525" cap="flat" cmpd="sng">
            <a:solidFill>
              <a:schemeClr val="lt1"/>
            </a:solidFill>
            <a:prstDash val="solid"/>
            <a:round/>
            <a:headEnd type="none" w="med" len="med"/>
            <a:tailEnd type="none" w="med" len="med"/>
          </a:ln>
        </p:spPr>
      </p:cxnSp>
      <p:grpSp>
        <p:nvGrpSpPr>
          <p:cNvPr id="879" name="Google Shape;879;p84"/>
          <p:cNvGrpSpPr/>
          <p:nvPr/>
        </p:nvGrpSpPr>
        <p:grpSpPr>
          <a:xfrm>
            <a:off x="1489299" y="3806539"/>
            <a:ext cx="328555" cy="328612"/>
            <a:chOff x="1730638" y="2295450"/>
            <a:chExt cx="432025" cy="432100"/>
          </a:xfrm>
        </p:grpSpPr>
        <p:sp>
          <p:nvSpPr>
            <p:cNvPr id="880" name="Google Shape;880;p84"/>
            <p:cNvSpPr/>
            <p:nvPr/>
          </p:nvSpPr>
          <p:spPr>
            <a:xfrm>
              <a:off x="1733988" y="2295450"/>
              <a:ext cx="428675" cy="432100"/>
            </a:xfrm>
            <a:custGeom>
              <a:avLst/>
              <a:gdLst/>
              <a:ahLst/>
              <a:cxnLst/>
              <a:rect l="l" t="t" r="r" b="b"/>
              <a:pathLst>
                <a:path w="17147" h="17284" extrusionOk="0">
                  <a:moveTo>
                    <a:pt x="9512" y="1"/>
                  </a:moveTo>
                  <a:cubicBezTo>
                    <a:pt x="7040" y="1"/>
                    <a:pt x="4974" y="1773"/>
                    <a:pt x="4514" y="4117"/>
                  </a:cubicBezTo>
                  <a:lnTo>
                    <a:pt x="1383" y="4117"/>
                  </a:lnTo>
                  <a:cubicBezTo>
                    <a:pt x="1160" y="4117"/>
                    <a:pt x="973" y="4259"/>
                    <a:pt x="901" y="4464"/>
                  </a:cubicBezTo>
                  <a:lnTo>
                    <a:pt x="0" y="7159"/>
                  </a:lnTo>
                  <a:lnTo>
                    <a:pt x="9849" y="7159"/>
                  </a:lnTo>
                  <a:lnTo>
                    <a:pt x="8948" y="4464"/>
                  </a:lnTo>
                  <a:cubicBezTo>
                    <a:pt x="8885" y="4259"/>
                    <a:pt x="8689" y="4117"/>
                    <a:pt x="8466" y="4117"/>
                  </a:cubicBezTo>
                  <a:lnTo>
                    <a:pt x="5549" y="4117"/>
                  </a:lnTo>
                  <a:cubicBezTo>
                    <a:pt x="5991" y="2336"/>
                    <a:pt x="7602" y="1011"/>
                    <a:pt x="9515" y="1011"/>
                  </a:cubicBezTo>
                  <a:cubicBezTo>
                    <a:pt x="10689" y="1011"/>
                    <a:pt x="11976" y="1510"/>
                    <a:pt x="13177" y="2707"/>
                  </a:cubicBezTo>
                  <a:cubicBezTo>
                    <a:pt x="13408" y="2939"/>
                    <a:pt x="13605" y="3394"/>
                    <a:pt x="13605" y="3724"/>
                  </a:cubicBezTo>
                  <a:lnTo>
                    <a:pt x="13605" y="11209"/>
                  </a:lnTo>
                  <a:lnTo>
                    <a:pt x="11580" y="11209"/>
                  </a:lnTo>
                  <a:cubicBezTo>
                    <a:pt x="11294" y="11209"/>
                    <a:pt x="11071" y="11432"/>
                    <a:pt x="11071" y="11717"/>
                  </a:cubicBezTo>
                  <a:lnTo>
                    <a:pt x="11071" y="16775"/>
                  </a:lnTo>
                  <a:cubicBezTo>
                    <a:pt x="11071" y="17061"/>
                    <a:pt x="11294" y="17284"/>
                    <a:pt x="11580" y="17284"/>
                  </a:cubicBezTo>
                  <a:lnTo>
                    <a:pt x="16638" y="17284"/>
                  </a:lnTo>
                  <a:cubicBezTo>
                    <a:pt x="16914" y="17284"/>
                    <a:pt x="17146" y="17061"/>
                    <a:pt x="17146" y="16775"/>
                  </a:cubicBezTo>
                  <a:lnTo>
                    <a:pt x="17146" y="11717"/>
                  </a:lnTo>
                  <a:cubicBezTo>
                    <a:pt x="17146" y="11432"/>
                    <a:pt x="16914" y="11209"/>
                    <a:pt x="16638" y="11209"/>
                  </a:cubicBezTo>
                  <a:lnTo>
                    <a:pt x="14613" y="11209"/>
                  </a:lnTo>
                  <a:lnTo>
                    <a:pt x="14613" y="3385"/>
                  </a:lnTo>
                  <a:cubicBezTo>
                    <a:pt x="14613" y="2975"/>
                    <a:pt x="14372" y="2395"/>
                    <a:pt x="14078" y="2109"/>
                  </a:cubicBezTo>
                  <a:cubicBezTo>
                    <a:pt x="12579" y="621"/>
                    <a:pt x="10975" y="1"/>
                    <a:pt x="9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4"/>
            <p:cNvSpPr/>
            <p:nvPr/>
          </p:nvSpPr>
          <p:spPr>
            <a:xfrm>
              <a:off x="1807363" y="2583250"/>
              <a:ext cx="50650" cy="50650"/>
            </a:xfrm>
            <a:custGeom>
              <a:avLst/>
              <a:gdLst/>
              <a:ahLst/>
              <a:cxnLst/>
              <a:rect l="l" t="t" r="r" b="b"/>
              <a:pathLst>
                <a:path w="2026" h="2026" extrusionOk="0">
                  <a:moveTo>
                    <a:pt x="0" y="0"/>
                  </a:moveTo>
                  <a:lnTo>
                    <a:pt x="0" y="848"/>
                  </a:lnTo>
                  <a:cubicBezTo>
                    <a:pt x="0" y="1499"/>
                    <a:pt x="527" y="2025"/>
                    <a:pt x="1178" y="2025"/>
                  </a:cubicBezTo>
                  <a:lnTo>
                    <a:pt x="2025" y="2025"/>
                  </a:lnTo>
                  <a:lnTo>
                    <a:pt x="2025" y="1178"/>
                  </a:lnTo>
                  <a:cubicBezTo>
                    <a:pt x="2025" y="526"/>
                    <a:pt x="1499" y="0"/>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4"/>
            <p:cNvSpPr/>
            <p:nvPr/>
          </p:nvSpPr>
          <p:spPr>
            <a:xfrm>
              <a:off x="1730638" y="2499600"/>
              <a:ext cx="253150" cy="227950"/>
            </a:xfrm>
            <a:custGeom>
              <a:avLst/>
              <a:gdLst/>
              <a:ahLst/>
              <a:cxnLst/>
              <a:rect l="l" t="t" r="r" b="b"/>
              <a:pathLst>
                <a:path w="10126" h="9118" extrusionOk="0">
                  <a:moveTo>
                    <a:pt x="7628" y="2329"/>
                  </a:moveTo>
                  <a:cubicBezTo>
                    <a:pt x="7904" y="2329"/>
                    <a:pt x="8127" y="2561"/>
                    <a:pt x="8127" y="2838"/>
                  </a:cubicBezTo>
                  <a:lnTo>
                    <a:pt x="8127" y="4194"/>
                  </a:lnTo>
                  <a:cubicBezTo>
                    <a:pt x="8127" y="5398"/>
                    <a:pt x="7146" y="6379"/>
                    <a:pt x="5942" y="6379"/>
                  </a:cubicBezTo>
                  <a:lnTo>
                    <a:pt x="4247" y="6379"/>
                  </a:lnTo>
                  <a:cubicBezTo>
                    <a:pt x="3042" y="6379"/>
                    <a:pt x="2052" y="5398"/>
                    <a:pt x="2052" y="4194"/>
                  </a:cubicBezTo>
                  <a:lnTo>
                    <a:pt x="2052" y="2838"/>
                  </a:lnTo>
                  <a:cubicBezTo>
                    <a:pt x="2052" y="2561"/>
                    <a:pt x="2284" y="2329"/>
                    <a:pt x="2561" y="2329"/>
                  </a:cubicBezTo>
                  <a:lnTo>
                    <a:pt x="3917" y="2329"/>
                  </a:lnTo>
                  <a:cubicBezTo>
                    <a:pt x="4345" y="2329"/>
                    <a:pt x="4755" y="2463"/>
                    <a:pt x="5094" y="2677"/>
                  </a:cubicBezTo>
                  <a:cubicBezTo>
                    <a:pt x="5442" y="2454"/>
                    <a:pt x="5853" y="2329"/>
                    <a:pt x="6272" y="2329"/>
                  </a:cubicBezTo>
                  <a:close/>
                  <a:moveTo>
                    <a:pt x="0" y="1"/>
                  </a:moveTo>
                  <a:lnTo>
                    <a:pt x="0" y="8609"/>
                  </a:lnTo>
                  <a:cubicBezTo>
                    <a:pt x="0" y="8895"/>
                    <a:pt x="223" y="9118"/>
                    <a:pt x="500" y="9118"/>
                  </a:cubicBezTo>
                  <a:lnTo>
                    <a:pt x="9617" y="9118"/>
                  </a:lnTo>
                  <a:cubicBezTo>
                    <a:pt x="9894" y="9118"/>
                    <a:pt x="10126" y="8895"/>
                    <a:pt x="10126" y="8609"/>
                  </a:cubicBezTo>
                  <a:lnTo>
                    <a:pt x="101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4"/>
            <p:cNvSpPr/>
            <p:nvPr/>
          </p:nvSpPr>
          <p:spPr>
            <a:xfrm>
              <a:off x="1876038" y="2582800"/>
              <a:ext cx="32600" cy="50425"/>
            </a:xfrm>
            <a:custGeom>
              <a:avLst/>
              <a:gdLst/>
              <a:ahLst/>
              <a:cxnLst/>
              <a:rect l="l" t="t" r="r" b="b"/>
              <a:pathLst>
                <a:path w="1304" h="2017" extrusionOk="0">
                  <a:moveTo>
                    <a:pt x="1303" y="0"/>
                  </a:moveTo>
                  <a:cubicBezTo>
                    <a:pt x="1178" y="5"/>
                    <a:pt x="1067" y="6"/>
                    <a:pt x="968" y="6"/>
                  </a:cubicBezTo>
                  <a:cubicBezTo>
                    <a:pt x="802" y="6"/>
                    <a:pt x="670" y="2"/>
                    <a:pt x="555" y="2"/>
                  </a:cubicBezTo>
                  <a:cubicBezTo>
                    <a:pt x="340" y="2"/>
                    <a:pt x="189" y="16"/>
                    <a:pt x="1" y="98"/>
                  </a:cubicBezTo>
                  <a:cubicBezTo>
                    <a:pt x="420" y="830"/>
                    <a:pt x="251" y="1428"/>
                    <a:pt x="286" y="2016"/>
                  </a:cubicBezTo>
                  <a:cubicBezTo>
                    <a:pt x="866" y="1936"/>
                    <a:pt x="1303" y="1445"/>
                    <a:pt x="1303" y="848"/>
                  </a:cubicBezTo>
                  <a:lnTo>
                    <a:pt x="13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84"/>
          <p:cNvGrpSpPr/>
          <p:nvPr/>
        </p:nvGrpSpPr>
        <p:grpSpPr>
          <a:xfrm>
            <a:off x="3443842" y="3806596"/>
            <a:ext cx="310740" cy="328555"/>
            <a:chOff x="2327013" y="2295525"/>
            <a:chExt cx="408600" cy="432025"/>
          </a:xfrm>
        </p:grpSpPr>
        <p:sp>
          <p:nvSpPr>
            <p:cNvPr id="885" name="Google Shape;885;p84"/>
            <p:cNvSpPr/>
            <p:nvPr/>
          </p:nvSpPr>
          <p:spPr>
            <a:xfrm>
              <a:off x="2327013" y="2608450"/>
              <a:ext cx="405925" cy="119100"/>
            </a:xfrm>
            <a:custGeom>
              <a:avLst/>
              <a:gdLst/>
              <a:ahLst/>
              <a:cxnLst/>
              <a:rect l="l" t="t" r="r" b="b"/>
              <a:pathLst>
                <a:path w="16237" h="4764" extrusionOk="0">
                  <a:moveTo>
                    <a:pt x="509" y="0"/>
                  </a:moveTo>
                  <a:cubicBezTo>
                    <a:pt x="232" y="0"/>
                    <a:pt x="0" y="232"/>
                    <a:pt x="0" y="509"/>
                  </a:cubicBezTo>
                  <a:lnTo>
                    <a:pt x="0" y="4255"/>
                  </a:lnTo>
                  <a:cubicBezTo>
                    <a:pt x="0" y="4541"/>
                    <a:pt x="232" y="4764"/>
                    <a:pt x="509" y="4764"/>
                  </a:cubicBezTo>
                  <a:lnTo>
                    <a:pt x="6584" y="4764"/>
                  </a:lnTo>
                  <a:cubicBezTo>
                    <a:pt x="6869" y="4764"/>
                    <a:pt x="7092" y="4541"/>
                    <a:pt x="7092" y="4255"/>
                  </a:cubicBezTo>
                  <a:lnTo>
                    <a:pt x="7092" y="1017"/>
                  </a:lnTo>
                  <a:lnTo>
                    <a:pt x="15683" y="1017"/>
                  </a:lnTo>
                  <a:cubicBezTo>
                    <a:pt x="15942" y="1017"/>
                    <a:pt x="16174" y="830"/>
                    <a:pt x="16201" y="571"/>
                  </a:cubicBezTo>
                  <a:cubicBezTo>
                    <a:pt x="16236" y="259"/>
                    <a:pt x="15996" y="0"/>
                    <a:pt x="15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4"/>
            <p:cNvSpPr/>
            <p:nvPr/>
          </p:nvSpPr>
          <p:spPr>
            <a:xfrm>
              <a:off x="2372288" y="2545225"/>
              <a:ext cx="86325" cy="38050"/>
            </a:xfrm>
            <a:custGeom>
              <a:avLst/>
              <a:gdLst/>
              <a:ahLst/>
              <a:cxnLst/>
              <a:rect l="l" t="t" r="r" b="b"/>
              <a:pathLst>
                <a:path w="3453" h="1522" extrusionOk="0">
                  <a:moveTo>
                    <a:pt x="1722" y="0"/>
                  </a:moveTo>
                  <a:cubicBezTo>
                    <a:pt x="1593" y="0"/>
                    <a:pt x="1463" y="49"/>
                    <a:pt x="1365" y="147"/>
                  </a:cubicBezTo>
                  <a:lnTo>
                    <a:pt x="0" y="1521"/>
                  </a:lnTo>
                  <a:lnTo>
                    <a:pt x="3453" y="1521"/>
                  </a:lnTo>
                  <a:lnTo>
                    <a:pt x="2079" y="147"/>
                  </a:lnTo>
                  <a:cubicBezTo>
                    <a:pt x="1981" y="49"/>
                    <a:pt x="1851" y="0"/>
                    <a:pt x="1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4"/>
            <p:cNvSpPr/>
            <p:nvPr/>
          </p:nvSpPr>
          <p:spPr>
            <a:xfrm>
              <a:off x="2504313" y="2295525"/>
              <a:ext cx="126700" cy="253175"/>
            </a:xfrm>
            <a:custGeom>
              <a:avLst/>
              <a:gdLst/>
              <a:ahLst/>
              <a:cxnLst/>
              <a:rect l="l" t="t" r="r" b="b"/>
              <a:pathLst>
                <a:path w="5068" h="10127" extrusionOk="0">
                  <a:moveTo>
                    <a:pt x="1523" y="2049"/>
                  </a:moveTo>
                  <a:cubicBezTo>
                    <a:pt x="1800" y="2049"/>
                    <a:pt x="2026" y="2277"/>
                    <a:pt x="2026" y="2552"/>
                  </a:cubicBezTo>
                  <a:lnTo>
                    <a:pt x="2026" y="7619"/>
                  </a:lnTo>
                  <a:cubicBezTo>
                    <a:pt x="2026" y="7894"/>
                    <a:pt x="1800" y="8123"/>
                    <a:pt x="1523" y="8123"/>
                  </a:cubicBezTo>
                  <a:cubicBezTo>
                    <a:pt x="1503" y="8123"/>
                    <a:pt x="1484" y="8121"/>
                    <a:pt x="1463" y="8119"/>
                  </a:cubicBezTo>
                  <a:cubicBezTo>
                    <a:pt x="1205" y="8092"/>
                    <a:pt x="1017" y="7860"/>
                    <a:pt x="1017" y="7602"/>
                  </a:cubicBezTo>
                  <a:lnTo>
                    <a:pt x="1017" y="2561"/>
                  </a:lnTo>
                  <a:cubicBezTo>
                    <a:pt x="1017" y="2303"/>
                    <a:pt x="1205" y="2080"/>
                    <a:pt x="1463" y="2053"/>
                  </a:cubicBezTo>
                  <a:cubicBezTo>
                    <a:pt x="1484" y="2050"/>
                    <a:pt x="1503" y="2049"/>
                    <a:pt x="1523" y="2049"/>
                  </a:cubicBezTo>
                  <a:close/>
                  <a:moveTo>
                    <a:pt x="3548" y="2049"/>
                  </a:moveTo>
                  <a:cubicBezTo>
                    <a:pt x="3825" y="2049"/>
                    <a:pt x="4051" y="2277"/>
                    <a:pt x="4051" y="2552"/>
                  </a:cubicBezTo>
                  <a:lnTo>
                    <a:pt x="4051" y="7619"/>
                  </a:lnTo>
                  <a:cubicBezTo>
                    <a:pt x="4051" y="7894"/>
                    <a:pt x="3825" y="8123"/>
                    <a:pt x="3548" y="8123"/>
                  </a:cubicBezTo>
                  <a:cubicBezTo>
                    <a:pt x="3529" y="8123"/>
                    <a:pt x="3509" y="8121"/>
                    <a:pt x="3489" y="8119"/>
                  </a:cubicBezTo>
                  <a:cubicBezTo>
                    <a:pt x="3230" y="8092"/>
                    <a:pt x="3043" y="7860"/>
                    <a:pt x="3043" y="7602"/>
                  </a:cubicBezTo>
                  <a:lnTo>
                    <a:pt x="3043" y="2561"/>
                  </a:lnTo>
                  <a:cubicBezTo>
                    <a:pt x="3043" y="2303"/>
                    <a:pt x="3230" y="2080"/>
                    <a:pt x="3489" y="2053"/>
                  </a:cubicBezTo>
                  <a:cubicBezTo>
                    <a:pt x="3509" y="2050"/>
                    <a:pt x="3529" y="2049"/>
                    <a:pt x="3548" y="2049"/>
                  </a:cubicBezTo>
                  <a:close/>
                  <a:moveTo>
                    <a:pt x="0" y="1"/>
                  </a:moveTo>
                  <a:lnTo>
                    <a:pt x="0" y="10126"/>
                  </a:lnTo>
                  <a:lnTo>
                    <a:pt x="5068" y="10126"/>
                  </a:lnTo>
                  <a:lnTo>
                    <a:pt x="5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4"/>
            <p:cNvSpPr/>
            <p:nvPr/>
          </p:nvSpPr>
          <p:spPr>
            <a:xfrm>
              <a:off x="2377638" y="2295525"/>
              <a:ext cx="101275" cy="253175"/>
            </a:xfrm>
            <a:custGeom>
              <a:avLst/>
              <a:gdLst/>
              <a:ahLst/>
              <a:cxnLst/>
              <a:rect l="l" t="t" r="r" b="b"/>
              <a:pathLst>
                <a:path w="4051" h="10127" extrusionOk="0">
                  <a:moveTo>
                    <a:pt x="509" y="1"/>
                  </a:moveTo>
                  <a:cubicBezTo>
                    <a:pt x="232" y="1"/>
                    <a:pt x="0" y="224"/>
                    <a:pt x="0" y="501"/>
                  </a:cubicBezTo>
                  <a:lnTo>
                    <a:pt x="0" y="6585"/>
                  </a:lnTo>
                  <a:cubicBezTo>
                    <a:pt x="0" y="6718"/>
                    <a:pt x="54" y="6843"/>
                    <a:pt x="152" y="6941"/>
                  </a:cubicBezTo>
                  <a:lnTo>
                    <a:pt x="3194" y="9975"/>
                  </a:lnTo>
                  <a:cubicBezTo>
                    <a:pt x="3283" y="10073"/>
                    <a:pt x="3417" y="10126"/>
                    <a:pt x="3551" y="10126"/>
                  </a:cubicBezTo>
                  <a:lnTo>
                    <a:pt x="4050" y="10126"/>
                  </a:lnTo>
                  <a:lnTo>
                    <a:pt x="4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4"/>
            <p:cNvSpPr/>
            <p:nvPr/>
          </p:nvSpPr>
          <p:spPr>
            <a:xfrm>
              <a:off x="2656188" y="2295525"/>
              <a:ext cx="79425" cy="253175"/>
            </a:xfrm>
            <a:custGeom>
              <a:avLst/>
              <a:gdLst/>
              <a:ahLst/>
              <a:cxnLst/>
              <a:rect l="l" t="t" r="r" b="b"/>
              <a:pathLst>
                <a:path w="3177" h="10127" extrusionOk="0">
                  <a:moveTo>
                    <a:pt x="1" y="1"/>
                  </a:moveTo>
                  <a:lnTo>
                    <a:pt x="1" y="10126"/>
                  </a:lnTo>
                  <a:lnTo>
                    <a:pt x="2534" y="10126"/>
                  </a:lnTo>
                  <a:cubicBezTo>
                    <a:pt x="2936" y="10126"/>
                    <a:pt x="3177" y="9680"/>
                    <a:pt x="2954" y="9341"/>
                  </a:cubicBezTo>
                  <a:lnTo>
                    <a:pt x="2391" y="8476"/>
                  </a:lnTo>
                  <a:lnTo>
                    <a:pt x="2954" y="7619"/>
                  </a:lnTo>
                  <a:cubicBezTo>
                    <a:pt x="3069" y="7450"/>
                    <a:pt x="3069" y="7227"/>
                    <a:pt x="2954" y="7066"/>
                  </a:cubicBezTo>
                  <a:lnTo>
                    <a:pt x="2391" y="6201"/>
                  </a:lnTo>
                  <a:lnTo>
                    <a:pt x="2954" y="5336"/>
                  </a:lnTo>
                  <a:cubicBezTo>
                    <a:pt x="3069" y="5166"/>
                    <a:pt x="3069" y="4952"/>
                    <a:pt x="2954" y="4783"/>
                  </a:cubicBezTo>
                  <a:lnTo>
                    <a:pt x="2391" y="3926"/>
                  </a:lnTo>
                  <a:lnTo>
                    <a:pt x="2954" y="3061"/>
                  </a:lnTo>
                  <a:cubicBezTo>
                    <a:pt x="3069" y="2891"/>
                    <a:pt x="3069" y="2677"/>
                    <a:pt x="2954" y="2508"/>
                  </a:cubicBezTo>
                  <a:lnTo>
                    <a:pt x="2391" y="1642"/>
                  </a:lnTo>
                  <a:lnTo>
                    <a:pt x="2954" y="777"/>
                  </a:lnTo>
                  <a:cubicBezTo>
                    <a:pt x="3177" y="447"/>
                    <a:pt x="2936" y="1"/>
                    <a:pt x="2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84"/>
          <p:cNvGrpSpPr/>
          <p:nvPr/>
        </p:nvGrpSpPr>
        <p:grpSpPr>
          <a:xfrm>
            <a:off x="5426116" y="3806767"/>
            <a:ext cx="237466" cy="328213"/>
            <a:chOff x="2956613" y="2295750"/>
            <a:chExt cx="312250" cy="431575"/>
          </a:xfrm>
        </p:grpSpPr>
        <p:sp>
          <p:nvSpPr>
            <p:cNvPr id="891" name="Google Shape;891;p84"/>
            <p:cNvSpPr/>
            <p:nvPr/>
          </p:nvSpPr>
          <p:spPr>
            <a:xfrm>
              <a:off x="3040238" y="2295750"/>
              <a:ext cx="145000" cy="171025"/>
            </a:xfrm>
            <a:custGeom>
              <a:avLst/>
              <a:gdLst/>
              <a:ahLst/>
              <a:cxnLst/>
              <a:rect l="l" t="t" r="r" b="b"/>
              <a:pathLst>
                <a:path w="5800" h="6841" extrusionOk="0">
                  <a:moveTo>
                    <a:pt x="2900" y="1"/>
                  </a:moveTo>
                  <a:cubicBezTo>
                    <a:pt x="1285" y="1"/>
                    <a:pt x="393" y="1874"/>
                    <a:pt x="1392" y="3123"/>
                  </a:cubicBezTo>
                  <a:lnTo>
                    <a:pt x="536" y="3123"/>
                  </a:lnTo>
                  <a:cubicBezTo>
                    <a:pt x="242" y="3123"/>
                    <a:pt x="1" y="3382"/>
                    <a:pt x="36" y="3685"/>
                  </a:cubicBezTo>
                  <a:cubicBezTo>
                    <a:pt x="63" y="3944"/>
                    <a:pt x="286" y="4131"/>
                    <a:pt x="545" y="4131"/>
                  </a:cubicBezTo>
                  <a:lnTo>
                    <a:pt x="705" y="4131"/>
                  </a:lnTo>
                  <a:lnTo>
                    <a:pt x="705" y="6772"/>
                  </a:lnTo>
                  <a:cubicBezTo>
                    <a:pt x="913" y="6820"/>
                    <a:pt x="1121" y="6840"/>
                    <a:pt x="1330" y="6840"/>
                  </a:cubicBezTo>
                  <a:cubicBezTo>
                    <a:pt x="2330" y="6840"/>
                    <a:pt x="3361" y="6384"/>
                    <a:pt x="4483" y="6384"/>
                  </a:cubicBezTo>
                  <a:cubicBezTo>
                    <a:pt x="4684" y="6384"/>
                    <a:pt x="4888" y="6398"/>
                    <a:pt x="5095" y="6433"/>
                  </a:cubicBezTo>
                  <a:lnTo>
                    <a:pt x="5095" y="4131"/>
                  </a:lnTo>
                  <a:lnTo>
                    <a:pt x="5246" y="4131"/>
                  </a:lnTo>
                  <a:cubicBezTo>
                    <a:pt x="5505" y="4131"/>
                    <a:pt x="5737" y="3944"/>
                    <a:pt x="5764" y="3685"/>
                  </a:cubicBezTo>
                  <a:cubicBezTo>
                    <a:pt x="5799" y="3382"/>
                    <a:pt x="5559" y="3123"/>
                    <a:pt x="5264" y="3123"/>
                  </a:cubicBezTo>
                  <a:lnTo>
                    <a:pt x="4399" y="3123"/>
                  </a:lnTo>
                  <a:cubicBezTo>
                    <a:pt x="5398" y="1865"/>
                    <a:pt x="4515" y="1"/>
                    <a:pt x="2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4"/>
            <p:cNvSpPr/>
            <p:nvPr/>
          </p:nvSpPr>
          <p:spPr>
            <a:xfrm>
              <a:off x="2956613" y="2480075"/>
              <a:ext cx="312250" cy="247250"/>
            </a:xfrm>
            <a:custGeom>
              <a:avLst/>
              <a:gdLst/>
              <a:ahLst/>
              <a:cxnLst/>
              <a:rect l="l" t="t" r="r" b="b"/>
              <a:pathLst>
                <a:path w="12490" h="9890" extrusionOk="0">
                  <a:moveTo>
                    <a:pt x="7843" y="0"/>
                  </a:moveTo>
                  <a:cubicBezTo>
                    <a:pt x="6867" y="0"/>
                    <a:pt x="5819" y="465"/>
                    <a:pt x="4670" y="465"/>
                  </a:cubicBezTo>
                  <a:cubicBezTo>
                    <a:pt x="4467" y="465"/>
                    <a:pt x="4260" y="450"/>
                    <a:pt x="4050" y="416"/>
                  </a:cubicBezTo>
                  <a:lnTo>
                    <a:pt x="4050" y="1478"/>
                  </a:lnTo>
                  <a:lnTo>
                    <a:pt x="2213" y="2379"/>
                  </a:lnTo>
                  <a:cubicBezTo>
                    <a:pt x="857" y="3048"/>
                    <a:pt x="0" y="4421"/>
                    <a:pt x="0" y="5929"/>
                  </a:cubicBezTo>
                  <a:cubicBezTo>
                    <a:pt x="0" y="8115"/>
                    <a:pt x="1776" y="9890"/>
                    <a:pt x="3961" y="9890"/>
                  </a:cubicBezTo>
                  <a:lnTo>
                    <a:pt x="8529" y="9890"/>
                  </a:lnTo>
                  <a:cubicBezTo>
                    <a:pt x="10714" y="9890"/>
                    <a:pt x="12490" y="8115"/>
                    <a:pt x="12490" y="5929"/>
                  </a:cubicBezTo>
                  <a:cubicBezTo>
                    <a:pt x="12490" y="4421"/>
                    <a:pt x="11633" y="3048"/>
                    <a:pt x="10277" y="2379"/>
                  </a:cubicBezTo>
                  <a:lnTo>
                    <a:pt x="8440" y="1478"/>
                  </a:lnTo>
                  <a:lnTo>
                    <a:pt x="8440" y="68"/>
                  </a:lnTo>
                  <a:cubicBezTo>
                    <a:pt x="8243" y="20"/>
                    <a:pt x="8045"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4"/>
          <p:cNvGrpSpPr/>
          <p:nvPr/>
        </p:nvGrpSpPr>
        <p:grpSpPr>
          <a:xfrm>
            <a:off x="7394236" y="3806596"/>
            <a:ext cx="192521" cy="328555"/>
            <a:chOff x="3569263" y="2295525"/>
            <a:chExt cx="253150" cy="432025"/>
          </a:xfrm>
        </p:grpSpPr>
        <p:sp>
          <p:nvSpPr>
            <p:cNvPr id="894" name="Google Shape;894;p84"/>
            <p:cNvSpPr/>
            <p:nvPr/>
          </p:nvSpPr>
          <p:spPr>
            <a:xfrm>
              <a:off x="3594463" y="2448975"/>
              <a:ext cx="202525" cy="65825"/>
            </a:xfrm>
            <a:custGeom>
              <a:avLst/>
              <a:gdLst/>
              <a:ahLst/>
              <a:cxnLst/>
              <a:rect l="l" t="t" r="r" b="b"/>
              <a:pathLst>
                <a:path w="8101" h="2633" extrusionOk="0">
                  <a:moveTo>
                    <a:pt x="509" y="1"/>
                  </a:moveTo>
                  <a:cubicBezTo>
                    <a:pt x="232" y="1"/>
                    <a:pt x="0" y="233"/>
                    <a:pt x="0" y="509"/>
                  </a:cubicBezTo>
                  <a:lnTo>
                    <a:pt x="0" y="2632"/>
                  </a:lnTo>
                  <a:lnTo>
                    <a:pt x="8101" y="2632"/>
                  </a:lnTo>
                  <a:lnTo>
                    <a:pt x="8101" y="509"/>
                  </a:lnTo>
                  <a:cubicBezTo>
                    <a:pt x="8101" y="233"/>
                    <a:pt x="7878" y="1"/>
                    <a:pt x="7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4"/>
            <p:cNvSpPr/>
            <p:nvPr/>
          </p:nvSpPr>
          <p:spPr>
            <a:xfrm>
              <a:off x="3619888" y="2295525"/>
              <a:ext cx="151900" cy="128275"/>
            </a:xfrm>
            <a:custGeom>
              <a:avLst/>
              <a:gdLst/>
              <a:ahLst/>
              <a:cxnLst/>
              <a:rect l="l" t="t" r="r" b="b"/>
              <a:pathLst>
                <a:path w="6076" h="5131" extrusionOk="0">
                  <a:moveTo>
                    <a:pt x="2026" y="1"/>
                  </a:moveTo>
                  <a:cubicBezTo>
                    <a:pt x="1740" y="1"/>
                    <a:pt x="1517" y="224"/>
                    <a:pt x="1517" y="501"/>
                  </a:cubicBezTo>
                  <a:lnTo>
                    <a:pt x="1517" y="3105"/>
                  </a:lnTo>
                  <a:cubicBezTo>
                    <a:pt x="1517" y="3667"/>
                    <a:pt x="1053" y="4105"/>
                    <a:pt x="491" y="4114"/>
                  </a:cubicBezTo>
                  <a:cubicBezTo>
                    <a:pt x="215" y="4122"/>
                    <a:pt x="0" y="4345"/>
                    <a:pt x="0" y="4622"/>
                  </a:cubicBezTo>
                  <a:lnTo>
                    <a:pt x="0" y="5131"/>
                  </a:lnTo>
                  <a:lnTo>
                    <a:pt x="6076" y="5131"/>
                  </a:lnTo>
                  <a:lnTo>
                    <a:pt x="6076" y="4622"/>
                  </a:lnTo>
                  <a:cubicBezTo>
                    <a:pt x="6076" y="4337"/>
                    <a:pt x="5844" y="4122"/>
                    <a:pt x="5558" y="4114"/>
                  </a:cubicBezTo>
                  <a:cubicBezTo>
                    <a:pt x="5005" y="4114"/>
                    <a:pt x="4550" y="3659"/>
                    <a:pt x="4550" y="3105"/>
                  </a:cubicBezTo>
                  <a:lnTo>
                    <a:pt x="4550" y="501"/>
                  </a:lnTo>
                  <a:cubicBezTo>
                    <a:pt x="4550" y="224"/>
                    <a:pt x="4327" y="1"/>
                    <a:pt x="4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4"/>
            <p:cNvSpPr/>
            <p:nvPr/>
          </p:nvSpPr>
          <p:spPr>
            <a:xfrm>
              <a:off x="3569263" y="2540200"/>
              <a:ext cx="253150" cy="187350"/>
            </a:xfrm>
            <a:custGeom>
              <a:avLst/>
              <a:gdLst/>
              <a:ahLst/>
              <a:cxnLst/>
              <a:rect l="l" t="t" r="r" b="b"/>
              <a:pathLst>
                <a:path w="10126" h="7494" extrusionOk="0">
                  <a:moveTo>
                    <a:pt x="5053" y="1720"/>
                  </a:moveTo>
                  <a:cubicBezTo>
                    <a:pt x="5335" y="1720"/>
                    <a:pt x="5567" y="1943"/>
                    <a:pt x="5567" y="2231"/>
                  </a:cubicBezTo>
                  <a:lnTo>
                    <a:pt x="5567" y="3239"/>
                  </a:lnTo>
                  <a:lnTo>
                    <a:pt x="6575" y="3239"/>
                  </a:lnTo>
                  <a:cubicBezTo>
                    <a:pt x="6879" y="3239"/>
                    <a:pt x="7119" y="3497"/>
                    <a:pt x="7084" y="3801"/>
                  </a:cubicBezTo>
                  <a:cubicBezTo>
                    <a:pt x="7057" y="4059"/>
                    <a:pt x="6825" y="4256"/>
                    <a:pt x="6566" y="4256"/>
                  </a:cubicBezTo>
                  <a:lnTo>
                    <a:pt x="5567" y="4256"/>
                  </a:lnTo>
                  <a:lnTo>
                    <a:pt x="5567" y="5255"/>
                  </a:lnTo>
                  <a:cubicBezTo>
                    <a:pt x="5567" y="5513"/>
                    <a:pt x="5380" y="5736"/>
                    <a:pt x="5121" y="5772"/>
                  </a:cubicBezTo>
                  <a:cubicBezTo>
                    <a:pt x="5105" y="5774"/>
                    <a:pt x="5088" y="5774"/>
                    <a:pt x="5072" y="5774"/>
                  </a:cubicBezTo>
                  <a:cubicBezTo>
                    <a:pt x="4782" y="5774"/>
                    <a:pt x="4550" y="5551"/>
                    <a:pt x="4550" y="5264"/>
                  </a:cubicBezTo>
                  <a:lnTo>
                    <a:pt x="4550" y="4256"/>
                  </a:lnTo>
                  <a:lnTo>
                    <a:pt x="3551" y="4256"/>
                  </a:lnTo>
                  <a:cubicBezTo>
                    <a:pt x="3292" y="4256"/>
                    <a:pt x="3069" y="4059"/>
                    <a:pt x="3034" y="3801"/>
                  </a:cubicBezTo>
                  <a:cubicBezTo>
                    <a:pt x="3007" y="3497"/>
                    <a:pt x="3239" y="3239"/>
                    <a:pt x="3542" y="3239"/>
                  </a:cubicBezTo>
                  <a:lnTo>
                    <a:pt x="4550" y="3239"/>
                  </a:lnTo>
                  <a:lnTo>
                    <a:pt x="4550" y="2239"/>
                  </a:lnTo>
                  <a:cubicBezTo>
                    <a:pt x="4550" y="1981"/>
                    <a:pt x="4746" y="1758"/>
                    <a:pt x="5005" y="1722"/>
                  </a:cubicBezTo>
                  <a:cubicBezTo>
                    <a:pt x="5021" y="1721"/>
                    <a:pt x="5037" y="1720"/>
                    <a:pt x="5053" y="1720"/>
                  </a:cubicBezTo>
                  <a:close/>
                  <a:moveTo>
                    <a:pt x="304" y="0"/>
                  </a:moveTo>
                  <a:cubicBezTo>
                    <a:pt x="107" y="250"/>
                    <a:pt x="0" y="571"/>
                    <a:pt x="0" y="910"/>
                  </a:cubicBezTo>
                  <a:lnTo>
                    <a:pt x="0" y="6985"/>
                  </a:lnTo>
                  <a:cubicBezTo>
                    <a:pt x="0" y="7271"/>
                    <a:pt x="223" y="7494"/>
                    <a:pt x="500" y="7494"/>
                  </a:cubicBezTo>
                  <a:lnTo>
                    <a:pt x="9617" y="7494"/>
                  </a:lnTo>
                  <a:cubicBezTo>
                    <a:pt x="9894" y="7494"/>
                    <a:pt x="10126" y="7271"/>
                    <a:pt x="10126" y="6985"/>
                  </a:cubicBezTo>
                  <a:lnTo>
                    <a:pt x="10126" y="910"/>
                  </a:lnTo>
                  <a:cubicBezTo>
                    <a:pt x="10126" y="571"/>
                    <a:pt x="10010" y="250"/>
                    <a:pt x="9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85"/>
          <p:cNvSpPr/>
          <p:nvPr/>
        </p:nvSpPr>
        <p:spPr>
          <a:xfrm>
            <a:off x="3207725" y="2684822"/>
            <a:ext cx="885300" cy="885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Clinical trial</a:t>
            </a:r>
            <a:endParaRPr/>
          </a:p>
        </p:txBody>
      </p:sp>
      <p:sp>
        <p:nvSpPr>
          <p:cNvPr id="903" name="Google Shape;903;p85"/>
          <p:cNvSpPr txBox="1">
            <a:spLocks noGrp="1"/>
          </p:cNvSpPr>
          <p:nvPr>
            <p:ph type="title" idx="2"/>
          </p:nvPr>
        </p:nvSpPr>
        <p:spPr>
          <a:xfrm>
            <a:off x="713225" y="2118475"/>
            <a:ext cx="2187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a:t>
            </a:r>
            <a:endParaRPr/>
          </a:p>
        </p:txBody>
      </p:sp>
      <p:sp>
        <p:nvSpPr>
          <p:cNvPr id="904" name="Google Shape;904;p85"/>
          <p:cNvSpPr txBox="1">
            <a:spLocks noGrp="1"/>
          </p:cNvSpPr>
          <p:nvPr>
            <p:ph type="subTitle" idx="1"/>
          </p:nvPr>
        </p:nvSpPr>
        <p:spPr>
          <a:xfrm>
            <a:off x="713225" y="2556476"/>
            <a:ext cx="2187900" cy="66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t>
            </a:r>
            <a:endParaRPr/>
          </a:p>
        </p:txBody>
      </p:sp>
      <p:sp>
        <p:nvSpPr>
          <p:cNvPr id="905" name="Google Shape;905;p85"/>
          <p:cNvSpPr txBox="1">
            <a:spLocks noGrp="1"/>
          </p:cNvSpPr>
          <p:nvPr>
            <p:ph type="title" idx="3"/>
          </p:nvPr>
        </p:nvSpPr>
        <p:spPr>
          <a:xfrm>
            <a:off x="4399625" y="2118475"/>
            <a:ext cx="2187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Phase 2</a:t>
            </a:r>
            <a:endParaRPr/>
          </a:p>
        </p:txBody>
      </p:sp>
      <p:sp>
        <p:nvSpPr>
          <p:cNvPr id="906" name="Google Shape;906;p85"/>
          <p:cNvSpPr txBox="1">
            <a:spLocks noGrp="1"/>
          </p:cNvSpPr>
          <p:nvPr>
            <p:ph type="subTitle" idx="4"/>
          </p:nvPr>
        </p:nvSpPr>
        <p:spPr>
          <a:xfrm>
            <a:off x="4399625" y="2556474"/>
            <a:ext cx="2187900" cy="66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Uranus is the seventh planet from the Sun</a:t>
            </a:r>
            <a:endParaRPr/>
          </a:p>
        </p:txBody>
      </p:sp>
      <p:sp>
        <p:nvSpPr>
          <p:cNvPr id="907" name="Google Shape;907;p85"/>
          <p:cNvSpPr txBox="1">
            <a:spLocks noGrp="1"/>
          </p:cNvSpPr>
          <p:nvPr>
            <p:ph type="title" idx="5"/>
          </p:nvPr>
        </p:nvSpPr>
        <p:spPr>
          <a:xfrm>
            <a:off x="2556425" y="3537275"/>
            <a:ext cx="2187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Phase 1</a:t>
            </a:r>
            <a:endParaRPr/>
          </a:p>
        </p:txBody>
      </p:sp>
      <p:sp>
        <p:nvSpPr>
          <p:cNvPr id="908" name="Google Shape;908;p85"/>
          <p:cNvSpPr txBox="1">
            <a:spLocks noGrp="1"/>
          </p:cNvSpPr>
          <p:nvPr>
            <p:ph type="subTitle" idx="6"/>
          </p:nvPr>
        </p:nvSpPr>
        <p:spPr>
          <a:xfrm>
            <a:off x="2556425" y="3975274"/>
            <a:ext cx="2187900" cy="63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09" name="Google Shape;909;p85"/>
          <p:cNvSpPr txBox="1">
            <a:spLocks noGrp="1"/>
          </p:cNvSpPr>
          <p:nvPr>
            <p:ph type="title" idx="7"/>
          </p:nvPr>
        </p:nvSpPr>
        <p:spPr>
          <a:xfrm>
            <a:off x="6242825" y="3537275"/>
            <a:ext cx="2187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Phase 3</a:t>
            </a:r>
            <a:endParaRPr/>
          </a:p>
        </p:txBody>
      </p:sp>
      <p:sp>
        <p:nvSpPr>
          <p:cNvPr id="910" name="Google Shape;910;p85"/>
          <p:cNvSpPr txBox="1">
            <a:spLocks noGrp="1"/>
          </p:cNvSpPr>
          <p:nvPr>
            <p:ph type="subTitle" idx="8"/>
          </p:nvPr>
        </p:nvSpPr>
        <p:spPr>
          <a:xfrm>
            <a:off x="6242825" y="3975274"/>
            <a:ext cx="2187900" cy="63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t>
            </a:r>
            <a:endParaRPr/>
          </a:p>
        </p:txBody>
      </p:sp>
      <p:sp>
        <p:nvSpPr>
          <p:cNvPr id="911" name="Google Shape;911;p85"/>
          <p:cNvSpPr/>
          <p:nvPr/>
        </p:nvSpPr>
        <p:spPr>
          <a:xfrm>
            <a:off x="1364525" y="1266022"/>
            <a:ext cx="885300" cy="885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5"/>
          <p:cNvSpPr/>
          <p:nvPr/>
        </p:nvSpPr>
        <p:spPr>
          <a:xfrm>
            <a:off x="5050925" y="1266022"/>
            <a:ext cx="885300" cy="885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85"/>
          <p:cNvGrpSpPr/>
          <p:nvPr/>
        </p:nvGrpSpPr>
        <p:grpSpPr>
          <a:xfrm rot="5400000">
            <a:off x="1697436" y="1729740"/>
            <a:ext cx="219479" cy="267920"/>
            <a:chOff x="-24694925" y="3518700"/>
            <a:chExt cx="242625" cy="296175"/>
          </a:xfrm>
        </p:grpSpPr>
        <p:sp>
          <p:nvSpPr>
            <p:cNvPr id="914" name="Google Shape;914;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 name="Google Shape;918;p85"/>
          <p:cNvSpPr txBox="1">
            <a:spLocks noGrp="1"/>
          </p:cNvSpPr>
          <p:nvPr>
            <p:ph type="title" idx="9"/>
          </p:nvPr>
        </p:nvSpPr>
        <p:spPr>
          <a:xfrm>
            <a:off x="1473575" y="1343431"/>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919" name="Google Shape;919;p85"/>
          <p:cNvSpPr txBox="1">
            <a:spLocks noGrp="1"/>
          </p:cNvSpPr>
          <p:nvPr>
            <p:ph type="title" idx="13"/>
          </p:nvPr>
        </p:nvSpPr>
        <p:spPr>
          <a:xfrm>
            <a:off x="5159975" y="1343431"/>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a:t>
            </a:r>
            <a:endParaRPr/>
          </a:p>
        </p:txBody>
      </p:sp>
      <p:sp>
        <p:nvSpPr>
          <p:cNvPr id="920" name="Google Shape;920;p85"/>
          <p:cNvSpPr txBox="1">
            <a:spLocks noGrp="1"/>
          </p:cNvSpPr>
          <p:nvPr>
            <p:ph type="title" idx="14"/>
          </p:nvPr>
        </p:nvSpPr>
        <p:spPr>
          <a:xfrm>
            <a:off x="3316775" y="2762231"/>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
        <p:nvSpPr>
          <p:cNvPr id="921" name="Google Shape;921;p85"/>
          <p:cNvSpPr txBox="1">
            <a:spLocks noGrp="1"/>
          </p:cNvSpPr>
          <p:nvPr>
            <p:ph type="title" idx="15"/>
          </p:nvPr>
        </p:nvSpPr>
        <p:spPr>
          <a:xfrm>
            <a:off x="7003175" y="2762231"/>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a:t>
            </a:r>
            <a:endParaRPr/>
          </a:p>
        </p:txBody>
      </p:sp>
      <p:grpSp>
        <p:nvGrpSpPr>
          <p:cNvPr id="922" name="Google Shape;922;p85"/>
          <p:cNvGrpSpPr/>
          <p:nvPr/>
        </p:nvGrpSpPr>
        <p:grpSpPr>
          <a:xfrm rot="5400000">
            <a:off x="5383836" y="1729740"/>
            <a:ext cx="219479" cy="267920"/>
            <a:chOff x="-24694925" y="3518700"/>
            <a:chExt cx="242625" cy="296175"/>
          </a:xfrm>
        </p:grpSpPr>
        <p:sp>
          <p:nvSpPr>
            <p:cNvPr id="923" name="Google Shape;923;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85"/>
          <p:cNvGrpSpPr/>
          <p:nvPr/>
        </p:nvGrpSpPr>
        <p:grpSpPr>
          <a:xfrm rot="5400000">
            <a:off x="3540636" y="3148540"/>
            <a:ext cx="219479" cy="267920"/>
            <a:chOff x="-24694925" y="3518700"/>
            <a:chExt cx="242625" cy="296175"/>
          </a:xfrm>
        </p:grpSpPr>
        <p:sp>
          <p:nvSpPr>
            <p:cNvPr id="928" name="Google Shape;928;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85"/>
          <p:cNvGrpSpPr/>
          <p:nvPr/>
        </p:nvGrpSpPr>
        <p:grpSpPr>
          <a:xfrm rot="5400000">
            <a:off x="7227036" y="3148540"/>
            <a:ext cx="219479" cy="267920"/>
            <a:chOff x="-24694925" y="3518700"/>
            <a:chExt cx="242625" cy="296175"/>
          </a:xfrm>
        </p:grpSpPr>
        <p:sp>
          <p:nvSpPr>
            <p:cNvPr id="933" name="Google Shape;933;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37" name="Google Shape;937;p85"/>
          <p:cNvCxnSpPr>
            <a:stCxn id="904" idx="2"/>
            <a:endCxn id="908" idx="1"/>
          </p:cNvCxnSpPr>
          <p:nvPr/>
        </p:nvCxnSpPr>
        <p:spPr>
          <a:xfrm rot="-5400000" flipH="1">
            <a:off x="1647725" y="3383126"/>
            <a:ext cx="1068300" cy="749400"/>
          </a:xfrm>
          <a:prstGeom prst="bentConnector2">
            <a:avLst/>
          </a:prstGeom>
          <a:noFill/>
          <a:ln w="9525" cap="flat" cmpd="sng">
            <a:solidFill>
              <a:schemeClr val="lt1"/>
            </a:solidFill>
            <a:prstDash val="solid"/>
            <a:round/>
            <a:headEnd type="none" w="med" len="med"/>
            <a:tailEnd type="none" w="med" len="med"/>
          </a:ln>
        </p:spPr>
      </p:cxnSp>
      <p:cxnSp>
        <p:nvCxnSpPr>
          <p:cNvPr id="938" name="Google Shape;938;p85"/>
          <p:cNvCxnSpPr>
            <a:stCxn id="901" idx="0"/>
            <a:endCxn id="912" idx="2"/>
          </p:cNvCxnSpPr>
          <p:nvPr/>
        </p:nvCxnSpPr>
        <p:spPr>
          <a:xfrm rot="-5400000">
            <a:off x="3862625" y="1496372"/>
            <a:ext cx="976200" cy="1400700"/>
          </a:xfrm>
          <a:prstGeom prst="bentConnector2">
            <a:avLst/>
          </a:prstGeom>
          <a:noFill/>
          <a:ln w="9525" cap="flat" cmpd="sng">
            <a:solidFill>
              <a:schemeClr val="lt1"/>
            </a:solidFill>
            <a:prstDash val="solid"/>
            <a:round/>
            <a:headEnd type="none" w="med" len="med"/>
            <a:tailEnd type="none" w="med" len="med"/>
          </a:ln>
        </p:spPr>
      </p:cxnSp>
      <p:cxnSp>
        <p:nvCxnSpPr>
          <p:cNvPr id="939" name="Google Shape;939;p85"/>
          <p:cNvCxnSpPr>
            <a:stCxn id="906" idx="2"/>
            <a:endCxn id="910" idx="1"/>
          </p:cNvCxnSpPr>
          <p:nvPr/>
        </p:nvCxnSpPr>
        <p:spPr>
          <a:xfrm rot="-5400000" flipH="1">
            <a:off x="5334125" y="3383124"/>
            <a:ext cx="1068300" cy="749400"/>
          </a:xfrm>
          <a:prstGeom prst="bentConnector2">
            <a:avLst/>
          </a:prstGeom>
          <a:noFill/>
          <a:ln w="9525" cap="flat" cmpd="sng">
            <a:solidFill>
              <a:schemeClr val="lt1"/>
            </a:solidFill>
            <a:prstDash val="solid"/>
            <a:round/>
            <a:headEnd type="none" w="med" len="med"/>
            <a:tailEnd type="none" w="med" len="med"/>
          </a:ln>
        </p:spPr>
      </p:cxnSp>
      <p:sp>
        <p:nvSpPr>
          <p:cNvPr id="940" name="Google Shape;940;p85"/>
          <p:cNvSpPr/>
          <p:nvPr/>
        </p:nvSpPr>
        <p:spPr>
          <a:xfrm>
            <a:off x="6894125" y="2684822"/>
            <a:ext cx="885300" cy="885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02"/>
                                        </p:tgtEl>
                                        <p:attrNameLst>
                                          <p:attrName>style.visibility</p:attrName>
                                        </p:attrNameLst>
                                      </p:cBhvr>
                                      <p:to>
                                        <p:strVal val="visible"/>
                                      </p:to>
                                    </p:set>
                                    <p:anim calcmode="lin" valueType="num">
                                      <p:cBhvr additive="base">
                                        <p:cTn id="7" dur="1000"/>
                                        <p:tgtEl>
                                          <p:spTgt spid="902"/>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903"/>
                                        </p:tgtEl>
                                        <p:attrNameLst>
                                          <p:attrName>style.visibility</p:attrName>
                                        </p:attrNameLst>
                                      </p:cBhvr>
                                      <p:to>
                                        <p:strVal val="visible"/>
                                      </p:to>
                                    </p:set>
                                    <p:anim calcmode="lin" valueType="num">
                                      <p:cBhvr additive="base">
                                        <p:cTn id="11" dur="1000"/>
                                        <p:tgtEl>
                                          <p:spTgt spid="903"/>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904"/>
                                        </p:tgtEl>
                                        <p:attrNameLst>
                                          <p:attrName>style.visibility</p:attrName>
                                        </p:attrNameLst>
                                      </p:cBhvr>
                                      <p:to>
                                        <p:strVal val="visible"/>
                                      </p:to>
                                    </p:set>
                                    <p:anim calcmode="lin" valueType="num">
                                      <p:cBhvr additive="base">
                                        <p:cTn id="14" dur="1000"/>
                                        <p:tgtEl>
                                          <p:spTgt spid="904"/>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905"/>
                                        </p:tgtEl>
                                        <p:attrNameLst>
                                          <p:attrName>style.visibility</p:attrName>
                                        </p:attrNameLst>
                                      </p:cBhvr>
                                      <p:to>
                                        <p:strVal val="visible"/>
                                      </p:to>
                                    </p:set>
                                    <p:anim calcmode="lin" valueType="num">
                                      <p:cBhvr additive="base">
                                        <p:cTn id="17" dur="1000"/>
                                        <p:tgtEl>
                                          <p:spTgt spid="905"/>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911"/>
                                        </p:tgtEl>
                                        <p:attrNameLst>
                                          <p:attrName>style.visibility</p:attrName>
                                        </p:attrNameLst>
                                      </p:cBhvr>
                                      <p:to>
                                        <p:strVal val="visible"/>
                                      </p:to>
                                    </p:set>
                                    <p:anim calcmode="lin" valueType="num">
                                      <p:cBhvr additive="base">
                                        <p:cTn id="20" dur="1000"/>
                                        <p:tgtEl>
                                          <p:spTgt spid="911"/>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912"/>
                                        </p:tgtEl>
                                        <p:attrNameLst>
                                          <p:attrName>style.visibility</p:attrName>
                                        </p:attrNameLst>
                                      </p:cBhvr>
                                      <p:to>
                                        <p:strVal val="visible"/>
                                      </p:to>
                                    </p:set>
                                    <p:anim calcmode="lin" valueType="num">
                                      <p:cBhvr additive="base">
                                        <p:cTn id="23" dur="1000"/>
                                        <p:tgtEl>
                                          <p:spTgt spid="912"/>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913"/>
                                        </p:tgtEl>
                                        <p:attrNameLst>
                                          <p:attrName>style.visibility</p:attrName>
                                        </p:attrNameLst>
                                      </p:cBhvr>
                                      <p:to>
                                        <p:strVal val="visible"/>
                                      </p:to>
                                    </p:set>
                                    <p:anim calcmode="lin" valueType="num">
                                      <p:cBhvr additive="base">
                                        <p:cTn id="26" dur="1000"/>
                                        <p:tgtEl>
                                          <p:spTgt spid="913"/>
                                        </p:tgtEl>
                                        <p:attrNameLst>
                                          <p:attrName>ppt_x</p:attrName>
                                        </p:attrNameLst>
                                      </p:cBhvr>
                                      <p:tavLst>
                                        <p:tav tm="0">
                                          <p:val>
                                            <p:strVal val="#ppt_x-1"/>
                                          </p:val>
                                        </p:tav>
                                        <p:tav tm="100000">
                                          <p:val>
                                            <p:strVal val="#ppt_x"/>
                                          </p:val>
                                        </p:tav>
                                      </p:tavLst>
                                    </p:anim>
                                  </p:childTnLst>
                                </p:cTn>
                              </p:par>
                              <p:par>
                                <p:cTn id="27" presetID="2" presetClass="entr" presetSubtype="8" fill="hold" nodeType="withEffect">
                                  <p:stCondLst>
                                    <p:cond delay="0"/>
                                  </p:stCondLst>
                                  <p:childTnLst>
                                    <p:set>
                                      <p:cBhvr>
                                        <p:cTn id="28" dur="1" fill="hold">
                                          <p:stCondLst>
                                            <p:cond delay="0"/>
                                          </p:stCondLst>
                                        </p:cTn>
                                        <p:tgtEl>
                                          <p:spTgt spid="918"/>
                                        </p:tgtEl>
                                        <p:attrNameLst>
                                          <p:attrName>style.visibility</p:attrName>
                                        </p:attrNameLst>
                                      </p:cBhvr>
                                      <p:to>
                                        <p:strVal val="visible"/>
                                      </p:to>
                                    </p:set>
                                    <p:anim calcmode="lin" valueType="num">
                                      <p:cBhvr additive="base">
                                        <p:cTn id="29" dur="1000"/>
                                        <p:tgtEl>
                                          <p:spTgt spid="918"/>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919"/>
                                        </p:tgtEl>
                                        <p:attrNameLst>
                                          <p:attrName>style.visibility</p:attrName>
                                        </p:attrNameLst>
                                      </p:cBhvr>
                                      <p:to>
                                        <p:strVal val="visible"/>
                                      </p:to>
                                    </p:set>
                                    <p:anim calcmode="lin" valueType="num">
                                      <p:cBhvr additive="base">
                                        <p:cTn id="32" dur="1000"/>
                                        <p:tgtEl>
                                          <p:spTgt spid="919"/>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922"/>
                                        </p:tgtEl>
                                        <p:attrNameLst>
                                          <p:attrName>style.visibility</p:attrName>
                                        </p:attrNameLst>
                                      </p:cBhvr>
                                      <p:to>
                                        <p:strVal val="visible"/>
                                      </p:to>
                                    </p:set>
                                    <p:anim calcmode="lin" valueType="num">
                                      <p:cBhvr additive="base">
                                        <p:cTn id="35" dur="1000"/>
                                        <p:tgtEl>
                                          <p:spTgt spid="922"/>
                                        </p:tgtEl>
                                        <p:attrNameLst>
                                          <p:attrName>ppt_x</p:attrName>
                                        </p:attrNameLst>
                                      </p:cBhvr>
                                      <p:tavLst>
                                        <p:tav tm="0">
                                          <p:val>
                                            <p:strVal val="#ppt_x-1"/>
                                          </p:val>
                                        </p:tav>
                                        <p:tav tm="100000">
                                          <p:val>
                                            <p:strVal val="#ppt_x"/>
                                          </p:val>
                                        </p:tav>
                                      </p:tavLst>
                                    </p:anim>
                                  </p:childTnLst>
                                </p:cTn>
                              </p:par>
                              <p:par>
                                <p:cTn id="36" presetID="2" presetClass="entr" presetSubtype="8" fill="hold" nodeType="withEffect">
                                  <p:stCondLst>
                                    <p:cond delay="0"/>
                                  </p:stCondLst>
                                  <p:childTnLst>
                                    <p:set>
                                      <p:cBhvr>
                                        <p:cTn id="37" dur="1" fill="hold">
                                          <p:stCondLst>
                                            <p:cond delay="0"/>
                                          </p:stCondLst>
                                        </p:cTn>
                                        <p:tgtEl>
                                          <p:spTgt spid="938"/>
                                        </p:tgtEl>
                                        <p:attrNameLst>
                                          <p:attrName>style.visibility</p:attrName>
                                        </p:attrNameLst>
                                      </p:cBhvr>
                                      <p:to>
                                        <p:strVal val="visible"/>
                                      </p:to>
                                    </p:set>
                                    <p:anim calcmode="lin" valueType="num">
                                      <p:cBhvr additive="base">
                                        <p:cTn id="38" dur="1000"/>
                                        <p:tgtEl>
                                          <p:spTgt spid="938"/>
                                        </p:tgtEl>
                                        <p:attrNameLst>
                                          <p:attrName>ppt_x</p:attrName>
                                        </p:attrNameLst>
                                      </p:cBhvr>
                                      <p:tavLst>
                                        <p:tav tm="0">
                                          <p:val>
                                            <p:strVal val="#ppt_x-1"/>
                                          </p:val>
                                        </p:tav>
                                        <p:tav tm="100000">
                                          <p:val>
                                            <p:strVal val="#ppt_x"/>
                                          </p:val>
                                        </p:tav>
                                      </p:tavLst>
                                    </p:anim>
                                  </p:childTnLst>
                                </p:cTn>
                              </p:par>
                              <p:par>
                                <p:cTn id="39" presetID="2" presetClass="entr" presetSubtype="8" fill="hold" nodeType="withEffect">
                                  <p:stCondLst>
                                    <p:cond delay="0"/>
                                  </p:stCondLst>
                                  <p:childTnLst>
                                    <p:set>
                                      <p:cBhvr>
                                        <p:cTn id="40" dur="1" fill="hold">
                                          <p:stCondLst>
                                            <p:cond delay="0"/>
                                          </p:stCondLst>
                                        </p:cTn>
                                        <p:tgtEl>
                                          <p:spTgt spid="906"/>
                                        </p:tgtEl>
                                        <p:attrNameLst>
                                          <p:attrName>style.visibility</p:attrName>
                                        </p:attrNameLst>
                                      </p:cBhvr>
                                      <p:to>
                                        <p:strVal val="visible"/>
                                      </p:to>
                                    </p:set>
                                    <p:anim calcmode="lin" valueType="num">
                                      <p:cBhvr additive="base">
                                        <p:cTn id="41" dur="1000"/>
                                        <p:tgtEl>
                                          <p:spTgt spid="906"/>
                                        </p:tgtEl>
                                        <p:attrNameLst>
                                          <p:attrName>ppt_x</p:attrName>
                                        </p:attrNameLst>
                                      </p:cBhvr>
                                      <p:tavLst>
                                        <p:tav tm="0">
                                          <p:val>
                                            <p:strVal val="#ppt_x-1"/>
                                          </p:val>
                                        </p:tav>
                                        <p:tav tm="100000">
                                          <p:val>
                                            <p:strVal val="#ppt_x"/>
                                          </p:val>
                                        </p:tav>
                                      </p:tavLst>
                                    </p:anim>
                                  </p:childTnLst>
                                </p:cTn>
                              </p:par>
                            </p:childTnLst>
                          </p:cTn>
                        </p:par>
                        <p:par>
                          <p:cTn id="42" fill="hold">
                            <p:stCondLst>
                              <p:cond delay="2000"/>
                            </p:stCondLst>
                            <p:childTnLst>
                              <p:par>
                                <p:cTn id="43" presetID="2" presetClass="entr" presetSubtype="2" fill="hold" nodeType="afterEffect">
                                  <p:stCondLst>
                                    <p:cond delay="0"/>
                                  </p:stCondLst>
                                  <p:childTnLst>
                                    <p:set>
                                      <p:cBhvr>
                                        <p:cTn id="44" dur="1" fill="hold">
                                          <p:stCondLst>
                                            <p:cond delay="0"/>
                                          </p:stCondLst>
                                        </p:cTn>
                                        <p:tgtEl>
                                          <p:spTgt spid="901"/>
                                        </p:tgtEl>
                                        <p:attrNameLst>
                                          <p:attrName>style.visibility</p:attrName>
                                        </p:attrNameLst>
                                      </p:cBhvr>
                                      <p:to>
                                        <p:strVal val="visible"/>
                                      </p:to>
                                    </p:set>
                                    <p:anim calcmode="lin" valueType="num">
                                      <p:cBhvr additive="base">
                                        <p:cTn id="45" dur="1000"/>
                                        <p:tgtEl>
                                          <p:spTgt spid="901"/>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07"/>
                                        </p:tgtEl>
                                        <p:attrNameLst>
                                          <p:attrName>style.visibility</p:attrName>
                                        </p:attrNameLst>
                                      </p:cBhvr>
                                      <p:to>
                                        <p:strVal val="visible"/>
                                      </p:to>
                                    </p:set>
                                    <p:anim calcmode="lin" valueType="num">
                                      <p:cBhvr additive="base">
                                        <p:cTn id="48" dur="1000"/>
                                        <p:tgtEl>
                                          <p:spTgt spid="907"/>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08"/>
                                        </p:tgtEl>
                                        <p:attrNameLst>
                                          <p:attrName>style.visibility</p:attrName>
                                        </p:attrNameLst>
                                      </p:cBhvr>
                                      <p:to>
                                        <p:strVal val="visible"/>
                                      </p:to>
                                    </p:set>
                                    <p:anim calcmode="lin" valueType="num">
                                      <p:cBhvr additive="base">
                                        <p:cTn id="51" dur="1000"/>
                                        <p:tgtEl>
                                          <p:spTgt spid="908"/>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909"/>
                                        </p:tgtEl>
                                        <p:attrNameLst>
                                          <p:attrName>style.visibility</p:attrName>
                                        </p:attrNameLst>
                                      </p:cBhvr>
                                      <p:to>
                                        <p:strVal val="visible"/>
                                      </p:to>
                                    </p:set>
                                    <p:anim calcmode="lin" valueType="num">
                                      <p:cBhvr additive="base">
                                        <p:cTn id="54" dur="1000"/>
                                        <p:tgtEl>
                                          <p:spTgt spid="909"/>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910"/>
                                        </p:tgtEl>
                                        <p:attrNameLst>
                                          <p:attrName>style.visibility</p:attrName>
                                        </p:attrNameLst>
                                      </p:cBhvr>
                                      <p:to>
                                        <p:strVal val="visible"/>
                                      </p:to>
                                    </p:set>
                                    <p:anim calcmode="lin" valueType="num">
                                      <p:cBhvr additive="base">
                                        <p:cTn id="57" dur="1000"/>
                                        <p:tgtEl>
                                          <p:spTgt spid="910"/>
                                        </p:tgtEl>
                                        <p:attrNameLst>
                                          <p:attrName>ppt_x</p:attrName>
                                        </p:attrNameLst>
                                      </p:cBhvr>
                                      <p:tavLst>
                                        <p:tav tm="0">
                                          <p:val>
                                            <p:strVal val="#ppt_x+1"/>
                                          </p:val>
                                        </p:tav>
                                        <p:tav tm="100000">
                                          <p:val>
                                            <p:strVal val="#ppt_x"/>
                                          </p:val>
                                        </p:tav>
                                      </p:tavLst>
                                    </p:anim>
                                  </p:childTnLst>
                                </p:cTn>
                              </p:par>
                              <p:par>
                                <p:cTn id="58" presetID="2" presetClass="entr" presetSubtype="2" fill="hold" nodeType="withEffect">
                                  <p:stCondLst>
                                    <p:cond delay="0"/>
                                  </p:stCondLst>
                                  <p:childTnLst>
                                    <p:set>
                                      <p:cBhvr>
                                        <p:cTn id="59" dur="1" fill="hold">
                                          <p:stCondLst>
                                            <p:cond delay="0"/>
                                          </p:stCondLst>
                                        </p:cTn>
                                        <p:tgtEl>
                                          <p:spTgt spid="920"/>
                                        </p:tgtEl>
                                        <p:attrNameLst>
                                          <p:attrName>style.visibility</p:attrName>
                                        </p:attrNameLst>
                                      </p:cBhvr>
                                      <p:to>
                                        <p:strVal val="visible"/>
                                      </p:to>
                                    </p:set>
                                    <p:anim calcmode="lin" valueType="num">
                                      <p:cBhvr additive="base">
                                        <p:cTn id="60" dur="1000"/>
                                        <p:tgtEl>
                                          <p:spTgt spid="920"/>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21"/>
                                        </p:tgtEl>
                                        <p:attrNameLst>
                                          <p:attrName>style.visibility</p:attrName>
                                        </p:attrNameLst>
                                      </p:cBhvr>
                                      <p:to>
                                        <p:strVal val="visible"/>
                                      </p:to>
                                    </p:set>
                                    <p:anim calcmode="lin" valueType="num">
                                      <p:cBhvr additive="base">
                                        <p:cTn id="63" dur="1000"/>
                                        <p:tgtEl>
                                          <p:spTgt spid="921"/>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32"/>
                                        </p:tgtEl>
                                        <p:attrNameLst>
                                          <p:attrName>style.visibility</p:attrName>
                                        </p:attrNameLst>
                                      </p:cBhvr>
                                      <p:to>
                                        <p:strVal val="visible"/>
                                      </p:to>
                                    </p:set>
                                    <p:anim calcmode="lin" valueType="num">
                                      <p:cBhvr additive="base">
                                        <p:cTn id="66" dur="1000"/>
                                        <p:tgtEl>
                                          <p:spTgt spid="932"/>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37"/>
                                        </p:tgtEl>
                                        <p:attrNameLst>
                                          <p:attrName>style.visibility</p:attrName>
                                        </p:attrNameLst>
                                      </p:cBhvr>
                                      <p:to>
                                        <p:strVal val="visible"/>
                                      </p:to>
                                    </p:set>
                                    <p:anim calcmode="lin" valueType="num">
                                      <p:cBhvr additive="base">
                                        <p:cTn id="69" dur="1000"/>
                                        <p:tgtEl>
                                          <p:spTgt spid="93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39"/>
                                        </p:tgtEl>
                                        <p:attrNameLst>
                                          <p:attrName>style.visibility</p:attrName>
                                        </p:attrNameLst>
                                      </p:cBhvr>
                                      <p:to>
                                        <p:strVal val="visible"/>
                                      </p:to>
                                    </p:set>
                                    <p:anim calcmode="lin" valueType="num">
                                      <p:cBhvr additive="base">
                                        <p:cTn id="72" dur="1000"/>
                                        <p:tgtEl>
                                          <p:spTgt spid="939"/>
                                        </p:tgtEl>
                                        <p:attrNameLst>
                                          <p:attrName>ppt_x</p:attrName>
                                        </p:attrNameLst>
                                      </p:cBhvr>
                                      <p:tavLst>
                                        <p:tav tm="0">
                                          <p:val>
                                            <p:strVal val="#ppt_x+1"/>
                                          </p:val>
                                        </p:tav>
                                        <p:tav tm="100000">
                                          <p:val>
                                            <p:strVal val="#ppt_x"/>
                                          </p:val>
                                        </p:tav>
                                      </p:tavLst>
                                    </p:anim>
                                  </p:childTnLst>
                                </p:cTn>
                              </p:par>
                              <p:par>
                                <p:cTn id="73" presetID="2" presetClass="entr" presetSubtype="2" fill="hold" nodeType="withEffect">
                                  <p:stCondLst>
                                    <p:cond delay="0"/>
                                  </p:stCondLst>
                                  <p:childTnLst>
                                    <p:set>
                                      <p:cBhvr>
                                        <p:cTn id="74" dur="1" fill="hold">
                                          <p:stCondLst>
                                            <p:cond delay="0"/>
                                          </p:stCondLst>
                                        </p:cTn>
                                        <p:tgtEl>
                                          <p:spTgt spid="940"/>
                                        </p:tgtEl>
                                        <p:attrNameLst>
                                          <p:attrName>style.visibility</p:attrName>
                                        </p:attrNameLst>
                                      </p:cBhvr>
                                      <p:to>
                                        <p:strVal val="visible"/>
                                      </p:to>
                                    </p:set>
                                    <p:anim calcmode="lin" valueType="num">
                                      <p:cBhvr additive="base">
                                        <p:cTn id="75" dur="1000"/>
                                        <p:tgtEl>
                                          <p:spTgt spid="940"/>
                                        </p:tgtEl>
                                        <p:attrNameLst>
                                          <p:attrName>ppt_x</p:attrName>
                                        </p:attrNameLst>
                                      </p:cBhvr>
                                      <p:tavLst>
                                        <p:tav tm="0">
                                          <p:val>
                                            <p:strVal val="#ppt_x+1"/>
                                          </p:val>
                                        </p:tav>
                                        <p:tav tm="100000">
                                          <p:val>
                                            <p:strVal val="#ppt_x"/>
                                          </p:val>
                                        </p:tav>
                                      </p:tavLst>
                                    </p:anim>
                                  </p:childTnLst>
                                </p:cTn>
                              </p:par>
                              <p:par>
                                <p:cTn id="76" presetID="2" presetClass="entr" presetSubtype="2" fill="hold" nodeType="withEffect">
                                  <p:stCondLst>
                                    <p:cond delay="0"/>
                                  </p:stCondLst>
                                  <p:childTnLst>
                                    <p:set>
                                      <p:cBhvr>
                                        <p:cTn id="77" dur="1" fill="hold">
                                          <p:stCondLst>
                                            <p:cond delay="0"/>
                                          </p:stCondLst>
                                        </p:cTn>
                                        <p:tgtEl>
                                          <p:spTgt spid="927"/>
                                        </p:tgtEl>
                                        <p:attrNameLst>
                                          <p:attrName>style.visibility</p:attrName>
                                        </p:attrNameLst>
                                      </p:cBhvr>
                                      <p:to>
                                        <p:strVal val="visible"/>
                                      </p:to>
                                    </p:set>
                                    <p:anim calcmode="lin" valueType="num">
                                      <p:cBhvr additive="base">
                                        <p:cTn id="78" dur="1000"/>
                                        <p:tgtEl>
                                          <p:spTgt spid="9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86" name="Google Shape;286;p59">
            <a:hlinkClick r:id="rId3" action="ppaction://hlinksldjump"/>
          </p:cNvPr>
          <p:cNvSpPr txBox="1">
            <a:spLocks noGrp="1"/>
          </p:cNvSpPr>
          <p:nvPr>
            <p:ph type="title" idx="2"/>
          </p:nvPr>
        </p:nvSpPr>
        <p:spPr>
          <a:xfrm>
            <a:off x="765314" y="1668650"/>
            <a:ext cx="8625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87" name="Google Shape;287;p59">
            <a:hlinkClick r:id="rId3" action="ppaction://hlinksldjump"/>
          </p:cNvPr>
          <p:cNvSpPr txBox="1">
            <a:spLocks noGrp="1"/>
          </p:cNvSpPr>
          <p:nvPr>
            <p:ph type="title" idx="3"/>
          </p:nvPr>
        </p:nvSpPr>
        <p:spPr>
          <a:xfrm>
            <a:off x="1627612" y="1668650"/>
            <a:ext cx="28149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Objectives</a:t>
            </a:r>
            <a:endParaRPr/>
          </a:p>
        </p:txBody>
      </p:sp>
      <p:sp>
        <p:nvSpPr>
          <p:cNvPr id="288" name="Google Shape;288;p59"/>
          <p:cNvSpPr txBox="1">
            <a:spLocks noGrp="1"/>
          </p:cNvSpPr>
          <p:nvPr>
            <p:ph type="subTitle" idx="1"/>
          </p:nvPr>
        </p:nvSpPr>
        <p:spPr>
          <a:xfrm>
            <a:off x="1627612" y="2157875"/>
            <a:ext cx="281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89" name="Google Shape;289;p59">
            <a:hlinkClick r:id="rId4" action="ppaction://hlinksldjump"/>
          </p:cNvPr>
          <p:cNvSpPr txBox="1">
            <a:spLocks noGrp="1"/>
          </p:cNvSpPr>
          <p:nvPr>
            <p:ph type="title" idx="4"/>
          </p:nvPr>
        </p:nvSpPr>
        <p:spPr>
          <a:xfrm>
            <a:off x="4701438" y="1668650"/>
            <a:ext cx="8625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90" name="Google Shape;290;p59">
            <a:hlinkClick r:id="rId4" action="ppaction://hlinksldjump"/>
          </p:cNvPr>
          <p:cNvSpPr txBox="1">
            <a:spLocks noGrp="1"/>
          </p:cNvSpPr>
          <p:nvPr>
            <p:ph type="title" idx="5"/>
          </p:nvPr>
        </p:nvSpPr>
        <p:spPr>
          <a:xfrm>
            <a:off x="5563879" y="1668650"/>
            <a:ext cx="28149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Methodology</a:t>
            </a:r>
            <a:endParaRPr/>
          </a:p>
        </p:txBody>
      </p:sp>
      <p:sp>
        <p:nvSpPr>
          <p:cNvPr id="291" name="Google Shape;291;p59"/>
          <p:cNvSpPr txBox="1">
            <a:spLocks noGrp="1"/>
          </p:cNvSpPr>
          <p:nvPr>
            <p:ph type="subTitle" idx="6"/>
          </p:nvPr>
        </p:nvSpPr>
        <p:spPr>
          <a:xfrm>
            <a:off x="5563879" y="2157875"/>
            <a:ext cx="281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92" name="Google Shape;292;p59">
            <a:hlinkClick r:id="rId5" action="ppaction://hlinksldjump"/>
          </p:cNvPr>
          <p:cNvSpPr txBox="1">
            <a:spLocks noGrp="1"/>
          </p:cNvSpPr>
          <p:nvPr>
            <p:ph type="title" idx="7"/>
          </p:nvPr>
        </p:nvSpPr>
        <p:spPr>
          <a:xfrm>
            <a:off x="765162" y="3334250"/>
            <a:ext cx="8625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93" name="Google Shape;293;p59">
            <a:hlinkClick r:id="rId5" action="ppaction://hlinksldjump"/>
          </p:cNvPr>
          <p:cNvSpPr txBox="1">
            <a:spLocks noGrp="1"/>
          </p:cNvSpPr>
          <p:nvPr>
            <p:ph type="title" idx="8"/>
          </p:nvPr>
        </p:nvSpPr>
        <p:spPr>
          <a:xfrm>
            <a:off x="1627612" y="3334250"/>
            <a:ext cx="28149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 Analysis</a:t>
            </a:r>
            <a:endParaRPr/>
          </a:p>
        </p:txBody>
      </p:sp>
      <p:sp>
        <p:nvSpPr>
          <p:cNvPr id="294" name="Google Shape;294;p59"/>
          <p:cNvSpPr txBox="1">
            <a:spLocks noGrp="1"/>
          </p:cNvSpPr>
          <p:nvPr>
            <p:ph type="subTitle" idx="9"/>
          </p:nvPr>
        </p:nvSpPr>
        <p:spPr>
          <a:xfrm>
            <a:off x="1627612" y="3823475"/>
            <a:ext cx="281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95" name="Google Shape;295;p59">
            <a:hlinkClick r:id="rId6" action="ppaction://hlinksldjump"/>
          </p:cNvPr>
          <p:cNvSpPr txBox="1">
            <a:spLocks noGrp="1"/>
          </p:cNvSpPr>
          <p:nvPr>
            <p:ph type="title" idx="13"/>
          </p:nvPr>
        </p:nvSpPr>
        <p:spPr>
          <a:xfrm>
            <a:off x="4701588" y="3334250"/>
            <a:ext cx="8625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96" name="Google Shape;296;p59">
            <a:hlinkClick r:id="rId6" action="ppaction://hlinksldjump"/>
          </p:cNvPr>
          <p:cNvSpPr txBox="1">
            <a:spLocks noGrp="1"/>
          </p:cNvSpPr>
          <p:nvPr>
            <p:ph type="title" idx="14"/>
          </p:nvPr>
        </p:nvSpPr>
        <p:spPr>
          <a:xfrm>
            <a:off x="5563879" y="3334250"/>
            <a:ext cx="28149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a:t>
            </a:r>
            <a:endParaRPr/>
          </a:p>
        </p:txBody>
      </p:sp>
      <p:sp>
        <p:nvSpPr>
          <p:cNvPr id="297" name="Google Shape;297;p59"/>
          <p:cNvSpPr txBox="1">
            <a:spLocks noGrp="1"/>
          </p:cNvSpPr>
          <p:nvPr>
            <p:ph type="subTitle" idx="15"/>
          </p:nvPr>
        </p:nvSpPr>
        <p:spPr>
          <a:xfrm>
            <a:off x="5563879" y="3823475"/>
            <a:ext cx="281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8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Trial timeline</a:t>
            </a:r>
            <a:endParaRPr/>
          </a:p>
        </p:txBody>
      </p:sp>
      <p:sp>
        <p:nvSpPr>
          <p:cNvPr id="946" name="Google Shape;946;p86"/>
          <p:cNvSpPr/>
          <p:nvPr/>
        </p:nvSpPr>
        <p:spPr>
          <a:xfrm>
            <a:off x="1399275" y="28386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lt1"/>
                </a:solidFill>
                <a:latin typeface="Abril Fatface"/>
                <a:ea typeface="Abril Fatface"/>
                <a:cs typeface="Abril Fatface"/>
                <a:sym typeface="Abril Fatface"/>
              </a:rPr>
              <a:t>01</a:t>
            </a:r>
            <a:endParaRPr sz="1700">
              <a:solidFill>
                <a:schemeClr val="lt1"/>
              </a:solidFill>
              <a:latin typeface="Abril Fatface"/>
              <a:ea typeface="Abril Fatface"/>
              <a:cs typeface="Abril Fatface"/>
              <a:sym typeface="Abril Fatface"/>
            </a:endParaRPr>
          </a:p>
        </p:txBody>
      </p:sp>
      <p:sp>
        <p:nvSpPr>
          <p:cNvPr id="947" name="Google Shape;947;p86"/>
          <p:cNvSpPr/>
          <p:nvPr/>
        </p:nvSpPr>
        <p:spPr>
          <a:xfrm>
            <a:off x="2818837" y="240108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Abril Fatface"/>
                <a:ea typeface="Abril Fatface"/>
                <a:cs typeface="Abril Fatface"/>
                <a:sym typeface="Abril Fatface"/>
              </a:rPr>
              <a:t>02</a:t>
            </a:r>
            <a:endParaRPr sz="1700">
              <a:solidFill>
                <a:schemeClr val="dk1"/>
              </a:solidFill>
            </a:endParaRPr>
          </a:p>
        </p:txBody>
      </p:sp>
      <p:sp>
        <p:nvSpPr>
          <p:cNvPr id="948" name="Google Shape;948;p86"/>
          <p:cNvSpPr/>
          <p:nvPr/>
        </p:nvSpPr>
        <p:spPr>
          <a:xfrm>
            <a:off x="4238400" y="28386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Abril Fatface"/>
                <a:ea typeface="Abril Fatface"/>
                <a:cs typeface="Abril Fatface"/>
                <a:sym typeface="Abril Fatface"/>
              </a:rPr>
              <a:t>03</a:t>
            </a:r>
            <a:endParaRPr sz="1700">
              <a:solidFill>
                <a:schemeClr val="dk1"/>
              </a:solidFill>
            </a:endParaRPr>
          </a:p>
        </p:txBody>
      </p:sp>
      <p:sp>
        <p:nvSpPr>
          <p:cNvPr id="949" name="Google Shape;949;p86"/>
          <p:cNvSpPr/>
          <p:nvPr/>
        </p:nvSpPr>
        <p:spPr>
          <a:xfrm>
            <a:off x="5657962" y="240108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Abril Fatface"/>
                <a:ea typeface="Abril Fatface"/>
                <a:cs typeface="Abril Fatface"/>
                <a:sym typeface="Abril Fatface"/>
              </a:rPr>
              <a:t>04</a:t>
            </a:r>
            <a:endParaRPr sz="1700">
              <a:solidFill>
                <a:schemeClr val="dk1"/>
              </a:solidFill>
            </a:endParaRPr>
          </a:p>
        </p:txBody>
      </p:sp>
      <p:sp>
        <p:nvSpPr>
          <p:cNvPr id="950" name="Google Shape;950;p86"/>
          <p:cNvSpPr/>
          <p:nvPr/>
        </p:nvSpPr>
        <p:spPr>
          <a:xfrm>
            <a:off x="7077525" y="2838606"/>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chemeClr val="lt1"/>
                </a:solidFill>
                <a:latin typeface="Abril Fatface"/>
                <a:ea typeface="Abril Fatface"/>
                <a:cs typeface="Abril Fatface"/>
                <a:sym typeface="Abril Fatface"/>
              </a:rPr>
              <a:t>05</a:t>
            </a:r>
            <a:endParaRPr sz="1700">
              <a:solidFill>
                <a:schemeClr val="dk1"/>
              </a:solidFill>
            </a:endParaRPr>
          </a:p>
        </p:txBody>
      </p:sp>
      <p:sp>
        <p:nvSpPr>
          <p:cNvPr id="951" name="Google Shape;951;p86"/>
          <p:cNvSpPr txBox="1"/>
          <p:nvPr/>
        </p:nvSpPr>
        <p:spPr>
          <a:xfrm>
            <a:off x="712175" y="3548913"/>
            <a:ext cx="20415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Research</a:t>
            </a:r>
            <a:endParaRPr sz="2400">
              <a:solidFill>
                <a:schemeClr val="lt1"/>
              </a:solidFill>
              <a:latin typeface="Abril Fatface"/>
              <a:ea typeface="Abril Fatface"/>
              <a:cs typeface="Abril Fatface"/>
              <a:sym typeface="Abril Fatface"/>
            </a:endParaRPr>
          </a:p>
        </p:txBody>
      </p:sp>
      <p:sp>
        <p:nvSpPr>
          <p:cNvPr id="952" name="Google Shape;952;p86"/>
          <p:cNvSpPr txBox="1"/>
          <p:nvPr/>
        </p:nvSpPr>
        <p:spPr>
          <a:xfrm>
            <a:off x="712175" y="3952434"/>
            <a:ext cx="20415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Venus is the second planet from the Sun</a:t>
            </a:r>
            <a:endParaRPr sz="1600">
              <a:solidFill>
                <a:schemeClr val="lt1"/>
              </a:solidFill>
              <a:latin typeface="Fira Sans"/>
              <a:ea typeface="Fira Sans"/>
              <a:cs typeface="Fira Sans"/>
              <a:sym typeface="Fira Sans"/>
            </a:endParaRPr>
          </a:p>
        </p:txBody>
      </p:sp>
      <p:sp>
        <p:nvSpPr>
          <p:cNvPr id="953" name="Google Shape;953;p86"/>
          <p:cNvSpPr txBox="1"/>
          <p:nvPr/>
        </p:nvSpPr>
        <p:spPr>
          <a:xfrm>
            <a:off x="3094350" y="3548910"/>
            <a:ext cx="29553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Experimentation</a:t>
            </a:r>
            <a:endParaRPr sz="2400">
              <a:solidFill>
                <a:schemeClr val="lt1"/>
              </a:solidFill>
              <a:latin typeface="Abril Fatface"/>
              <a:ea typeface="Abril Fatface"/>
              <a:cs typeface="Abril Fatface"/>
              <a:sym typeface="Abril Fatface"/>
            </a:endParaRPr>
          </a:p>
        </p:txBody>
      </p:sp>
      <p:sp>
        <p:nvSpPr>
          <p:cNvPr id="954" name="Google Shape;954;p86"/>
          <p:cNvSpPr txBox="1"/>
          <p:nvPr/>
        </p:nvSpPr>
        <p:spPr>
          <a:xfrm>
            <a:off x="3551250" y="3952436"/>
            <a:ext cx="20415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Despite being red, Mars is a cold place</a:t>
            </a:r>
            <a:endParaRPr sz="1600">
              <a:solidFill>
                <a:schemeClr val="lt1"/>
              </a:solidFill>
              <a:latin typeface="Fira Sans"/>
              <a:ea typeface="Fira Sans"/>
              <a:cs typeface="Fira Sans"/>
              <a:sym typeface="Fira Sans"/>
            </a:endParaRPr>
          </a:p>
        </p:txBody>
      </p:sp>
      <p:sp>
        <p:nvSpPr>
          <p:cNvPr id="955" name="Google Shape;955;p86"/>
          <p:cNvSpPr txBox="1"/>
          <p:nvPr/>
        </p:nvSpPr>
        <p:spPr>
          <a:xfrm>
            <a:off x="6390375" y="3548913"/>
            <a:ext cx="20415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Conclusion</a:t>
            </a:r>
            <a:endParaRPr sz="2400">
              <a:solidFill>
                <a:schemeClr val="lt1"/>
              </a:solidFill>
              <a:latin typeface="Abril Fatface"/>
              <a:ea typeface="Abril Fatface"/>
              <a:cs typeface="Abril Fatface"/>
              <a:sym typeface="Abril Fatface"/>
            </a:endParaRPr>
          </a:p>
        </p:txBody>
      </p:sp>
      <p:sp>
        <p:nvSpPr>
          <p:cNvPr id="956" name="Google Shape;956;p86"/>
          <p:cNvSpPr txBox="1"/>
          <p:nvPr/>
        </p:nvSpPr>
        <p:spPr>
          <a:xfrm>
            <a:off x="6390375" y="3952437"/>
            <a:ext cx="20415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very far away from Earth</a:t>
            </a:r>
            <a:endParaRPr sz="1600">
              <a:solidFill>
                <a:schemeClr val="lt1"/>
              </a:solidFill>
              <a:latin typeface="Fira Sans"/>
              <a:ea typeface="Fira Sans"/>
              <a:cs typeface="Fira Sans"/>
              <a:sym typeface="Fira Sans"/>
            </a:endParaRPr>
          </a:p>
        </p:txBody>
      </p:sp>
      <p:sp>
        <p:nvSpPr>
          <p:cNvPr id="957" name="Google Shape;957;p86"/>
          <p:cNvSpPr txBox="1"/>
          <p:nvPr/>
        </p:nvSpPr>
        <p:spPr>
          <a:xfrm>
            <a:off x="2131675" y="1340588"/>
            <a:ext cx="20415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Preclinical</a:t>
            </a:r>
            <a:endParaRPr sz="2400">
              <a:solidFill>
                <a:schemeClr val="lt1"/>
              </a:solidFill>
              <a:latin typeface="Abril Fatface"/>
              <a:ea typeface="Abril Fatface"/>
              <a:cs typeface="Abril Fatface"/>
              <a:sym typeface="Abril Fatface"/>
            </a:endParaRPr>
          </a:p>
        </p:txBody>
      </p:sp>
      <p:sp>
        <p:nvSpPr>
          <p:cNvPr id="958" name="Google Shape;958;p86"/>
          <p:cNvSpPr txBox="1"/>
          <p:nvPr/>
        </p:nvSpPr>
        <p:spPr>
          <a:xfrm>
            <a:off x="1968925" y="1751311"/>
            <a:ext cx="23670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Ceres is located in the main asteroid belt</a:t>
            </a:r>
            <a:endParaRPr sz="1600">
              <a:solidFill>
                <a:schemeClr val="lt1"/>
              </a:solidFill>
              <a:latin typeface="Fira Sans"/>
              <a:ea typeface="Fira Sans"/>
              <a:cs typeface="Fira Sans"/>
              <a:sym typeface="Fira Sans"/>
            </a:endParaRPr>
          </a:p>
        </p:txBody>
      </p:sp>
      <p:sp>
        <p:nvSpPr>
          <p:cNvPr id="959" name="Google Shape;959;p86"/>
          <p:cNvSpPr txBox="1"/>
          <p:nvPr/>
        </p:nvSpPr>
        <p:spPr>
          <a:xfrm>
            <a:off x="4970800" y="1340588"/>
            <a:ext cx="20415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Results</a:t>
            </a:r>
            <a:endParaRPr sz="2400">
              <a:solidFill>
                <a:schemeClr val="lt1"/>
              </a:solidFill>
              <a:latin typeface="Abril Fatface"/>
              <a:ea typeface="Abril Fatface"/>
              <a:cs typeface="Abril Fatface"/>
              <a:sym typeface="Abril Fatface"/>
            </a:endParaRPr>
          </a:p>
        </p:txBody>
      </p:sp>
      <p:sp>
        <p:nvSpPr>
          <p:cNvPr id="960" name="Google Shape;960;p86"/>
          <p:cNvSpPr txBox="1"/>
          <p:nvPr/>
        </p:nvSpPr>
        <p:spPr>
          <a:xfrm>
            <a:off x="4808000" y="1751311"/>
            <a:ext cx="23670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 of them all</a:t>
            </a:r>
            <a:endParaRPr sz="1600">
              <a:solidFill>
                <a:schemeClr val="lt1"/>
              </a:solidFill>
              <a:latin typeface="Fira Sans"/>
              <a:ea typeface="Fira Sans"/>
              <a:cs typeface="Fira Sans"/>
              <a:sym typeface="Fira Sans"/>
            </a:endParaRPr>
          </a:p>
        </p:txBody>
      </p:sp>
      <p:cxnSp>
        <p:nvCxnSpPr>
          <p:cNvPr id="961" name="Google Shape;961;p86"/>
          <p:cNvCxnSpPr>
            <a:endCxn id="947" idx="2"/>
          </p:cNvCxnSpPr>
          <p:nvPr/>
        </p:nvCxnSpPr>
        <p:spPr>
          <a:xfrm rot="10800000" flipH="1">
            <a:off x="2066437" y="2734681"/>
            <a:ext cx="752400" cy="437400"/>
          </a:xfrm>
          <a:prstGeom prst="straightConnector1">
            <a:avLst/>
          </a:prstGeom>
          <a:noFill/>
          <a:ln w="9525" cap="flat" cmpd="sng">
            <a:solidFill>
              <a:schemeClr val="lt1"/>
            </a:solidFill>
            <a:prstDash val="solid"/>
            <a:round/>
            <a:headEnd type="none" w="med" len="med"/>
            <a:tailEnd type="none" w="med" len="med"/>
          </a:ln>
        </p:spPr>
      </p:cxnSp>
      <p:cxnSp>
        <p:nvCxnSpPr>
          <p:cNvPr id="962" name="Google Shape;962;p86"/>
          <p:cNvCxnSpPr>
            <a:endCxn id="948" idx="2"/>
          </p:cNvCxnSpPr>
          <p:nvPr/>
        </p:nvCxnSpPr>
        <p:spPr>
          <a:xfrm>
            <a:off x="3486000" y="2734806"/>
            <a:ext cx="752400" cy="437400"/>
          </a:xfrm>
          <a:prstGeom prst="straightConnector1">
            <a:avLst/>
          </a:prstGeom>
          <a:noFill/>
          <a:ln w="9525" cap="flat" cmpd="sng">
            <a:solidFill>
              <a:schemeClr val="lt1"/>
            </a:solidFill>
            <a:prstDash val="solid"/>
            <a:round/>
            <a:headEnd type="none" w="med" len="med"/>
            <a:tailEnd type="none" w="med" len="med"/>
          </a:ln>
        </p:spPr>
      </p:cxnSp>
      <p:cxnSp>
        <p:nvCxnSpPr>
          <p:cNvPr id="963" name="Google Shape;963;p86"/>
          <p:cNvCxnSpPr>
            <a:endCxn id="949" idx="2"/>
          </p:cNvCxnSpPr>
          <p:nvPr/>
        </p:nvCxnSpPr>
        <p:spPr>
          <a:xfrm rot="10800000" flipH="1">
            <a:off x="4905562" y="2734681"/>
            <a:ext cx="752400" cy="437400"/>
          </a:xfrm>
          <a:prstGeom prst="straightConnector1">
            <a:avLst/>
          </a:prstGeom>
          <a:noFill/>
          <a:ln w="9525" cap="flat" cmpd="sng">
            <a:solidFill>
              <a:schemeClr val="lt1"/>
            </a:solidFill>
            <a:prstDash val="solid"/>
            <a:round/>
            <a:headEnd type="none" w="med" len="med"/>
            <a:tailEnd type="none" w="med" len="med"/>
          </a:ln>
        </p:spPr>
      </p:cxnSp>
      <p:cxnSp>
        <p:nvCxnSpPr>
          <p:cNvPr id="964" name="Google Shape;964;p86"/>
          <p:cNvCxnSpPr>
            <a:endCxn id="950" idx="2"/>
          </p:cNvCxnSpPr>
          <p:nvPr/>
        </p:nvCxnSpPr>
        <p:spPr>
          <a:xfrm>
            <a:off x="6325125" y="2734806"/>
            <a:ext cx="752400" cy="43740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8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Trial timeline</a:t>
            </a:r>
            <a:endParaRPr/>
          </a:p>
        </p:txBody>
      </p:sp>
      <p:sp>
        <p:nvSpPr>
          <p:cNvPr id="970" name="Google Shape;970;p87"/>
          <p:cNvSpPr txBox="1"/>
          <p:nvPr/>
        </p:nvSpPr>
        <p:spPr>
          <a:xfrm>
            <a:off x="713225" y="3087450"/>
            <a:ext cx="18807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2015</a:t>
            </a:r>
            <a:endParaRPr sz="2400">
              <a:solidFill>
                <a:schemeClr val="lt1"/>
              </a:solidFill>
              <a:latin typeface="Abril Fatface"/>
              <a:ea typeface="Abril Fatface"/>
              <a:cs typeface="Abril Fatface"/>
              <a:sym typeface="Abril Fatface"/>
            </a:endParaRPr>
          </a:p>
        </p:txBody>
      </p:sp>
      <p:sp>
        <p:nvSpPr>
          <p:cNvPr id="971" name="Google Shape;971;p87"/>
          <p:cNvSpPr txBox="1"/>
          <p:nvPr/>
        </p:nvSpPr>
        <p:spPr>
          <a:xfrm>
            <a:off x="713225" y="3525441"/>
            <a:ext cx="1880700" cy="8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Venus is the second planet from the Sun</a:t>
            </a:r>
            <a:endParaRPr sz="1600">
              <a:solidFill>
                <a:schemeClr val="lt1"/>
              </a:solidFill>
              <a:latin typeface="Fira Sans"/>
              <a:ea typeface="Fira Sans"/>
              <a:cs typeface="Fira Sans"/>
              <a:sym typeface="Fira Sans"/>
            </a:endParaRPr>
          </a:p>
        </p:txBody>
      </p:sp>
      <p:sp>
        <p:nvSpPr>
          <p:cNvPr id="972" name="Google Shape;972;p87"/>
          <p:cNvSpPr/>
          <p:nvPr/>
        </p:nvSpPr>
        <p:spPr>
          <a:xfrm>
            <a:off x="1319975" y="1594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3" name="Google Shape;973;p87"/>
          <p:cNvCxnSpPr>
            <a:stCxn id="970" idx="0"/>
            <a:endCxn id="972" idx="4"/>
          </p:cNvCxnSpPr>
          <p:nvPr/>
        </p:nvCxnSpPr>
        <p:spPr>
          <a:xfrm rot="10800000">
            <a:off x="1653575" y="2261850"/>
            <a:ext cx="0" cy="825600"/>
          </a:xfrm>
          <a:prstGeom prst="straightConnector1">
            <a:avLst/>
          </a:prstGeom>
          <a:noFill/>
          <a:ln w="9525" cap="flat" cmpd="sng">
            <a:solidFill>
              <a:schemeClr val="lt1"/>
            </a:solidFill>
            <a:prstDash val="solid"/>
            <a:round/>
            <a:headEnd type="none" w="med" len="med"/>
            <a:tailEnd type="none" w="med" len="med"/>
          </a:ln>
        </p:spPr>
      </p:cxnSp>
      <p:sp>
        <p:nvSpPr>
          <p:cNvPr id="974" name="Google Shape;974;p87"/>
          <p:cNvSpPr txBox="1"/>
          <p:nvPr/>
        </p:nvSpPr>
        <p:spPr>
          <a:xfrm>
            <a:off x="2658825" y="3087450"/>
            <a:ext cx="18807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2017</a:t>
            </a:r>
            <a:endParaRPr sz="2400">
              <a:solidFill>
                <a:schemeClr val="lt1"/>
              </a:solidFill>
              <a:latin typeface="Abril Fatface"/>
              <a:ea typeface="Abril Fatface"/>
              <a:cs typeface="Abril Fatface"/>
              <a:sym typeface="Abril Fatface"/>
            </a:endParaRPr>
          </a:p>
        </p:txBody>
      </p:sp>
      <p:sp>
        <p:nvSpPr>
          <p:cNvPr id="975" name="Google Shape;975;p87"/>
          <p:cNvSpPr txBox="1"/>
          <p:nvPr/>
        </p:nvSpPr>
        <p:spPr>
          <a:xfrm>
            <a:off x="2658825" y="3525441"/>
            <a:ext cx="1880700" cy="8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 in the Solar System</a:t>
            </a:r>
            <a:endParaRPr sz="1600">
              <a:solidFill>
                <a:schemeClr val="lt1"/>
              </a:solidFill>
              <a:latin typeface="Fira Sans"/>
              <a:ea typeface="Fira Sans"/>
              <a:cs typeface="Fira Sans"/>
              <a:sym typeface="Fira Sans"/>
            </a:endParaRPr>
          </a:p>
        </p:txBody>
      </p:sp>
      <p:sp>
        <p:nvSpPr>
          <p:cNvPr id="976" name="Google Shape;976;p87"/>
          <p:cNvSpPr/>
          <p:nvPr/>
        </p:nvSpPr>
        <p:spPr>
          <a:xfrm>
            <a:off x="3265575" y="1594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7" name="Google Shape;977;p87"/>
          <p:cNvCxnSpPr>
            <a:stCxn id="974" idx="0"/>
            <a:endCxn id="976" idx="4"/>
          </p:cNvCxnSpPr>
          <p:nvPr/>
        </p:nvCxnSpPr>
        <p:spPr>
          <a:xfrm rot="10800000">
            <a:off x="3599175" y="2261850"/>
            <a:ext cx="0" cy="825600"/>
          </a:xfrm>
          <a:prstGeom prst="straightConnector1">
            <a:avLst/>
          </a:prstGeom>
          <a:noFill/>
          <a:ln w="9525" cap="flat" cmpd="sng">
            <a:solidFill>
              <a:schemeClr val="lt1"/>
            </a:solidFill>
            <a:prstDash val="solid"/>
            <a:round/>
            <a:headEnd type="none" w="med" len="med"/>
            <a:tailEnd type="none" w="med" len="med"/>
          </a:ln>
        </p:spPr>
      </p:cxnSp>
      <p:sp>
        <p:nvSpPr>
          <p:cNvPr id="978" name="Google Shape;978;p87"/>
          <p:cNvSpPr txBox="1"/>
          <p:nvPr/>
        </p:nvSpPr>
        <p:spPr>
          <a:xfrm>
            <a:off x="4604425" y="3087450"/>
            <a:ext cx="18807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2018</a:t>
            </a:r>
            <a:endParaRPr sz="2400">
              <a:solidFill>
                <a:schemeClr val="lt1"/>
              </a:solidFill>
              <a:latin typeface="Abril Fatface"/>
              <a:ea typeface="Abril Fatface"/>
              <a:cs typeface="Abril Fatface"/>
              <a:sym typeface="Abril Fatface"/>
            </a:endParaRPr>
          </a:p>
        </p:txBody>
      </p:sp>
      <p:sp>
        <p:nvSpPr>
          <p:cNvPr id="979" name="Google Shape;979;p87"/>
          <p:cNvSpPr txBox="1"/>
          <p:nvPr/>
        </p:nvSpPr>
        <p:spPr>
          <a:xfrm>
            <a:off x="4604425" y="3525441"/>
            <a:ext cx="1880700" cy="8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Mercury is the smallest planet in the Solar System</a:t>
            </a:r>
            <a:endParaRPr sz="1600">
              <a:solidFill>
                <a:schemeClr val="lt1"/>
              </a:solidFill>
              <a:latin typeface="Fira Sans"/>
              <a:ea typeface="Fira Sans"/>
              <a:cs typeface="Fira Sans"/>
              <a:sym typeface="Fira Sans"/>
            </a:endParaRPr>
          </a:p>
        </p:txBody>
      </p:sp>
      <p:sp>
        <p:nvSpPr>
          <p:cNvPr id="980" name="Google Shape;980;p87"/>
          <p:cNvSpPr/>
          <p:nvPr/>
        </p:nvSpPr>
        <p:spPr>
          <a:xfrm>
            <a:off x="5211175" y="1594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1" name="Google Shape;981;p87"/>
          <p:cNvCxnSpPr>
            <a:stCxn id="978" idx="0"/>
            <a:endCxn id="980" idx="4"/>
          </p:cNvCxnSpPr>
          <p:nvPr/>
        </p:nvCxnSpPr>
        <p:spPr>
          <a:xfrm rot="10800000">
            <a:off x="5544775" y="2261850"/>
            <a:ext cx="0" cy="825600"/>
          </a:xfrm>
          <a:prstGeom prst="straightConnector1">
            <a:avLst/>
          </a:prstGeom>
          <a:noFill/>
          <a:ln w="9525" cap="flat" cmpd="sng">
            <a:solidFill>
              <a:schemeClr val="lt1"/>
            </a:solidFill>
            <a:prstDash val="solid"/>
            <a:round/>
            <a:headEnd type="none" w="med" len="med"/>
            <a:tailEnd type="none" w="med" len="med"/>
          </a:ln>
        </p:spPr>
      </p:cxnSp>
      <p:sp>
        <p:nvSpPr>
          <p:cNvPr id="982" name="Google Shape;982;p87"/>
          <p:cNvSpPr txBox="1"/>
          <p:nvPr/>
        </p:nvSpPr>
        <p:spPr>
          <a:xfrm>
            <a:off x="6550025" y="3087450"/>
            <a:ext cx="18807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2022</a:t>
            </a:r>
            <a:endParaRPr sz="2400">
              <a:solidFill>
                <a:schemeClr val="lt1"/>
              </a:solidFill>
              <a:latin typeface="Abril Fatface"/>
              <a:ea typeface="Abril Fatface"/>
              <a:cs typeface="Abril Fatface"/>
              <a:sym typeface="Abril Fatface"/>
            </a:endParaRPr>
          </a:p>
        </p:txBody>
      </p:sp>
      <p:sp>
        <p:nvSpPr>
          <p:cNvPr id="983" name="Google Shape;983;p87"/>
          <p:cNvSpPr txBox="1"/>
          <p:nvPr/>
        </p:nvSpPr>
        <p:spPr>
          <a:xfrm>
            <a:off x="6550025" y="3525441"/>
            <a:ext cx="1880700" cy="8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the farthest planet from the Sun</a:t>
            </a:r>
            <a:endParaRPr sz="1600">
              <a:solidFill>
                <a:schemeClr val="lt1"/>
              </a:solidFill>
              <a:latin typeface="Fira Sans"/>
              <a:ea typeface="Fira Sans"/>
              <a:cs typeface="Fira Sans"/>
              <a:sym typeface="Fira Sans"/>
            </a:endParaRPr>
          </a:p>
        </p:txBody>
      </p:sp>
      <p:sp>
        <p:nvSpPr>
          <p:cNvPr id="984" name="Google Shape;984;p87"/>
          <p:cNvSpPr/>
          <p:nvPr/>
        </p:nvSpPr>
        <p:spPr>
          <a:xfrm>
            <a:off x="7156775" y="1594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5" name="Google Shape;985;p87"/>
          <p:cNvCxnSpPr>
            <a:stCxn id="982" idx="0"/>
            <a:endCxn id="984" idx="4"/>
          </p:cNvCxnSpPr>
          <p:nvPr/>
        </p:nvCxnSpPr>
        <p:spPr>
          <a:xfrm rot="10800000">
            <a:off x="7490375" y="2261850"/>
            <a:ext cx="0" cy="825600"/>
          </a:xfrm>
          <a:prstGeom prst="straightConnector1">
            <a:avLst/>
          </a:prstGeom>
          <a:noFill/>
          <a:ln w="9525" cap="flat" cmpd="sng">
            <a:solidFill>
              <a:schemeClr val="lt1"/>
            </a:solidFill>
            <a:prstDash val="solid"/>
            <a:round/>
            <a:headEnd type="none" w="med" len="med"/>
            <a:tailEnd type="none" w="med" len="med"/>
          </a:ln>
        </p:spPr>
      </p:cxnSp>
      <p:cxnSp>
        <p:nvCxnSpPr>
          <p:cNvPr id="986" name="Google Shape;986;p87"/>
          <p:cNvCxnSpPr>
            <a:stCxn id="976" idx="2"/>
            <a:endCxn id="972" idx="6"/>
          </p:cNvCxnSpPr>
          <p:nvPr/>
        </p:nvCxnSpPr>
        <p:spPr>
          <a:xfrm rot="10800000">
            <a:off x="1987275" y="1928285"/>
            <a:ext cx="1278300" cy="0"/>
          </a:xfrm>
          <a:prstGeom prst="straightConnector1">
            <a:avLst/>
          </a:prstGeom>
          <a:noFill/>
          <a:ln w="9525" cap="flat" cmpd="sng">
            <a:solidFill>
              <a:schemeClr val="lt1"/>
            </a:solidFill>
            <a:prstDash val="solid"/>
            <a:round/>
            <a:headEnd type="none" w="med" len="med"/>
            <a:tailEnd type="none" w="med" len="med"/>
          </a:ln>
        </p:spPr>
      </p:cxnSp>
      <p:cxnSp>
        <p:nvCxnSpPr>
          <p:cNvPr id="987" name="Google Shape;987;p87"/>
          <p:cNvCxnSpPr>
            <a:stCxn id="980" idx="2"/>
            <a:endCxn id="976" idx="6"/>
          </p:cNvCxnSpPr>
          <p:nvPr/>
        </p:nvCxnSpPr>
        <p:spPr>
          <a:xfrm rot="10800000">
            <a:off x="3932875" y="1928285"/>
            <a:ext cx="1278300" cy="0"/>
          </a:xfrm>
          <a:prstGeom prst="straightConnector1">
            <a:avLst/>
          </a:prstGeom>
          <a:noFill/>
          <a:ln w="9525" cap="flat" cmpd="sng">
            <a:solidFill>
              <a:schemeClr val="lt1"/>
            </a:solidFill>
            <a:prstDash val="solid"/>
            <a:round/>
            <a:headEnd type="none" w="med" len="med"/>
            <a:tailEnd type="none" w="med" len="med"/>
          </a:ln>
        </p:spPr>
      </p:cxnSp>
      <p:cxnSp>
        <p:nvCxnSpPr>
          <p:cNvPr id="988" name="Google Shape;988;p87"/>
          <p:cNvCxnSpPr>
            <a:stCxn id="984" idx="2"/>
            <a:endCxn id="980" idx="6"/>
          </p:cNvCxnSpPr>
          <p:nvPr/>
        </p:nvCxnSpPr>
        <p:spPr>
          <a:xfrm rot="10800000">
            <a:off x="5878475" y="1928285"/>
            <a:ext cx="1278300" cy="0"/>
          </a:xfrm>
          <a:prstGeom prst="straightConnector1">
            <a:avLst/>
          </a:prstGeom>
          <a:noFill/>
          <a:ln w="9525" cap="flat" cmpd="sng">
            <a:solidFill>
              <a:schemeClr val="lt1"/>
            </a:solidFill>
            <a:prstDash val="solid"/>
            <a:round/>
            <a:headEnd type="none" w="med" len="med"/>
            <a:tailEnd type="none" w="med" len="med"/>
          </a:ln>
        </p:spPr>
      </p:cxnSp>
      <p:grpSp>
        <p:nvGrpSpPr>
          <p:cNvPr id="989" name="Google Shape;989;p87"/>
          <p:cNvGrpSpPr/>
          <p:nvPr/>
        </p:nvGrpSpPr>
        <p:grpSpPr>
          <a:xfrm>
            <a:off x="1479378" y="1752934"/>
            <a:ext cx="350675" cy="350675"/>
            <a:chOff x="4062813" y="2295525"/>
            <a:chExt cx="432025" cy="432025"/>
          </a:xfrm>
        </p:grpSpPr>
        <p:sp>
          <p:nvSpPr>
            <p:cNvPr id="990" name="Google Shape;990;p87"/>
            <p:cNvSpPr/>
            <p:nvPr/>
          </p:nvSpPr>
          <p:spPr>
            <a:xfrm>
              <a:off x="4342038" y="2524125"/>
              <a:ext cx="25450" cy="50675"/>
            </a:xfrm>
            <a:custGeom>
              <a:avLst/>
              <a:gdLst/>
              <a:ahLst/>
              <a:cxnLst/>
              <a:rect l="l" t="t" r="r" b="b"/>
              <a:pathLst>
                <a:path w="1018" h="2027" extrusionOk="0">
                  <a:moveTo>
                    <a:pt x="1" y="1"/>
                  </a:moveTo>
                  <a:lnTo>
                    <a:pt x="1" y="2026"/>
                  </a:lnTo>
                  <a:lnTo>
                    <a:pt x="1018" y="2026"/>
                  </a:lnTo>
                  <a:lnTo>
                    <a:pt x="1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7"/>
            <p:cNvSpPr/>
            <p:nvPr/>
          </p:nvSpPr>
          <p:spPr>
            <a:xfrm>
              <a:off x="4190163" y="2524125"/>
              <a:ext cx="25450" cy="50675"/>
            </a:xfrm>
            <a:custGeom>
              <a:avLst/>
              <a:gdLst/>
              <a:ahLst/>
              <a:cxnLst/>
              <a:rect l="l" t="t" r="r" b="b"/>
              <a:pathLst>
                <a:path w="1018" h="2027" extrusionOk="0">
                  <a:moveTo>
                    <a:pt x="1" y="1"/>
                  </a:moveTo>
                  <a:lnTo>
                    <a:pt x="1" y="2026"/>
                  </a:lnTo>
                  <a:lnTo>
                    <a:pt x="1018" y="2026"/>
                  </a:lnTo>
                  <a:lnTo>
                    <a:pt x="1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7"/>
            <p:cNvSpPr/>
            <p:nvPr/>
          </p:nvSpPr>
          <p:spPr>
            <a:xfrm>
              <a:off x="4062813" y="2373150"/>
              <a:ext cx="432025" cy="75175"/>
            </a:xfrm>
            <a:custGeom>
              <a:avLst/>
              <a:gdLst/>
              <a:ahLst/>
              <a:cxnLst/>
              <a:rect l="l" t="t" r="r" b="b"/>
              <a:pathLst>
                <a:path w="17281" h="3007" extrusionOk="0">
                  <a:moveTo>
                    <a:pt x="2534" y="0"/>
                  </a:moveTo>
                  <a:cubicBezTo>
                    <a:pt x="1134" y="0"/>
                    <a:pt x="1" y="1133"/>
                    <a:pt x="1" y="2534"/>
                  </a:cubicBezTo>
                  <a:lnTo>
                    <a:pt x="1" y="3007"/>
                  </a:lnTo>
                  <a:lnTo>
                    <a:pt x="17281" y="3007"/>
                  </a:lnTo>
                  <a:lnTo>
                    <a:pt x="17281" y="2534"/>
                  </a:lnTo>
                  <a:cubicBezTo>
                    <a:pt x="17281" y="1133"/>
                    <a:pt x="16148" y="0"/>
                    <a:pt x="14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7"/>
            <p:cNvSpPr/>
            <p:nvPr/>
          </p:nvSpPr>
          <p:spPr>
            <a:xfrm>
              <a:off x="4062813" y="2473500"/>
              <a:ext cx="432025" cy="151925"/>
            </a:xfrm>
            <a:custGeom>
              <a:avLst/>
              <a:gdLst/>
              <a:ahLst/>
              <a:cxnLst/>
              <a:rect l="l" t="t" r="r" b="b"/>
              <a:pathLst>
                <a:path w="17281" h="6077" extrusionOk="0">
                  <a:moveTo>
                    <a:pt x="12695" y="1018"/>
                  </a:moveTo>
                  <a:cubicBezTo>
                    <a:pt x="12972" y="1018"/>
                    <a:pt x="13195" y="1241"/>
                    <a:pt x="13195" y="1517"/>
                  </a:cubicBezTo>
                  <a:lnTo>
                    <a:pt x="13195" y="2534"/>
                  </a:lnTo>
                  <a:lnTo>
                    <a:pt x="13302" y="2534"/>
                  </a:lnTo>
                  <a:cubicBezTo>
                    <a:pt x="13579" y="2534"/>
                    <a:pt x="13802" y="2758"/>
                    <a:pt x="13802" y="3043"/>
                  </a:cubicBezTo>
                  <a:cubicBezTo>
                    <a:pt x="13802" y="3320"/>
                    <a:pt x="13579" y="3543"/>
                    <a:pt x="13302" y="3543"/>
                  </a:cubicBezTo>
                  <a:lnTo>
                    <a:pt x="13195" y="3543"/>
                  </a:lnTo>
                  <a:lnTo>
                    <a:pt x="13195" y="4560"/>
                  </a:lnTo>
                  <a:cubicBezTo>
                    <a:pt x="13195" y="4836"/>
                    <a:pt x="12972" y="5068"/>
                    <a:pt x="12695" y="5068"/>
                  </a:cubicBezTo>
                  <a:lnTo>
                    <a:pt x="10670" y="5068"/>
                  </a:lnTo>
                  <a:cubicBezTo>
                    <a:pt x="10385" y="5068"/>
                    <a:pt x="10162" y="4836"/>
                    <a:pt x="10162" y="4560"/>
                  </a:cubicBezTo>
                  <a:lnTo>
                    <a:pt x="10162" y="3543"/>
                  </a:lnTo>
                  <a:lnTo>
                    <a:pt x="7120" y="3543"/>
                  </a:lnTo>
                  <a:lnTo>
                    <a:pt x="7120" y="4560"/>
                  </a:lnTo>
                  <a:cubicBezTo>
                    <a:pt x="7120" y="4836"/>
                    <a:pt x="6897" y="5068"/>
                    <a:pt x="6611" y="5068"/>
                  </a:cubicBezTo>
                  <a:lnTo>
                    <a:pt x="4586" y="5068"/>
                  </a:lnTo>
                  <a:cubicBezTo>
                    <a:pt x="4310" y="5068"/>
                    <a:pt x="4087" y="4836"/>
                    <a:pt x="4087" y="4560"/>
                  </a:cubicBezTo>
                  <a:lnTo>
                    <a:pt x="4087" y="3543"/>
                  </a:lnTo>
                  <a:lnTo>
                    <a:pt x="3979" y="3543"/>
                  </a:lnTo>
                  <a:cubicBezTo>
                    <a:pt x="3703" y="3543"/>
                    <a:pt x="3480" y="3320"/>
                    <a:pt x="3480" y="3043"/>
                  </a:cubicBezTo>
                  <a:cubicBezTo>
                    <a:pt x="3480" y="2758"/>
                    <a:pt x="3703" y="2534"/>
                    <a:pt x="3979" y="2534"/>
                  </a:cubicBezTo>
                  <a:lnTo>
                    <a:pt x="4087" y="2534"/>
                  </a:lnTo>
                  <a:lnTo>
                    <a:pt x="4087" y="1517"/>
                  </a:lnTo>
                  <a:cubicBezTo>
                    <a:pt x="4087" y="1241"/>
                    <a:pt x="4310" y="1018"/>
                    <a:pt x="4586" y="1018"/>
                  </a:cubicBezTo>
                  <a:lnTo>
                    <a:pt x="6611" y="1018"/>
                  </a:lnTo>
                  <a:cubicBezTo>
                    <a:pt x="6897" y="1018"/>
                    <a:pt x="7120" y="1241"/>
                    <a:pt x="7120" y="1517"/>
                  </a:cubicBezTo>
                  <a:lnTo>
                    <a:pt x="7120" y="2534"/>
                  </a:lnTo>
                  <a:lnTo>
                    <a:pt x="10162" y="2534"/>
                  </a:lnTo>
                  <a:lnTo>
                    <a:pt x="10162" y="1517"/>
                  </a:lnTo>
                  <a:cubicBezTo>
                    <a:pt x="10162" y="1241"/>
                    <a:pt x="10385" y="1018"/>
                    <a:pt x="10670" y="1018"/>
                  </a:cubicBezTo>
                  <a:close/>
                  <a:moveTo>
                    <a:pt x="1" y="1"/>
                  </a:moveTo>
                  <a:lnTo>
                    <a:pt x="1" y="6076"/>
                  </a:lnTo>
                  <a:lnTo>
                    <a:pt x="17281" y="6076"/>
                  </a:lnTo>
                  <a:lnTo>
                    <a:pt x="17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7"/>
            <p:cNvSpPr/>
            <p:nvPr/>
          </p:nvSpPr>
          <p:spPr>
            <a:xfrm>
              <a:off x="4062813" y="2650825"/>
              <a:ext cx="432025" cy="76725"/>
            </a:xfrm>
            <a:custGeom>
              <a:avLst/>
              <a:gdLst/>
              <a:ahLst/>
              <a:cxnLst/>
              <a:rect l="l" t="t" r="r" b="b"/>
              <a:pathLst>
                <a:path w="17281" h="3069" extrusionOk="0">
                  <a:moveTo>
                    <a:pt x="1" y="0"/>
                  </a:moveTo>
                  <a:lnTo>
                    <a:pt x="1" y="535"/>
                  </a:lnTo>
                  <a:cubicBezTo>
                    <a:pt x="1" y="1936"/>
                    <a:pt x="1134" y="3069"/>
                    <a:pt x="2534" y="3069"/>
                  </a:cubicBezTo>
                  <a:lnTo>
                    <a:pt x="14747" y="3069"/>
                  </a:lnTo>
                  <a:cubicBezTo>
                    <a:pt x="16148" y="3069"/>
                    <a:pt x="17281" y="1936"/>
                    <a:pt x="17281" y="535"/>
                  </a:cubicBezTo>
                  <a:lnTo>
                    <a:pt x="172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87"/>
            <p:cNvSpPr/>
            <p:nvPr/>
          </p:nvSpPr>
          <p:spPr>
            <a:xfrm>
              <a:off x="4322638" y="2295525"/>
              <a:ext cx="33925" cy="52225"/>
            </a:xfrm>
            <a:custGeom>
              <a:avLst/>
              <a:gdLst/>
              <a:ahLst/>
              <a:cxnLst/>
              <a:rect l="l" t="t" r="r" b="b"/>
              <a:pathLst>
                <a:path w="1357" h="2089" extrusionOk="0">
                  <a:moveTo>
                    <a:pt x="1" y="1"/>
                  </a:moveTo>
                  <a:lnTo>
                    <a:pt x="1" y="2088"/>
                  </a:lnTo>
                  <a:lnTo>
                    <a:pt x="1357" y="2088"/>
                  </a:lnTo>
                  <a:lnTo>
                    <a:pt x="13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87"/>
            <p:cNvSpPr/>
            <p:nvPr/>
          </p:nvSpPr>
          <p:spPr>
            <a:xfrm>
              <a:off x="4260188" y="2295525"/>
              <a:ext cx="37275" cy="52225"/>
            </a:xfrm>
            <a:custGeom>
              <a:avLst/>
              <a:gdLst/>
              <a:ahLst/>
              <a:cxnLst/>
              <a:rect l="l" t="t" r="r" b="b"/>
              <a:pathLst>
                <a:path w="1491" h="2089" extrusionOk="0">
                  <a:moveTo>
                    <a:pt x="1" y="1"/>
                  </a:moveTo>
                  <a:lnTo>
                    <a:pt x="1" y="2088"/>
                  </a:lnTo>
                  <a:lnTo>
                    <a:pt x="1491" y="2088"/>
                  </a:lnTo>
                  <a:lnTo>
                    <a:pt x="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7"/>
            <p:cNvSpPr/>
            <p:nvPr/>
          </p:nvSpPr>
          <p:spPr>
            <a:xfrm>
              <a:off x="4381738" y="2295525"/>
              <a:ext cx="36375" cy="52225"/>
            </a:xfrm>
            <a:custGeom>
              <a:avLst/>
              <a:gdLst/>
              <a:ahLst/>
              <a:cxnLst/>
              <a:rect l="l" t="t" r="r" b="b"/>
              <a:pathLst>
                <a:path w="1455" h="2089" extrusionOk="0">
                  <a:moveTo>
                    <a:pt x="1" y="1"/>
                  </a:moveTo>
                  <a:lnTo>
                    <a:pt x="1" y="2088"/>
                  </a:lnTo>
                  <a:lnTo>
                    <a:pt x="1455" y="2088"/>
                  </a:lnTo>
                  <a:lnTo>
                    <a:pt x="1455" y="501"/>
                  </a:lnTo>
                  <a:cubicBezTo>
                    <a:pt x="1455" y="224"/>
                    <a:pt x="1223" y="1"/>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7"/>
            <p:cNvSpPr/>
            <p:nvPr/>
          </p:nvSpPr>
          <p:spPr>
            <a:xfrm>
              <a:off x="4139538" y="2295525"/>
              <a:ext cx="36375" cy="52225"/>
            </a:xfrm>
            <a:custGeom>
              <a:avLst/>
              <a:gdLst/>
              <a:ahLst/>
              <a:cxnLst/>
              <a:rect l="l" t="t" r="r" b="b"/>
              <a:pathLst>
                <a:path w="1455" h="2089" extrusionOk="0">
                  <a:moveTo>
                    <a:pt x="509" y="1"/>
                  </a:moveTo>
                  <a:cubicBezTo>
                    <a:pt x="232" y="1"/>
                    <a:pt x="1" y="224"/>
                    <a:pt x="1" y="501"/>
                  </a:cubicBezTo>
                  <a:lnTo>
                    <a:pt x="1" y="2088"/>
                  </a:lnTo>
                  <a:lnTo>
                    <a:pt x="1455" y="2088"/>
                  </a:lnTo>
                  <a:lnTo>
                    <a:pt x="1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7"/>
            <p:cNvSpPr/>
            <p:nvPr/>
          </p:nvSpPr>
          <p:spPr>
            <a:xfrm>
              <a:off x="4201088" y="2295525"/>
              <a:ext cx="33925" cy="52225"/>
            </a:xfrm>
            <a:custGeom>
              <a:avLst/>
              <a:gdLst/>
              <a:ahLst/>
              <a:cxnLst/>
              <a:rect l="l" t="t" r="r" b="b"/>
              <a:pathLst>
                <a:path w="1357" h="2089" extrusionOk="0">
                  <a:moveTo>
                    <a:pt x="1" y="1"/>
                  </a:moveTo>
                  <a:lnTo>
                    <a:pt x="1" y="2088"/>
                  </a:lnTo>
                  <a:lnTo>
                    <a:pt x="1357" y="2088"/>
                  </a:lnTo>
                  <a:lnTo>
                    <a:pt x="13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87"/>
          <p:cNvGrpSpPr/>
          <p:nvPr/>
        </p:nvGrpSpPr>
        <p:grpSpPr>
          <a:xfrm>
            <a:off x="3422811" y="1752865"/>
            <a:ext cx="352846" cy="350817"/>
            <a:chOff x="4644688" y="2295425"/>
            <a:chExt cx="434700" cy="432200"/>
          </a:xfrm>
        </p:grpSpPr>
        <p:sp>
          <p:nvSpPr>
            <p:cNvPr id="1001" name="Google Shape;1001;p87"/>
            <p:cNvSpPr/>
            <p:nvPr/>
          </p:nvSpPr>
          <p:spPr>
            <a:xfrm>
              <a:off x="4783863" y="2344600"/>
              <a:ext cx="244900" cy="245125"/>
            </a:xfrm>
            <a:custGeom>
              <a:avLst/>
              <a:gdLst/>
              <a:ahLst/>
              <a:cxnLst/>
              <a:rect l="l" t="t" r="r" b="b"/>
              <a:pathLst>
                <a:path w="9796" h="9805" extrusionOk="0">
                  <a:moveTo>
                    <a:pt x="4818" y="4474"/>
                  </a:moveTo>
                  <a:cubicBezTo>
                    <a:pt x="4947" y="4474"/>
                    <a:pt x="5077" y="4524"/>
                    <a:pt x="5175" y="4622"/>
                  </a:cubicBezTo>
                  <a:cubicBezTo>
                    <a:pt x="5371" y="4818"/>
                    <a:pt x="5371" y="5139"/>
                    <a:pt x="5175" y="5335"/>
                  </a:cubicBezTo>
                  <a:lnTo>
                    <a:pt x="4818" y="5692"/>
                  </a:lnTo>
                  <a:lnTo>
                    <a:pt x="5175" y="6049"/>
                  </a:lnTo>
                  <a:cubicBezTo>
                    <a:pt x="5371" y="6254"/>
                    <a:pt x="5371" y="6575"/>
                    <a:pt x="5175" y="6772"/>
                  </a:cubicBezTo>
                  <a:cubicBezTo>
                    <a:pt x="5077" y="6870"/>
                    <a:pt x="4947" y="6919"/>
                    <a:pt x="4818" y="6919"/>
                  </a:cubicBezTo>
                  <a:cubicBezTo>
                    <a:pt x="4688" y="6919"/>
                    <a:pt x="4559" y="6870"/>
                    <a:pt x="4461" y="6772"/>
                  </a:cubicBezTo>
                  <a:lnTo>
                    <a:pt x="4104" y="6415"/>
                  </a:lnTo>
                  <a:lnTo>
                    <a:pt x="3747" y="6772"/>
                  </a:lnTo>
                  <a:cubicBezTo>
                    <a:pt x="3649" y="6870"/>
                    <a:pt x="3520" y="6919"/>
                    <a:pt x="3389" y="6919"/>
                  </a:cubicBezTo>
                  <a:cubicBezTo>
                    <a:pt x="3259" y="6919"/>
                    <a:pt x="3127" y="6870"/>
                    <a:pt x="3025" y="6772"/>
                  </a:cubicBezTo>
                  <a:cubicBezTo>
                    <a:pt x="2828" y="6575"/>
                    <a:pt x="2828" y="6254"/>
                    <a:pt x="3025" y="6049"/>
                  </a:cubicBezTo>
                  <a:lnTo>
                    <a:pt x="3390" y="5692"/>
                  </a:lnTo>
                  <a:lnTo>
                    <a:pt x="3025" y="5335"/>
                  </a:lnTo>
                  <a:cubicBezTo>
                    <a:pt x="2828" y="5139"/>
                    <a:pt x="2828" y="4818"/>
                    <a:pt x="3025" y="4622"/>
                  </a:cubicBezTo>
                  <a:cubicBezTo>
                    <a:pt x="3127" y="4524"/>
                    <a:pt x="3259" y="4474"/>
                    <a:pt x="3389" y="4474"/>
                  </a:cubicBezTo>
                  <a:cubicBezTo>
                    <a:pt x="3520" y="4474"/>
                    <a:pt x="3649" y="4524"/>
                    <a:pt x="3747" y="4622"/>
                  </a:cubicBezTo>
                  <a:lnTo>
                    <a:pt x="4104" y="4978"/>
                  </a:lnTo>
                  <a:lnTo>
                    <a:pt x="4461" y="4622"/>
                  </a:lnTo>
                  <a:cubicBezTo>
                    <a:pt x="4559" y="4524"/>
                    <a:pt x="4688" y="4474"/>
                    <a:pt x="4818" y="4474"/>
                  </a:cubicBezTo>
                  <a:close/>
                  <a:moveTo>
                    <a:pt x="4318" y="1"/>
                  </a:moveTo>
                  <a:lnTo>
                    <a:pt x="0" y="5014"/>
                  </a:lnTo>
                  <a:cubicBezTo>
                    <a:pt x="411" y="7262"/>
                    <a:pt x="2498" y="9377"/>
                    <a:pt x="4782" y="9805"/>
                  </a:cubicBezTo>
                  <a:lnTo>
                    <a:pt x="9796" y="5478"/>
                  </a:lnTo>
                  <a:lnTo>
                    <a:pt x="4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7"/>
            <p:cNvSpPr/>
            <p:nvPr/>
          </p:nvSpPr>
          <p:spPr>
            <a:xfrm>
              <a:off x="4908313" y="2295425"/>
              <a:ext cx="171075" cy="169625"/>
            </a:xfrm>
            <a:custGeom>
              <a:avLst/>
              <a:gdLst/>
              <a:ahLst/>
              <a:cxnLst/>
              <a:rect l="l" t="t" r="r" b="b"/>
              <a:pathLst>
                <a:path w="6843" h="6785" extrusionOk="0">
                  <a:moveTo>
                    <a:pt x="1264" y="0"/>
                  </a:moveTo>
                  <a:cubicBezTo>
                    <a:pt x="1122" y="0"/>
                    <a:pt x="981" y="58"/>
                    <a:pt x="884" y="174"/>
                  </a:cubicBezTo>
                  <a:lnTo>
                    <a:pt x="0" y="1200"/>
                  </a:lnTo>
                  <a:lnTo>
                    <a:pt x="5585" y="6785"/>
                  </a:lnTo>
                  <a:lnTo>
                    <a:pt x="6611" y="5902"/>
                  </a:lnTo>
                  <a:cubicBezTo>
                    <a:pt x="6834" y="5714"/>
                    <a:pt x="6843" y="5366"/>
                    <a:pt x="6638" y="5161"/>
                  </a:cubicBezTo>
                  <a:lnTo>
                    <a:pt x="1624" y="148"/>
                  </a:lnTo>
                  <a:cubicBezTo>
                    <a:pt x="1526" y="49"/>
                    <a:pt x="1395" y="0"/>
                    <a:pt x="1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7"/>
            <p:cNvSpPr/>
            <p:nvPr/>
          </p:nvSpPr>
          <p:spPr>
            <a:xfrm>
              <a:off x="4703338" y="2559600"/>
              <a:ext cx="110425" cy="110425"/>
            </a:xfrm>
            <a:custGeom>
              <a:avLst/>
              <a:gdLst/>
              <a:ahLst/>
              <a:cxnLst/>
              <a:rect l="l" t="t" r="r" b="b"/>
              <a:pathLst>
                <a:path w="4417" h="4417" extrusionOk="0">
                  <a:moveTo>
                    <a:pt x="385" y="0"/>
                  </a:moveTo>
                  <a:lnTo>
                    <a:pt x="1" y="1918"/>
                  </a:lnTo>
                  <a:lnTo>
                    <a:pt x="2499" y="4416"/>
                  </a:lnTo>
                  <a:lnTo>
                    <a:pt x="4417" y="4033"/>
                  </a:lnTo>
                  <a:lnTo>
                    <a:pt x="3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7"/>
            <p:cNvSpPr/>
            <p:nvPr/>
          </p:nvSpPr>
          <p:spPr>
            <a:xfrm>
              <a:off x="4726088" y="2493350"/>
              <a:ext cx="154150" cy="154150"/>
            </a:xfrm>
            <a:custGeom>
              <a:avLst/>
              <a:gdLst/>
              <a:ahLst/>
              <a:cxnLst/>
              <a:rect l="l" t="t" r="r" b="b"/>
              <a:pathLst>
                <a:path w="6166" h="6166" extrusionOk="0">
                  <a:moveTo>
                    <a:pt x="1500" y="1"/>
                  </a:moveTo>
                  <a:lnTo>
                    <a:pt x="1" y="1740"/>
                  </a:lnTo>
                  <a:lnTo>
                    <a:pt x="4417" y="6165"/>
                  </a:lnTo>
                  <a:lnTo>
                    <a:pt x="6165" y="4658"/>
                  </a:lnTo>
                  <a:cubicBezTo>
                    <a:pt x="4060" y="3980"/>
                    <a:pt x="2195" y="2142"/>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7"/>
            <p:cNvSpPr/>
            <p:nvPr/>
          </p:nvSpPr>
          <p:spPr>
            <a:xfrm>
              <a:off x="4644688" y="2627175"/>
              <a:ext cx="101500" cy="100450"/>
            </a:xfrm>
            <a:custGeom>
              <a:avLst/>
              <a:gdLst/>
              <a:ahLst/>
              <a:cxnLst/>
              <a:rect l="l" t="t" r="r" b="b"/>
              <a:pathLst>
                <a:path w="4060" h="4018" extrusionOk="0">
                  <a:moveTo>
                    <a:pt x="1705" y="0"/>
                  </a:moveTo>
                  <a:lnTo>
                    <a:pt x="170" y="1740"/>
                  </a:lnTo>
                  <a:cubicBezTo>
                    <a:pt x="1" y="1945"/>
                    <a:pt x="10" y="2249"/>
                    <a:pt x="197" y="2436"/>
                  </a:cubicBezTo>
                  <a:lnTo>
                    <a:pt x="1624" y="3863"/>
                  </a:lnTo>
                  <a:cubicBezTo>
                    <a:pt x="1722" y="3966"/>
                    <a:pt x="1852" y="4017"/>
                    <a:pt x="1983" y="4017"/>
                  </a:cubicBezTo>
                  <a:cubicBezTo>
                    <a:pt x="2103" y="4017"/>
                    <a:pt x="2222" y="3975"/>
                    <a:pt x="2320" y="3890"/>
                  </a:cubicBezTo>
                  <a:lnTo>
                    <a:pt x="4060" y="2365"/>
                  </a:lnTo>
                  <a:lnTo>
                    <a:pt x="17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87"/>
          <p:cNvGrpSpPr/>
          <p:nvPr/>
        </p:nvGrpSpPr>
        <p:grpSpPr>
          <a:xfrm>
            <a:off x="5451950" y="1752747"/>
            <a:ext cx="185758" cy="351020"/>
            <a:chOff x="5330488" y="2295325"/>
            <a:chExt cx="228850" cy="432450"/>
          </a:xfrm>
        </p:grpSpPr>
        <p:sp>
          <p:nvSpPr>
            <p:cNvPr id="1007" name="Google Shape;1007;p87"/>
            <p:cNvSpPr/>
            <p:nvPr/>
          </p:nvSpPr>
          <p:spPr>
            <a:xfrm>
              <a:off x="5411238" y="2397675"/>
              <a:ext cx="66475" cy="76075"/>
            </a:xfrm>
            <a:custGeom>
              <a:avLst/>
              <a:gdLst/>
              <a:ahLst/>
              <a:cxnLst/>
              <a:rect l="l" t="t" r="r" b="b"/>
              <a:pathLst>
                <a:path w="2659" h="3043" extrusionOk="0">
                  <a:moveTo>
                    <a:pt x="821" y="1"/>
                  </a:moveTo>
                  <a:cubicBezTo>
                    <a:pt x="571" y="1"/>
                    <a:pt x="348" y="197"/>
                    <a:pt x="321" y="447"/>
                  </a:cubicBezTo>
                  <a:lnTo>
                    <a:pt x="0" y="3043"/>
                  </a:lnTo>
                  <a:lnTo>
                    <a:pt x="2659" y="3043"/>
                  </a:lnTo>
                  <a:lnTo>
                    <a:pt x="2338" y="447"/>
                  </a:lnTo>
                  <a:cubicBezTo>
                    <a:pt x="2311" y="197"/>
                    <a:pt x="2088" y="1"/>
                    <a:pt x="1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7"/>
            <p:cNvSpPr/>
            <p:nvPr/>
          </p:nvSpPr>
          <p:spPr>
            <a:xfrm>
              <a:off x="5431763" y="2346825"/>
              <a:ext cx="25450" cy="25225"/>
            </a:xfrm>
            <a:custGeom>
              <a:avLst/>
              <a:gdLst/>
              <a:ahLst/>
              <a:cxnLst/>
              <a:rect l="l" t="t" r="r" b="b"/>
              <a:pathLst>
                <a:path w="1018" h="1009" extrusionOk="0">
                  <a:moveTo>
                    <a:pt x="509" y="1"/>
                  </a:moveTo>
                  <a:cubicBezTo>
                    <a:pt x="232" y="1"/>
                    <a:pt x="0" y="224"/>
                    <a:pt x="0" y="509"/>
                  </a:cubicBezTo>
                  <a:cubicBezTo>
                    <a:pt x="0" y="786"/>
                    <a:pt x="232" y="1009"/>
                    <a:pt x="509" y="1009"/>
                  </a:cubicBezTo>
                  <a:cubicBezTo>
                    <a:pt x="785" y="1009"/>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7"/>
            <p:cNvSpPr/>
            <p:nvPr/>
          </p:nvSpPr>
          <p:spPr>
            <a:xfrm>
              <a:off x="5482388" y="2346825"/>
              <a:ext cx="25450" cy="25225"/>
            </a:xfrm>
            <a:custGeom>
              <a:avLst/>
              <a:gdLst/>
              <a:ahLst/>
              <a:cxnLst/>
              <a:rect l="l" t="t" r="r" b="b"/>
              <a:pathLst>
                <a:path w="1018" h="1009" extrusionOk="0">
                  <a:moveTo>
                    <a:pt x="509" y="1"/>
                  </a:moveTo>
                  <a:cubicBezTo>
                    <a:pt x="232" y="1"/>
                    <a:pt x="0" y="224"/>
                    <a:pt x="0" y="509"/>
                  </a:cubicBezTo>
                  <a:cubicBezTo>
                    <a:pt x="0" y="786"/>
                    <a:pt x="232" y="1009"/>
                    <a:pt x="509" y="1009"/>
                  </a:cubicBezTo>
                  <a:cubicBezTo>
                    <a:pt x="785" y="1009"/>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7"/>
            <p:cNvSpPr/>
            <p:nvPr/>
          </p:nvSpPr>
          <p:spPr>
            <a:xfrm>
              <a:off x="5431763" y="2296200"/>
              <a:ext cx="25450" cy="25225"/>
            </a:xfrm>
            <a:custGeom>
              <a:avLst/>
              <a:gdLst/>
              <a:ahLst/>
              <a:cxnLst/>
              <a:rect l="l" t="t" r="r" b="b"/>
              <a:pathLst>
                <a:path w="1018" h="1009" extrusionOk="0">
                  <a:moveTo>
                    <a:pt x="509" y="1"/>
                  </a:moveTo>
                  <a:cubicBezTo>
                    <a:pt x="232" y="1"/>
                    <a:pt x="0" y="224"/>
                    <a:pt x="0" y="509"/>
                  </a:cubicBezTo>
                  <a:cubicBezTo>
                    <a:pt x="0" y="786"/>
                    <a:pt x="232" y="1009"/>
                    <a:pt x="509" y="1009"/>
                  </a:cubicBezTo>
                  <a:cubicBezTo>
                    <a:pt x="785" y="1009"/>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87"/>
            <p:cNvSpPr/>
            <p:nvPr/>
          </p:nvSpPr>
          <p:spPr>
            <a:xfrm>
              <a:off x="5507813" y="2295325"/>
              <a:ext cx="25225" cy="25450"/>
            </a:xfrm>
            <a:custGeom>
              <a:avLst/>
              <a:gdLst/>
              <a:ahLst/>
              <a:cxnLst/>
              <a:rect l="l" t="t" r="r" b="b"/>
              <a:pathLst>
                <a:path w="1009" h="1018" extrusionOk="0">
                  <a:moveTo>
                    <a:pt x="509" y="0"/>
                  </a:moveTo>
                  <a:cubicBezTo>
                    <a:pt x="223" y="0"/>
                    <a:pt x="0" y="223"/>
                    <a:pt x="0" y="509"/>
                  </a:cubicBezTo>
                  <a:cubicBezTo>
                    <a:pt x="0" y="785"/>
                    <a:pt x="223" y="1017"/>
                    <a:pt x="509" y="1017"/>
                  </a:cubicBezTo>
                  <a:cubicBezTo>
                    <a:pt x="785" y="1017"/>
                    <a:pt x="1008" y="785"/>
                    <a:pt x="1008" y="509"/>
                  </a:cubicBezTo>
                  <a:cubicBezTo>
                    <a:pt x="1008" y="223"/>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87"/>
            <p:cNvSpPr/>
            <p:nvPr/>
          </p:nvSpPr>
          <p:spPr>
            <a:xfrm>
              <a:off x="5381113" y="2346825"/>
              <a:ext cx="25450" cy="25225"/>
            </a:xfrm>
            <a:custGeom>
              <a:avLst/>
              <a:gdLst/>
              <a:ahLst/>
              <a:cxnLst/>
              <a:rect l="l" t="t" r="r" b="b"/>
              <a:pathLst>
                <a:path w="1018" h="1009" extrusionOk="0">
                  <a:moveTo>
                    <a:pt x="509" y="1"/>
                  </a:moveTo>
                  <a:cubicBezTo>
                    <a:pt x="233" y="1"/>
                    <a:pt x="1" y="224"/>
                    <a:pt x="1" y="509"/>
                  </a:cubicBezTo>
                  <a:cubicBezTo>
                    <a:pt x="1" y="786"/>
                    <a:pt x="233" y="1009"/>
                    <a:pt x="509" y="1009"/>
                  </a:cubicBezTo>
                  <a:cubicBezTo>
                    <a:pt x="786" y="1009"/>
                    <a:pt x="1018" y="786"/>
                    <a:pt x="1018" y="509"/>
                  </a:cubicBezTo>
                  <a:cubicBezTo>
                    <a:pt x="1018"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7"/>
            <p:cNvSpPr/>
            <p:nvPr/>
          </p:nvSpPr>
          <p:spPr>
            <a:xfrm>
              <a:off x="5355913" y="2295325"/>
              <a:ext cx="25225" cy="25450"/>
            </a:xfrm>
            <a:custGeom>
              <a:avLst/>
              <a:gdLst/>
              <a:ahLst/>
              <a:cxnLst/>
              <a:rect l="l" t="t" r="r" b="b"/>
              <a:pathLst>
                <a:path w="1009" h="1018" extrusionOk="0">
                  <a:moveTo>
                    <a:pt x="500" y="0"/>
                  </a:moveTo>
                  <a:cubicBezTo>
                    <a:pt x="224" y="0"/>
                    <a:pt x="1" y="223"/>
                    <a:pt x="1" y="509"/>
                  </a:cubicBezTo>
                  <a:cubicBezTo>
                    <a:pt x="1" y="785"/>
                    <a:pt x="224" y="1017"/>
                    <a:pt x="500" y="1017"/>
                  </a:cubicBezTo>
                  <a:cubicBezTo>
                    <a:pt x="786" y="1017"/>
                    <a:pt x="1009" y="785"/>
                    <a:pt x="1009" y="509"/>
                  </a:cubicBezTo>
                  <a:cubicBezTo>
                    <a:pt x="1009" y="223"/>
                    <a:pt x="786"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7"/>
            <p:cNvSpPr/>
            <p:nvPr/>
          </p:nvSpPr>
          <p:spPr>
            <a:xfrm>
              <a:off x="5330488" y="2498925"/>
              <a:ext cx="228850" cy="228850"/>
            </a:xfrm>
            <a:custGeom>
              <a:avLst/>
              <a:gdLst/>
              <a:ahLst/>
              <a:cxnLst/>
              <a:rect l="l" t="t" r="r" b="b"/>
              <a:pathLst>
                <a:path w="9154" h="9154" extrusionOk="0">
                  <a:moveTo>
                    <a:pt x="4566" y="4056"/>
                  </a:moveTo>
                  <a:cubicBezTo>
                    <a:pt x="4843" y="4056"/>
                    <a:pt x="5068" y="4285"/>
                    <a:pt x="5068" y="4560"/>
                  </a:cubicBezTo>
                  <a:lnTo>
                    <a:pt x="5068" y="5068"/>
                  </a:lnTo>
                  <a:lnTo>
                    <a:pt x="5577" y="5068"/>
                  </a:lnTo>
                  <a:cubicBezTo>
                    <a:pt x="5871" y="5068"/>
                    <a:pt x="6112" y="5327"/>
                    <a:pt x="6076" y="5630"/>
                  </a:cubicBezTo>
                  <a:cubicBezTo>
                    <a:pt x="6049" y="5889"/>
                    <a:pt x="5817" y="6076"/>
                    <a:pt x="5559" y="6076"/>
                  </a:cubicBezTo>
                  <a:lnTo>
                    <a:pt x="5068" y="6076"/>
                  </a:lnTo>
                  <a:lnTo>
                    <a:pt x="5068" y="6576"/>
                  </a:lnTo>
                  <a:cubicBezTo>
                    <a:pt x="5068" y="6834"/>
                    <a:pt x="4881" y="7057"/>
                    <a:pt x="4622" y="7084"/>
                  </a:cubicBezTo>
                  <a:cubicBezTo>
                    <a:pt x="4601" y="7087"/>
                    <a:pt x="4580" y="7088"/>
                    <a:pt x="4559" y="7088"/>
                  </a:cubicBezTo>
                  <a:cubicBezTo>
                    <a:pt x="4276" y="7088"/>
                    <a:pt x="4051" y="6867"/>
                    <a:pt x="4051" y="6585"/>
                  </a:cubicBezTo>
                  <a:lnTo>
                    <a:pt x="4051" y="6076"/>
                  </a:lnTo>
                  <a:lnTo>
                    <a:pt x="3560" y="6076"/>
                  </a:lnTo>
                  <a:cubicBezTo>
                    <a:pt x="3302" y="6076"/>
                    <a:pt x="3079" y="5889"/>
                    <a:pt x="3043" y="5630"/>
                  </a:cubicBezTo>
                  <a:cubicBezTo>
                    <a:pt x="3016" y="5327"/>
                    <a:pt x="3248" y="5068"/>
                    <a:pt x="3551" y="5068"/>
                  </a:cubicBezTo>
                  <a:lnTo>
                    <a:pt x="4051" y="5068"/>
                  </a:lnTo>
                  <a:lnTo>
                    <a:pt x="4051" y="4577"/>
                  </a:lnTo>
                  <a:cubicBezTo>
                    <a:pt x="4051" y="4310"/>
                    <a:pt x="4247" y="4087"/>
                    <a:pt x="4506" y="4060"/>
                  </a:cubicBezTo>
                  <a:cubicBezTo>
                    <a:pt x="4526" y="4058"/>
                    <a:pt x="4546" y="4056"/>
                    <a:pt x="4566" y="4056"/>
                  </a:cubicBezTo>
                  <a:close/>
                  <a:moveTo>
                    <a:pt x="2044" y="1"/>
                  </a:moveTo>
                  <a:cubicBezTo>
                    <a:pt x="1785" y="1"/>
                    <a:pt x="1553" y="197"/>
                    <a:pt x="1526" y="456"/>
                  </a:cubicBezTo>
                  <a:cubicBezTo>
                    <a:pt x="1491" y="759"/>
                    <a:pt x="1732" y="1018"/>
                    <a:pt x="2026" y="1018"/>
                  </a:cubicBezTo>
                  <a:lnTo>
                    <a:pt x="3043" y="1018"/>
                  </a:lnTo>
                  <a:lnTo>
                    <a:pt x="3043" y="2062"/>
                  </a:lnTo>
                  <a:lnTo>
                    <a:pt x="1526" y="2062"/>
                  </a:lnTo>
                  <a:cubicBezTo>
                    <a:pt x="688" y="2062"/>
                    <a:pt x="1" y="2740"/>
                    <a:pt x="1" y="3578"/>
                  </a:cubicBezTo>
                  <a:lnTo>
                    <a:pt x="1" y="8645"/>
                  </a:lnTo>
                  <a:cubicBezTo>
                    <a:pt x="1" y="8922"/>
                    <a:pt x="233" y="9154"/>
                    <a:pt x="509" y="9154"/>
                  </a:cubicBezTo>
                  <a:lnTo>
                    <a:pt x="8645" y="9154"/>
                  </a:lnTo>
                  <a:cubicBezTo>
                    <a:pt x="8922" y="9154"/>
                    <a:pt x="9154" y="8922"/>
                    <a:pt x="9154" y="8645"/>
                  </a:cubicBezTo>
                  <a:lnTo>
                    <a:pt x="9154" y="3578"/>
                  </a:lnTo>
                  <a:cubicBezTo>
                    <a:pt x="9154" y="2740"/>
                    <a:pt x="8476" y="2062"/>
                    <a:pt x="7637" y="2062"/>
                  </a:cubicBezTo>
                  <a:lnTo>
                    <a:pt x="6076" y="2062"/>
                  </a:lnTo>
                  <a:lnTo>
                    <a:pt x="6076" y="1018"/>
                  </a:lnTo>
                  <a:lnTo>
                    <a:pt x="7084" y="1018"/>
                  </a:lnTo>
                  <a:cubicBezTo>
                    <a:pt x="7343" y="1018"/>
                    <a:pt x="7566" y="822"/>
                    <a:pt x="7593" y="563"/>
                  </a:cubicBezTo>
                  <a:cubicBezTo>
                    <a:pt x="7628" y="260"/>
                    <a:pt x="7388" y="1"/>
                    <a:pt x="7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87"/>
          <p:cNvGrpSpPr/>
          <p:nvPr/>
        </p:nvGrpSpPr>
        <p:grpSpPr>
          <a:xfrm>
            <a:off x="7328059" y="1752759"/>
            <a:ext cx="324619" cy="351020"/>
            <a:chOff x="5828513" y="2295325"/>
            <a:chExt cx="399925" cy="432450"/>
          </a:xfrm>
        </p:grpSpPr>
        <p:sp>
          <p:nvSpPr>
            <p:cNvPr id="1016" name="Google Shape;1016;p87"/>
            <p:cNvSpPr/>
            <p:nvPr/>
          </p:nvSpPr>
          <p:spPr>
            <a:xfrm>
              <a:off x="5828513" y="2295325"/>
              <a:ext cx="133850" cy="94350"/>
            </a:xfrm>
            <a:custGeom>
              <a:avLst/>
              <a:gdLst/>
              <a:ahLst/>
              <a:cxnLst/>
              <a:rect l="l" t="t" r="r" b="b"/>
              <a:pathLst>
                <a:path w="5354" h="3774" extrusionOk="0">
                  <a:moveTo>
                    <a:pt x="4556" y="0"/>
                  </a:moveTo>
                  <a:cubicBezTo>
                    <a:pt x="4524" y="0"/>
                    <a:pt x="4493" y="3"/>
                    <a:pt x="4461" y="9"/>
                  </a:cubicBezTo>
                  <a:lnTo>
                    <a:pt x="438" y="785"/>
                  </a:lnTo>
                  <a:cubicBezTo>
                    <a:pt x="179" y="839"/>
                    <a:pt x="1" y="1088"/>
                    <a:pt x="36" y="1347"/>
                  </a:cubicBezTo>
                  <a:lnTo>
                    <a:pt x="366" y="3774"/>
                  </a:lnTo>
                  <a:lnTo>
                    <a:pt x="5353" y="2658"/>
                  </a:lnTo>
                  <a:lnTo>
                    <a:pt x="5059" y="437"/>
                  </a:lnTo>
                  <a:cubicBezTo>
                    <a:pt x="5027" y="183"/>
                    <a:pt x="4805" y="0"/>
                    <a:pt x="45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7"/>
            <p:cNvSpPr/>
            <p:nvPr/>
          </p:nvSpPr>
          <p:spPr>
            <a:xfrm>
              <a:off x="6112438" y="2600200"/>
              <a:ext cx="38825" cy="101275"/>
            </a:xfrm>
            <a:custGeom>
              <a:avLst/>
              <a:gdLst/>
              <a:ahLst/>
              <a:cxnLst/>
              <a:rect l="l" t="t" r="r" b="b"/>
              <a:pathLst>
                <a:path w="1553" h="4051" extrusionOk="0">
                  <a:moveTo>
                    <a:pt x="678" y="0"/>
                  </a:moveTo>
                  <a:lnTo>
                    <a:pt x="0" y="9"/>
                  </a:lnTo>
                  <a:lnTo>
                    <a:pt x="18" y="4050"/>
                  </a:lnTo>
                  <a:lnTo>
                    <a:pt x="705" y="4050"/>
                  </a:lnTo>
                  <a:cubicBezTo>
                    <a:pt x="1178" y="4050"/>
                    <a:pt x="1552" y="3667"/>
                    <a:pt x="1552" y="3194"/>
                  </a:cubicBezTo>
                  <a:lnTo>
                    <a:pt x="1535" y="848"/>
                  </a:lnTo>
                  <a:cubicBezTo>
                    <a:pt x="1535" y="366"/>
                    <a:pt x="1142" y="0"/>
                    <a:pt x="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7"/>
            <p:cNvSpPr/>
            <p:nvPr/>
          </p:nvSpPr>
          <p:spPr>
            <a:xfrm>
              <a:off x="6174663" y="2566975"/>
              <a:ext cx="53775" cy="33900"/>
            </a:xfrm>
            <a:custGeom>
              <a:avLst/>
              <a:gdLst/>
              <a:ahLst/>
              <a:cxnLst/>
              <a:rect l="l" t="t" r="r" b="b"/>
              <a:pathLst>
                <a:path w="2151" h="1356" extrusionOk="0">
                  <a:moveTo>
                    <a:pt x="1581" y="0"/>
                  </a:moveTo>
                  <a:cubicBezTo>
                    <a:pt x="1527" y="0"/>
                    <a:pt x="1472" y="9"/>
                    <a:pt x="1419" y="27"/>
                  </a:cubicBezTo>
                  <a:lnTo>
                    <a:pt x="402" y="366"/>
                  </a:lnTo>
                  <a:cubicBezTo>
                    <a:pt x="143" y="455"/>
                    <a:pt x="0" y="740"/>
                    <a:pt x="80" y="1008"/>
                  </a:cubicBezTo>
                  <a:cubicBezTo>
                    <a:pt x="152" y="1222"/>
                    <a:pt x="354" y="1356"/>
                    <a:pt x="564" y="1356"/>
                  </a:cubicBezTo>
                  <a:cubicBezTo>
                    <a:pt x="617" y="1356"/>
                    <a:pt x="670" y="1347"/>
                    <a:pt x="723" y="1329"/>
                  </a:cubicBezTo>
                  <a:lnTo>
                    <a:pt x="1740" y="990"/>
                  </a:lnTo>
                  <a:cubicBezTo>
                    <a:pt x="1998" y="901"/>
                    <a:pt x="2150" y="615"/>
                    <a:pt x="2061" y="348"/>
                  </a:cubicBezTo>
                  <a:cubicBezTo>
                    <a:pt x="1990" y="134"/>
                    <a:pt x="1793" y="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7"/>
            <p:cNvSpPr/>
            <p:nvPr/>
          </p:nvSpPr>
          <p:spPr>
            <a:xfrm>
              <a:off x="6175313" y="2626500"/>
              <a:ext cx="52225" cy="25225"/>
            </a:xfrm>
            <a:custGeom>
              <a:avLst/>
              <a:gdLst/>
              <a:ahLst/>
              <a:cxnLst/>
              <a:rect l="l" t="t" r="r" b="b"/>
              <a:pathLst>
                <a:path w="2089" h="1009" extrusionOk="0">
                  <a:moveTo>
                    <a:pt x="554" y="1"/>
                  </a:moveTo>
                  <a:cubicBezTo>
                    <a:pt x="295" y="1"/>
                    <a:pt x="63" y="188"/>
                    <a:pt x="37" y="447"/>
                  </a:cubicBezTo>
                  <a:cubicBezTo>
                    <a:pt x="1" y="750"/>
                    <a:pt x="242" y="1009"/>
                    <a:pt x="536" y="1009"/>
                  </a:cubicBezTo>
                  <a:lnTo>
                    <a:pt x="1535" y="1009"/>
                  </a:lnTo>
                  <a:cubicBezTo>
                    <a:pt x="1794" y="1009"/>
                    <a:pt x="2026" y="821"/>
                    <a:pt x="2053" y="563"/>
                  </a:cubicBezTo>
                  <a:cubicBezTo>
                    <a:pt x="2088" y="259"/>
                    <a:pt x="184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7"/>
            <p:cNvSpPr/>
            <p:nvPr/>
          </p:nvSpPr>
          <p:spPr>
            <a:xfrm>
              <a:off x="6174438" y="2676700"/>
              <a:ext cx="53775" cy="33900"/>
            </a:xfrm>
            <a:custGeom>
              <a:avLst/>
              <a:gdLst/>
              <a:ahLst/>
              <a:cxnLst/>
              <a:rect l="l" t="t" r="r" b="b"/>
              <a:pathLst>
                <a:path w="2151" h="1356" extrusionOk="0">
                  <a:moveTo>
                    <a:pt x="569" y="0"/>
                  </a:moveTo>
                  <a:cubicBezTo>
                    <a:pt x="357" y="0"/>
                    <a:pt x="161" y="134"/>
                    <a:pt x="89" y="348"/>
                  </a:cubicBezTo>
                  <a:cubicBezTo>
                    <a:pt x="0" y="615"/>
                    <a:pt x="143" y="901"/>
                    <a:pt x="411" y="990"/>
                  </a:cubicBezTo>
                  <a:lnTo>
                    <a:pt x="1419" y="1329"/>
                  </a:lnTo>
                  <a:cubicBezTo>
                    <a:pt x="1473" y="1347"/>
                    <a:pt x="1527" y="1356"/>
                    <a:pt x="1581" y="1356"/>
                  </a:cubicBezTo>
                  <a:cubicBezTo>
                    <a:pt x="1793" y="1356"/>
                    <a:pt x="1990" y="1222"/>
                    <a:pt x="2061" y="1008"/>
                  </a:cubicBezTo>
                  <a:cubicBezTo>
                    <a:pt x="2150" y="740"/>
                    <a:pt x="2007" y="455"/>
                    <a:pt x="1740" y="366"/>
                  </a:cubicBezTo>
                  <a:lnTo>
                    <a:pt x="732" y="27"/>
                  </a:lnTo>
                  <a:cubicBezTo>
                    <a:pt x="678" y="9"/>
                    <a:pt x="623" y="0"/>
                    <a:pt x="5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7"/>
            <p:cNvSpPr/>
            <p:nvPr/>
          </p:nvSpPr>
          <p:spPr>
            <a:xfrm>
              <a:off x="5831638" y="2385950"/>
              <a:ext cx="256275" cy="341825"/>
            </a:xfrm>
            <a:custGeom>
              <a:avLst/>
              <a:gdLst/>
              <a:ahLst/>
              <a:cxnLst/>
              <a:rect l="l" t="t" r="r" b="b"/>
              <a:pathLst>
                <a:path w="10251" h="13673" extrusionOk="0">
                  <a:moveTo>
                    <a:pt x="5685" y="1"/>
                  </a:moveTo>
                  <a:cubicBezTo>
                    <a:pt x="5647" y="1"/>
                    <a:pt x="5607" y="5"/>
                    <a:pt x="5567" y="15"/>
                  </a:cubicBezTo>
                  <a:lnTo>
                    <a:pt x="429" y="1157"/>
                  </a:lnTo>
                  <a:cubicBezTo>
                    <a:pt x="170" y="1210"/>
                    <a:pt x="1" y="1451"/>
                    <a:pt x="36" y="1710"/>
                  </a:cubicBezTo>
                  <a:lnTo>
                    <a:pt x="232" y="3280"/>
                  </a:lnTo>
                  <a:lnTo>
                    <a:pt x="3408" y="2557"/>
                  </a:lnTo>
                  <a:cubicBezTo>
                    <a:pt x="3446" y="2549"/>
                    <a:pt x="3484" y="2544"/>
                    <a:pt x="3521" y="2544"/>
                  </a:cubicBezTo>
                  <a:cubicBezTo>
                    <a:pt x="3749" y="2544"/>
                    <a:pt x="3961" y="2702"/>
                    <a:pt x="4015" y="2932"/>
                  </a:cubicBezTo>
                  <a:cubicBezTo>
                    <a:pt x="4077" y="3209"/>
                    <a:pt x="3908" y="3476"/>
                    <a:pt x="3631" y="3539"/>
                  </a:cubicBezTo>
                  <a:lnTo>
                    <a:pt x="366" y="4288"/>
                  </a:lnTo>
                  <a:lnTo>
                    <a:pt x="491" y="5269"/>
                  </a:lnTo>
                  <a:lnTo>
                    <a:pt x="3667" y="4538"/>
                  </a:lnTo>
                  <a:cubicBezTo>
                    <a:pt x="3704" y="4529"/>
                    <a:pt x="3742" y="4525"/>
                    <a:pt x="3779" y="4525"/>
                  </a:cubicBezTo>
                  <a:cubicBezTo>
                    <a:pt x="4008" y="4525"/>
                    <a:pt x="4220" y="4683"/>
                    <a:pt x="4274" y="4921"/>
                  </a:cubicBezTo>
                  <a:cubicBezTo>
                    <a:pt x="4336" y="5189"/>
                    <a:pt x="4167" y="5466"/>
                    <a:pt x="3890" y="5528"/>
                  </a:cubicBezTo>
                  <a:lnTo>
                    <a:pt x="625" y="6277"/>
                  </a:lnTo>
                  <a:lnTo>
                    <a:pt x="1526" y="13227"/>
                  </a:lnTo>
                  <a:cubicBezTo>
                    <a:pt x="1553" y="13477"/>
                    <a:pt x="1767" y="13673"/>
                    <a:pt x="2026" y="13673"/>
                  </a:cubicBezTo>
                  <a:lnTo>
                    <a:pt x="9742" y="13673"/>
                  </a:lnTo>
                  <a:cubicBezTo>
                    <a:pt x="10028" y="13673"/>
                    <a:pt x="10251" y="13441"/>
                    <a:pt x="10251" y="13164"/>
                  </a:cubicBezTo>
                  <a:lnTo>
                    <a:pt x="10224" y="8097"/>
                  </a:lnTo>
                  <a:cubicBezTo>
                    <a:pt x="10224" y="7821"/>
                    <a:pt x="9992" y="7598"/>
                    <a:pt x="9716" y="7598"/>
                  </a:cubicBezTo>
                  <a:lnTo>
                    <a:pt x="7137" y="7598"/>
                  </a:lnTo>
                  <a:lnTo>
                    <a:pt x="6183" y="443"/>
                  </a:lnTo>
                  <a:cubicBezTo>
                    <a:pt x="6144" y="188"/>
                    <a:pt x="5932" y="1"/>
                    <a:pt x="5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970"/>
                                        </p:tgtEl>
                                        <p:attrNameLst>
                                          <p:attrName>style.visibility</p:attrName>
                                        </p:attrNameLst>
                                      </p:cBhvr>
                                      <p:to>
                                        <p:strVal val="visible"/>
                                      </p:to>
                                    </p:set>
                                    <p:anim calcmode="lin" valueType="num">
                                      <p:cBhvr additive="base">
                                        <p:cTn id="11" dur="1000"/>
                                        <p:tgtEl>
                                          <p:spTgt spid="970"/>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971"/>
                                        </p:tgtEl>
                                        <p:attrNameLst>
                                          <p:attrName>style.visibility</p:attrName>
                                        </p:attrNameLst>
                                      </p:cBhvr>
                                      <p:to>
                                        <p:strVal val="visible"/>
                                      </p:to>
                                    </p:set>
                                    <p:anim calcmode="lin" valueType="num">
                                      <p:cBhvr additive="base">
                                        <p:cTn id="14" dur="1000"/>
                                        <p:tgtEl>
                                          <p:spTgt spid="971"/>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974"/>
                                        </p:tgtEl>
                                        <p:attrNameLst>
                                          <p:attrName>style.visibility</p:attrName>
                                        </p:attrNameLst>
                                      </p:cBhvr>
                                      <p:to>
                                        <p:strVal val="visible"/>
                                      </p:to>
                                    </p:set>
                                    <p:anim calcmode="lin" valueType="num">
                                      <p:cBhvr additive="base">
                                        <p:cTn id="17" dur="1000"/>
                                        <p:tgtEl>
                                          <p:spTgt spid="974"/>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975"/>
                                        </p:tgtEl>
                                        <p:attrNameLst>
                                          <p:attrName>style.visibility</p:attrName>
                                        </p:attrNameLst>
                                      </p:cBhvr>
                                      <p:to>
                                        <p:strVal val="visible"/>
                                      </p:to>
                                    </p:set>
                                    <p:anim calcmode="lin" valueType="num">
                                      <p:cBhvr additive="base">
                                        <p:cTn id="20" dur="1000"/>
                                        <p:tgtEl>
                                          <p:spTgt spid="975"/>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978"/>
                                        </p:tgtEl>
                                        <p:attrNameLst>
                                          <p:attrName>style.visibility</p:attrName>
                                        </p:attrNameLst>
                                      </p:cBhvr>
                                      <p:to>
                                        <p:strVal val="visible"/>
                                      </p:to>
                                    </p:set>
                                    <p:anim calcmode="lin" valueType="num">
                                      <p:cBhvr additive="base">
                                        <p:cTn id="23" dur="1000"/>
                                        <p:tgtEl>
                                          <p:spTgt spid="978"/>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979"/>
                                        </p:tgtEl>
                                        <p:attrNameLst>
                                          <p:attrName>style.visibility</p:attrName>
                                        </p:attrNameLst>
                                      </p:cBhvr>
                                      <p:to>
                                        <p:strVal val="visible"/>
                                      </p:to>
                                    </p:set>
                                    <p:anim calcmode="lin" valueType="num">
                                      <p:cBhvr additive="base">
                                        <p:cTn id="26" dur="1000"/>
                                        <p:tgtEl>
                                          <p:spTgt spid="979"/>
                                        </p:tgtEl>
                                        <p:attrNameLst>
                                          <p:attrName>ppt_x</p:attrName>
                                        </p:attrNameLst>
                                      </p:cBhvr>
                                      <p:tavLst>
                                        <p:tav tm="0">
                                          <p:val>
                                            <p:strVal val="#ppt_x-1"/>
                                          </p:val>
                                        </p:tav>
                                        <p:tav tm="100000">
                                          <p:val>
                                            <p:strVal val="#ppt_x"/>
                                          </p:val>
                                        </p:tav>
                                      </p:tavLst>
                                    </p:anim>
                                  </p:childTnLst>
                                </p:cTn>
                              </p:par>
                              <p:par>
                                <p:cTn id="27" presetID="2" presetClass="entr" presetSubtype="8" fill="hold" nodeType="withEffect">
                                  <p:stCondLst>
                                    <p:cond delay="0"/>
                                  </p:stCondLst>
                                  <p:childTnLst>
                                    <p:set>
                                      <p:cBhvr>
                                        <p:cTn id="28" dur="1" fill="hold">
                                          <p:stCondLst>
                                            <p:cond delay="0"/>
                                          </p:stCondLst>
                                        </p:cTn>
                                        <p:tgtEl>
                                          <p:spTgt spid="982"/>
                                        </p:tgtEl>
                                        <p:attrNameLst>
                                          <p:attrName>style.visibility</p:attrName>
                                        </p:attrNameLst>
                                      </p:cBhvr>
                                      <p:to>
                                        <p:strVal val="visible"/>
                                      </p:to>
                                    </p:set>
                                    <p:anim calcmode="lin" valueType="num">
                                      <p:cBhvr additive="base">
                                        <p:cTn id="29" dur="1000"/>
                                        <p:tgtEl>
                                          <p:spTgt spid="982"/>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983"/>
                                        </p:tgtEl>
                                        <p:attrNameLst>
                                          <p:attrName>style.visibility</p:attrName>
                                        </p:attrNameLst>
                                      </p:cBhvr>
                                      <p:to>
                                        <p:strVal val="visible"/>
                                      </p:to>
                                    </p:set>
                                    <p:anim calcmode="lin" valueType="num">
                                      <p:cBhvr additive="base">
                                        <p:cTn id="32" dur="1000"/>
                                        <p:tgtEl>
                                          <p:spTgt spid="983"/>
                                        </p:tgtEl>
                                        <p:attrNameLst>
                                          <p:attrName>ppt_x</p:attrName>
                                        </p:attrNameLst>
                                      </p:cBhvr>
                                      <p:tavLst>
                                        <p:tav tm="0">
                                          <p:val>
                                            <p:strVal val="#ppt_x-1"/>
                                          </p:val>
                                        </p:tav>
                                        <p:tav tm="100000">
                                          <p:val>
                                            <p:strVal val="#ppt_x"/>
                                          </p:val>
                                        </p:tav>
                                      </p:tavLst>
                                    </p:anim>
                                  </p:childTnLst>
                                </p:cTn>
                              </p:par>
                            </p:childTnLst>
                          </p:cTn>
                        </p:par>
                        <p:par>
                          <p:cTn id="33" fill="hold">
                            <p:stCondLst>
                              <p:cond delay="2000"/>
                            </p:stCondLst>
                            <p:childTnLst>
                              <p:par>
                                <p:cTn id="34" presetID="2" presetClass="entr" presetSubtype="2" fill="hold" nodeType="afterEffect">
                                  <p:stCondLst>
                                    <p:cond delay="0"/>
                                  </p:stCondLst>
                                  <p:childTnLst>
                                    <p:set>
                                      <p:cBhvr>
                                        <p:cTn id="35" dur="1" fill="hold">
                                          <p:stCondLst>
                                            <p:cond delay="0"/>
                                          </p:stCondLst>
                                        </p:cTn>
                                        <p:tgtEl>
                                          <p:spTgt spid="972"/>
                                        </p:tgtEl>
                                        <p:attrNameLst>
                                          <p:attrName>style.visibility</p:attrName>
                                        </p:attrNameLst>
                                      </p:cBhvr>
                                      <p:to>
                                        <p:strVal val="visible"/>
                                      </p:to>
                                    </p:set>
                                    <p:anim calcmode="lin" valueType="num">
                                      <p:cBhvr additive="base">
                                        <p:cTn id="36" dur="1000"/>
                                        <p:tgtEl>
                                          <p:spTgt spid="972"/>
                                        </p:tgtEl>
                                        <p:attrNameLst>
                                          <p:attrName>ppt_x</p:attrName>
                                        </p:attrNameLst>
                                      </p:cBhvr>
                                      <p:tavLst>
                                        <p:tav tm="0">
                                          <p:val>
                                            <p:strVal val="#ppt_x+1"/>
                                          </p:val>
                                        </p:tav>
                                        <p:tav tm="100000">
                                          <p:val>
                                            <p:strVal val="#ppt_x"/>
                                          </p:val>
                                        </p:tav>
                                      </p:tavLst>
                                    </p:anim>
                                  </p:childTnLst>
                                </p:cTn>
                              </p:par>
                              <p:par>
                                <p:cTn id="37" presetID="2" presetClass="entr" presetSubtype="2" fill="hold" nodeType="withEffect">
                                  <p:stCondLst>
                                    <p:cond delay="0"/>
                                  </p:stCondLst>
                                  <p:childTnLst>
                                    <p:set>
                                      <p:cBhvr>
                                        <p:cTn id="38" dur="1" fill="hold">
                                          <p:stCondLst>
                                            <p:cond delay="0"/>
                                          </p:stCondLst>
                                        </p:cTn>
                                        <p:tgtEl>
                                          <p:spTgt spid="973"/>
                                        </p:tgtEl>
                                        <p:attrNameLst>
                                          <p:attrName>style.visibility</p:attrName>
                                        </p:attrNameLst>
                                      </p:cBhvr>
                                      <p:to>
                                        <p:strVal val="visible"/>
                                      </p:to>
                                    </p:set>
                                    <p:anim calcmode="lin" valueType="num">
                                      <p:cBhvr additive="base">
                                        <p:cTn id="39" dur="1000"/>
                                        <p:tgtEl>
                                          <p:spTgt spid="973"/>
                                        </p:tgtEl>
                                        <p:attrNameLst>
                                          <p:attrName>ppt_x</p:attrName>
                                        </p:attrNameLst>
                                      </p:cBhvr>
                                      <p:tavLst>
                                        <p:tav tm="0">
                                          <p:val>
                                            <p:strVal val="#ppt_x+1"/>
                                          </p:val>
                                        </p:tav>
                                        <p:tav tm="100000">
                                          <p:val>
                                            <p:strVal val="#ppt_x"/>
                                          </p:val>
                                        </p:tav>
                                      </p:tavLst>
                                    </p:anim>
                                  </p:childTnLst>
                                </p:cTn>
                              </p:par>
                              <p:par>
                                <p:cTn id="40" presetID="2" presetClass="entr" presetSubtype="2" fill="hold" nodeType="withEffect">
                                  <p:stCondLst>
                                    <p:cond delay="0"/>
                                  </p:stCondLst>
                                  <p:childTnLst>
                                    <p:set>
                                      <p:cBhvr>
                                        <p:cTn id="41" dur="1" fill="hold">
                                          <p:stCondLst>
                                            <p:cond delay="0"/>
                                          </p:stCondLst>
                                        </p:cTn>
                                        <p:tgtEl>
                                          <p:spTgt spid="976"/>
                                        </p:tgtEl>
                                        <p:attrNameLst>
                                          <p:attrName>style.visibility</p:attrName>
                                        </p:attrNameLst>
                                      </p:cBhvr>
                                      <p:to>
                                        <p:strVal val="visible"/>
                                      </p:to>
                                    </p:set>
                                    <p:anim calcmode="lin" valueType="num">
                                      <p:cBhvr additive="base">
                                        <p:cTn id="42" dur="1000"/>
                                        <p:tgtEl>
                                          <p:spTgt spid="976"/>
                                        </p:tgtEl>
                                        <p:attrNameLst>
                                          <p:attrName>ppt_x</p:attrName>
                                        </p:attrNameLst>
                                      </p:cBhvr>
                                      <p:tavLst>
                                        <p:tav tm="0">
                                          <p:val>
                                            <p:strVal val="#ppt_x+1"/>
                                          </p:val>
                                        </p:tav>
                                        <p:tav tm="100000">
                                          <p:val>
                                            <p:strVal val="#ppt_x"/>
                                          </p:val>
                                        </p:tav>
                                      </p:tavLst>
                                    </p:anim>
                                  </p:childTnLst>
                                </p:cTn>
                              </p:par>
                              <p:par>
                                <p:cTn id="43" presetID="2" presetClass="entr" presetSubtype="2" fill="hold" nodeType="withEffect">
                                  <p:stCondLst>
                                    <p:cond delay="0"/>
                                  </p:stCondLst>
                                  <p:childTnLst>
                                    <p:set>
                                      <p:cBhvr>
                                        <p:cTn id="44" dur="1" fill="hold">
                                          <p:stCondLst>
                                            <p:cond delay="0"/>
                                          </p:stCondLst>
                                        </p:cTn>
                                        <p:tgtEl>
                                          <p:spTgt spid="977"/>
                                        </p:tgtEl>
                                        <p:attrNameLst>
                                          <p:attrName>style.visibility</p:attrName>
                                        </p:attrNameLst>
                                      </p:cBhvr>
                                      <p:to>
                                        <p:strVal val="visible"/>
                                      </p:to>
                                    </p:set>
                                    <p:anim calcmode="lin" valueType="num">
                                      <p:cBhvr additive="base">
                                        <p:cTn id="45" dur="1000"/>
                                        <p:tgtEl>
                                          <p:spTgt spid="977"/>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80"/>
                                        </p:tgtEl>
                                        <p:attrNameLst>
                                          <p:attrName>style.visibility</p:attrName>
                                        </p:attrNameLst>
                                      </p:cBhvr>
                                      <p:to>
                                        <p:strVal val="visible"/>
                                      </p:to>
                                    </p:set>
                                    <p:anim calcmode="lin" valueType="num">
                                      <p:cBhvr additive="base">
                                        <p:cTn id="48" dur="1000"/>
                                        <p:tgtEl>
                                          <p:spTgt spid="980"/>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81"/>
                                        </p:tgtEl>
                                        <p:attrNameLst>
                                          <p:attrName>style.visibility</p:attrName>
                                        </p:attrNameLst>
                                      </p:cBhvr>
                                      <p:to>
                                        <p:strVal val="visible"/>
                                      </p:to>
                                    </p:set>
                                    <p:anim calcmode="lin" valueType="num">
                                      <p:cBhvr additive="base">
                                        <p:cTn id="51" dur="1000"/>
                                        <p:tgtEl>
                                          <p:spTgt spid="981"/>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984"/>
                                        </p:tgtEl>
                                        <p:attrNameLst>
                                          <p:attrName>style.visibility</p:attrName>
                                        </p:attrNameLst>
                                      </p:cBhvr>
                                      <p:to>
                                        <p:strVal val="visible"/>
                                      </p:to>
                                    </p:set>
                                    <p:anim calcmode="lin" valueType="num">
                                      <p:cBhvr additive="base">
                                        <p:cTn id="54" dur="1000"/>
                                        <p:tgtEl>
                                          <p:spTgt spid="984"/>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985"/>
                                        </p:tgtEl>
                                        <p:attrNameLst>
                                          <p:attrName>style.visibility</p:attrName>
                                        </p:attrNameLst>
                                      </p:cBhvr>
                                      <p:to>
                                        <p:strVal val="visible"/>
                                      </p:to>
                                    </p:set>
                                    <p:anim calcmode="lin" valueType="num">
                                      <p:cBhvr additive="base">
                                        <p:cTn id="57" dur="1000"/>
                                        <p:tgtEl>
                                          <p:spTgt spid="985"/>
                                        </p:tgtEl>
                                        <p:attrNameLst>
                                          <p:attrName>ppt_x</p:attrName>
                                        </p:attrNameLst>
                                      </p:cBhvr>
                                      <p:tavLst>
                                        <p:tav tm="0">
                                          <p:val>
                                            <p:strVal val="#ppt_x+1"/>
                                          </p:val>
                                        </p:tav>
                                        <p:tav tm="100000">
                                          <p:val>
                                            <p:strVal val="#ppt_x"/>
                                          </p:val>
                                        </p:tav>
                                      </p:tavLst>
                                    </p:anim>
                                  </p:childTnLst>
                                </p:cTn>
                              </p:par>
                              <p:par>
                                <p:cTn id="58" presetID="2" presetClass="entr" presetSubtype="2" fill="hold" nodeType="withEffect">
                                  <p:stCondLst>
                                    <p:cond delay="0"/>
                                  </p:stCondLst>
                                  <p:childTnLst>
                                    <p:set>
                                      <p:cBhvr>
                                        <p:cTn id="59" dur="1" fill="hold">
                                          <p:stCondLst>
                                            <p:cond delay="0"/>
                                          </p:stCondLst>
                                        </p:cTn>
                                        <p:tgtEl>
                                          <p:spTgt spid="986"/>
                                        </p:tgtEl>
                                        <p:attrNameLst>
                                          <p:attrName>style.visibility</p:attrName>
                                        </p:attrNameLst>
                                      </p:cBhvr>
                                      <p:to>
                                        <p:strVal val="visible"/>
                                      </p:to>
                                    </p:set>
                                    <p:anim calcmode="lin" valueType="num">
                                      <p:cBhvr additive="base">
                                        <p:cTn id="60" dur="1000"/>
                                        <p:tgtEl>
                                          <p:spTgt spid="986"/>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7"/>
                                        </p:tgtEl>
                                        <p:attrNameLst>
                                          <p:attrName>style.visibility</p:attrName>
                                        </p:attrNameLst>
                                      </p:cBhvr>
                                      <p:to>
                                        <p:strVal val="visible"/>
                                      </p:to>
                                    </p:set>
                                    <p:anim calcmode="lin" valueType="num">
                                      <p:cBhvr additive="base">
                                        <p:cTn id="63" dur="1000"/>
                                        <p:tgtEl>
                                          <p:spTgt spid="987"/>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8"/>
                                        </p:tgtEl>
                                        <p:attrNameLst>
                                          <p:attrName>style.visibility</p:attrName>
                                        </p:attrNameLst>
                                      </p:cBhvr>
                                      <p:to>
                                        <p:strVal val="visible"/>
                                      </p:to>
                                    </p:set>
                                    <p:anim calcmode="lin" valueType="num">
                                      <p:cBhvr additive="base">
                                        <p:cTn id="66" dur="1000"/>
                                        <p:tgtEl>
                                          <p:spTgt spid="988"/>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9"/>
                                        </p:tgtEl>
                                        <p:attrNameLst>
                                          <p:attrName>style.visibility</p:attrName>
                                        </p:attrNameLst>
                                      </p:cBhvr>
                                      <p:to>
                                        <p:strVal val="visible"/>
                                      </p:to>
                                    </p:set>
                                    <p:anim calcmode="lin" valueType="num">
                                      <p:cBhvr additive="base">
                                        <p:cTn id="69" dur="1000"/>
                                        <p:tgtEl>
                                          <p:spTgt spid="989"/>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1000"/>
                                        </p:tgtEl>
                                        <p:attrNameLst>
                                          <p:attrName>style.visibility</p:attrName>
                                        </p:attrNameLst>
                                      </p:cBhvr>
                                      <p:to>
                                        <p:strVal val="visible"/>
                                      </p:to>
                                    </p:set>
                                    <p:anim calcmode="lin" valueType="num">
                                      <p:cBhvr additive="base">
                                        <p:cTn id="72" dur="1000"/>
                                        <p:tgtEl>
                                          <p:spTgt spid="1000"/>
                                        </p:tgtEl>
                                        <p:attrNameLst>
                                          <p:attrName>ppt_x</p:attrName>
                                        </p:attrNameLst>
                                      </p:cBhvr>
                                      <p:tavLst>
                                        <p:tav tm="0">
                                          <p:val>
                                            <p:strVal val="#ppt_x+1"/>
                                          </p:val>
                                        </p:tav>
                                        <p:tav tm="100000">
                                          <p:val>
                                            <p:strVal val="#ppt_x"/>
                                          </p:val>
                                        </p:tav>
                                      </p:tavLst>
                                    </p:anim>
                                  </p:childTnLst>
                                </p:cTn>
                              </p:par>
                              <p:par>
                                <p:cTn id="73" presetID="2" presetClass="entr" presetSubtype="2" fill="hold" nodeType="withEffect">
                                  <p:stCondLst>
                                    <p:cond delay="0"/>
                                  </p:stCondLst>
                                  <p:childTnLst>
                                    <p:set>
                                      <p:cBhvr>
                                        <p:cTn id="74" dur="1" fill="hold">
                                          <p:stCondLst>
                                            <p:cond delay="0"/>
                                          </p:stCondLst>
                                        </p:cTn>
                                        <p:tgtEl>
                                          <p:spTgt spid="1006"/>
                                        </p:tgtEl>
                                        <p:attrNameLst>
                                          <p:attrName>style.visibility</p:attrName>
                                        </p:attrNameLst>
                                      </p:cBhvr>
                                      <p:to>
                                        <p:strVal val="visible"/>
                                      </p:to>
                                    </p:set>
                                    <p:anim calcmode="lin" valueType="num">
                                      <p:cBhvr additive="base">
                                        <p:cTn id="75" dur="1000"/>
                                        <p:tgtEl>
                                          <p:spTgt spid="1006"/>
                                        </p:tgtEl>
                                        <p:attrNameLst>
                                          <p:attrName>ppt_x</p:attrName>
                                        </p:attrNameLst>
                                      </p:cBhvr>
                                      <p:tavLst>
                                        <p:tav tm="0">
                                          <p:val>
                                            <p:strVal val="#ppt_x+1"/>
                                          </p:val>
                                        </p:tav>
                                        <p:tav tm="100000">
                                          <p:val>
                                            <p:strVal val="#ppt_x"/>
                                          </p:val>
                                        </p:tav>
                                      </p:tavLst>
                                    </p:anim>
                                  </p:childTnLst>
                                </p:cTn>
                              </p:par>
                              <p:par>
                                <p:cTn id="76" presetID="2" presetClass="entr" presetSubtype="2" fill="hold" nodeType="withEffect">
                                  <p:stCondLst>
                                    <p:cond delay="0"/>
                                  </p:stCondLst>
                                  <p:childTnLst>
                                    <p:set>
                                      <p:cBhvr>
                                        <p:cTn id="77" dur="1" fill="hold">
                                          <p:stCondLst>
                                            <p:cond delay="0"/>
                                          </p:stCondLst>
                                        </p:cTn>
                                        <p:tgtEl>
                                          <p:spTgt spid="1015"/>
                                        </p:tgtEl>
                                        <p:attrNameLst>
                                          <p:attrName>style.visibility</p:attrName>
                                        </p:attrNameLst>
                                      </p:cBhvr>
                                      <p:to>
                                        <p:strVal val="visible"/>
                                      </p:to>
                                    </p:set>
                                    <p:anim calcmode="lin" valueType="num">
                                      <p:cBhvr additive="base">
                                        <p:cTn id="78" dur="1000"/>
                                        <p:tgtEl>
                                          <p:spTgt spid="10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88"/>
          <p:cNvSpPr/>
          <p:nvPr/>
        </p:nvSpPr>
        <p:spPr>
          <a:xfrm>
            <a:off x="7209075" y="2548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7" name="Google Shape;1027;p88"/>
          <p:cNvCxnSpPr>
            <a:stCxn id="1028" idx="2"/>
            <a:endCxn id="1026" idx="0"/>
          </p:cNvCxnSpPr>
          <p:nvPr/>
        </p:nvCxnSpPr>
        <p:spPr>
          <a:xfrm>
            <a:off x="7542675" y="2226200"/>
            <a:ext cx="0" cy="322500"/>
          </a:xfrm>
          <a:prstGeom prst="straightConnector1">
            <a:avLst/>
          </a:prstGeom>
          <a:noFill/>
          <a:ln w="9525" cap="flat" cmpd="sng">
            <a:solidFill>
              <a:schemeClr val="lt1"/>
            </a:solidFill>
            <a:prstDash val="solid"/>
            <a:round/>
            <a:headEnd type="none" w="med" len="med"/>
            <a:tailEnd type="none" w="med" len="med"/>
          </a:ln>
        </p:spPr>
      </p:cxnSp>
      <p:cxnSp>
        <p:nvCxnSpPr>
          <p:cNvPr id="1029" name="Google Shape;1029;p88"/>
          <p:cNvCxnSpPr>
            <a:stCxn id="1026" idx="4"/>
            <a:endCxn id="1030" idx="0"/>
          </p:cNvCxnSpPr>
          <p:nvPr/>
        </p:nvCxnSpPr>
        <p:spPr>
          <a:xfrm>
            <a:off x="7542675" y="3215885"/>
            <a:ext cx="0" cy="322500"/>
          </a:xfrm>
          <a:prstGeom prst="straightConnector1">
            <a:avLst/>
          </a:prstGeom>
          <a:noFill/>
          <a:ln w="9525" cap="flat" cmpd="sng">
            <a:solidFill>
              <a:schemeClr val="lt1"/>
            </a:solidFill>
            <a:prstDash val="solid"/>
            <a:round/>
            <a:headEnd type="none" w="med" len="med"/>
            <a:tailEnd type="none" w="med" len="med"/>
          </a:ln>
        </p:spPr>
      </p:cxnSp>
      <p:sp>
        <p:nvSpPr>
          <p:cNvPr id="1031" name="Google Shape;1031;p88"/>
          <p:cNvSpPr/>
          <p:nvPr/>
        </p:nvSpPr>
        <p:spPr>
          <a:xfrm>
            <a:off x="5723775" y="2548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2" name="Google Shape;1032;p88"/>
          <p:cNvCxnSpPr>
            <a:stCxn id="1033" idx="2"/>
            <a:endCxn id="1031" idx="0"/>
          </p:cNvCxnSpPr>
          <p:nvPr/>
        </p:nvCxnSpPr>
        <p:spPr>
          <a:xfrm>
            <a:off x="6057275" y="2226200"/>
            <a:ext cx="0" cy="322500"/>
          </a:xfrm>
          <a:prstGeom prst="straightConnector1">
            <a:avLst/>
          </a:prstGeom>
          <a:noFill/>
          <a:ln w="9525" cap="flat" cmpd="sng">
            <a:solidFill>
              <a:schemeClr val="lt1"/>
            </a:solidFill>
            <a:prstDash val="solid"/>
            <a:round/>
            <a:headEnd type="none" w="med" len="med"/>
            <a:tailEnd type="none" w="med" len="med"/>
          </a:ln>
        </p:spPr>
      </p:cxnSp>
      <p:cxnSp>
        <p:nvCxnSpPr>
          <p:cNvPr id="1034" name="Google Shape;1034;p88"/>
          <p:cNvCxnSpPr>
            <a:stCxn id="1031" idx="4"/>
            <a:endCxn id="1035" idx="0"/>
          </p:cNvCxnSpPr>
          <p:nvPr/>
        </p:nvCxnSpPr>
        <p:spPr>
          <a:xfrm>
            <a:off x="6057375" y="3215885"/>
            <a:ext cx="0" cy="322500"/>
          </a:xfrm>
          <a:prstGeom prst="straightConnector1">
            <a:avLst/>
          </a:prstGeom>
          <a:noFill/>
          <a:ln w="9525" cap="flat" cmpd="sng">
            <a:solidFill>
              <a:schemeClr val="lt1"/>
            </a:solidFill>
            <a:prstDash val="solid"/>
            <a:round/>
            <a:headEnd type="none" w="med" len="med"/>
            <a:tailEnd type="none" w="med" len="med"/>
          </a:ln>
        </p:spPr>
      </p:cxnSp>
      <p:sp>
        <p:nvSpPr>
          <p:cNvPr id="1036" name="Google Shape;1036;p88"/>
          <p:cNvSpPr/>
          <p:nvPr/>
        </p:nvSpPr>
        <p:spPr>
          <a:xfrm>
            <a:off x="4238475" y="2548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7" name="Google Shape;1037;p88"/>
          <p:cNvCxnSpPr>
            <a:stCxn id="1038" idx="2"/>
            <a:endCxn id="1036" idx="0"/>
          </p:cNvCxnSpPr>
          <p:nvPr/>
        </p:nvCxnSpPr>
        <p:spPr>
          <a:xfrm>
            <a:off x="4572075" y="2226200"/>
            <a:ext cx="0" cy="322500"/>
          </a:xfrm>
          <a:prstGeom prst="straightConnector1">
            <a:avLst/>
          </a:prstGeom>
          <a:noFill/>
          <a:ln w="9525" cap="flat" cmpd="sng">
            <a:solidFill>
              <a:schemeClr val="lt1"/>
            </a:solidFill>
            <a:prstDash val="solid"/>
            <a:round/>
            <a:headEnd type="none" w="med" len="med"/>
            <a:tailEnd type="none" w="med" len="med"/>
          </a:ln>
        </p:spPr>
      </p:cxnSp>
      <p:cxnSp>
        <p:nvCxnSpPr>
          <p:cNvPr id="1039" name="Google Shape;1039;p88"/>
          <p:cNvCxnSpPr>
            <a:stCxn id="1036" idx="4"/>
            <a:endCxn id="1040" idx="0"/>
          </p:cNvCxnSpPr>
          <p:nvPr/>
        </p:nvCxnSpPr>
        <p:spPr>
          <a:xfrm>
            <a:off x="4572075" y="3215885"/>
            <a:ext cx="0" cy="322500"/>
          </a:xfrm>
          <a:prstGeom prst="straightConnector1">
            <a:avLst/>
          </a:prstGeom>
          <a:noFill/>
          <a:ln w="9525" cap="flat" cmpd="sng">
            <a:solidFill>
              <a:schemeClr val="lt1"/>
            </a:solidFill>
            <a:prstDash val="solid"/>
            <a:round/>
            <a:headEnd type="none" w="med" len="med"/>
            <a:tailEnd type="none" w="med" len="med"/>
          </a:ln>
        </p:spPr>
      </p:cxnSp>
      <p:sp>
        <p:nvSpPr>
          <p:cNvPr id="1041" name="Google Shape;1041;p88"/>
          <p:cNvSpPr/>
          <p:nvPr/>
        </p:nvSpPr>
        <p:spPr>
          <a:xfrm>
            <a:off x="2753175" y="2548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2" name="Google Shape;1042;p88"/>
          <p:cNvCxnSpPr>
            <a:stCxn id="1043" idx="2"/>
            <a:endCxn id="1041" idx="0"/>
          </p:cNvCxnSpPr>
          <p:nvPr/>
        </p:nvCxnSpPr>
        <p:spPr>
          <a:xfrm>
            <a:off x="3086775" y="2226200"/>
            <a:ext cx="0" cy="322500"/>
          </a:xfrm>
          <a:prstGeom prst="straightConnector1">
            <a:avLst/>
          </a:prstGeom>
          <a:noFill/>
          <a:ln w="9525" cap="flat" cmpd="sng">
            <a:solidFill>
              <a:schemeClr val="lt1"/>
            </a:solidFill>
            <a:prstDash val="solid"/>
            <a:round/>
            <a:headEnd type="none" w="med" len="med"/>
            <a:tailEnd type="none" w="med" len="med"/>
          </a:ln>
        </p:spPr>
      </p:cxnSp>
      <p:cxnSp>
        <p:nvCxnSpPr>
          <p:cNvPr id="1044" name="Google Shape;1044;p88"/>
          <p:cNvCxnSpPr>
            <a:stCxn id="1041" idx="4"/>
            <a:endCxn id="1045" idx="0"/>
          </p:cNvCxnSpPr>
          <p:nvPr/>
        </p:nvCxnSpPr>
        <p:spPr>
          <a:xfrm>
            <a:off x="3086775" y="3215885"/>
            <a:ext cx="0" cy="322500"/>
          </a:xfrm>
          <a:prstGeom prst="straightConnector1">
            <a:avLst/>
          </a:prstGeom>
          <a:noFill/>
          <a:ln w="9525" cap="flat" cmpd="sng">
            <a:solidFill>
              <a:schemeClr val="lt1"/>
            </a:solidFill>
            <a:prstDash val="solid"/>
            <a:round/>
            <a:headEnd type="none" w="med" len="med"/>
            <a:tailEnd type="none" w="med" len="med"/>
          </a:ln>
        </p:spPr>
      </p:cxnSp>
      <p:sp>
        <p:nvSpPr>
          <p:cNvPr id="1046" name="Google Shape;1046;p8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Trial timeline</a:t>
            </a:r>
            <a:endParaRPr/>
          </a:p>
        </p:txBody>
      </p:sp>
      <p:sp>
        <p:nvSpPr>
          <p:cNvPr id="1047" name="Google Shape;1047;p88"/>
          <p:cNvSpPr txBox="1"/>
          <p:nvPr/>
        </p:nvSpPr>
        <p:spPr>
          <a:xfrm>
            <a:off x="713225" y="3538405"/>
            <a:ext cx="17766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Venus</a:t>
            </a:r>
            <a:endParaRPr sz="2400">
              <a:solidFill>
                <a:schemeClr val="lt1"/>
              </a:solidFill>
              <a:latin typeface="Abril Fatface"/>
              <a:ea typeface="Abril Fatface"/>
              <a:cs typeface="Abril Fatface"/>
              <a:sym typeface="Abril Fatface"/>
            </a:endParaRPr>
          </a:p>
        </p:txBody>
      </p:sp>
      <p:sp>
        <p:nvSpPr>
          <p:cNvPr id="1048" name="Google Shape;1048;p88"/>
          <p:cNvSpPr txBox="1"/>
          <p:nvPr/>
        </p:nvSpPr>
        <p:spPr>
          <a:xfrm>
            <a:off x="713225" y="3952437"/>
            <a:ext cx="17766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Venus is a very hot planet</a:t>
            </a:r>
            <a:endParaRPr sz="1600">
              <a:solidFill>
                <a:schemeClr val="lt1"/>
              </a:solidFill>
              <a:latin typeface="Fira Sans"/>
              <a:ea typeface="Fira Sans"/>
              <a:cs typeface="Fira Sans"/>
              <a:sym typeface="Fira Sans"/>
            </a:endParaRPr>
          </a:p>
        </p:txBody>
      </p:sp>
      <p:sp>
        <p:nvSpPr>
          <p:cNvPr id="1049" name="Google Shape;1049;p88"/>
          <p:cNvSpPr/>
          <p:nvPr/>
        </p:nvSpPr>
        <p:spPr>
          <a:xfrm>
            <a:off x="1267925" y="254868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8"/>
          <p:cNvSpPr txBox="1"/>
          <p:nvPr/>
        </p:nvSpPr>
        <p:spPr>
          <a:xfrm>
            <a:off x="3683725" y="3538375"/>
            <a:ext cx="17766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1050" name="Google Shape;1050;p88"/>
          <p:cNvSpPr txBox="1"/>
          <p:nvPr/>
        </p:nvSpPr>
        <p:spPr>
          <a:xfrm>
            <a:off x="3683725" y="3952432"/>
            <a:ext cx="17766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Mars is actually a cold place</a:t>
            </a:r>
            <a:endParaRPr sz="1600">
              <a:solidFill>
                <a:schemeClr val="lt1"/>
              </a:solidFill>
              <a:latin typeface="Fira Sans"/>
              <a:ea typeface="Fira Sans"/>
              <a:cs typeface="Fira Sans"/>
              <a:sym typeface="Fira Sans"/>
            </a:endParaRPr>
          </a:p>
        </p:txBody>
      </p:sp>
      <p:sp>
        <p:nvSpPr>
          <p:cNvPr id="1043" name="Google Shape;1043;p88"/>
          <p:cNvSpPr txBox="1"/>
          <p:nvPr/>
        </p:nvSpPr>
        <p:spPr>
          <a:xfrm>
            <a:off x="2198475" y="1736000"/>
            <a:ext cx="17766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Jupiter</a:t>
            </a:r>
            <a:endParaRPr sz="2400">
              <a:solidFill>
                <a:schemeClr val="lt1"/>
              </a:solidFill>
              <a:latin typeface="Abril Fatface"/>
              <a:ea typeface="Abril Fatface"/>
              <a:cs typeface="Abril Fatface"/>
              <a:sym typeface="Abril Fatface"/>
            </a:endParaRPr>
          </a:p>
        </p:txBody>
      </p:sp>
      <p:sp>
        <p:nvSpPr>
          <p:cNvPr id="1051" name="Google Shape;1051;p88"/>
          <p:cNvSpPr txBox="1"/>
          <p:nvPr/>
        </p:nvSpPr>
        <p:spPr>
          <a:xfrm>
            <a:off x="2198475" y="1188200"/>
            <a:ext cx="1776600" cy="61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a:t>
            </a:r>
            <a:endParaRPr sz="1600">
              <a:solidFill>
                <a:schemeClr val="lt1"/>
              </a:solidFill>
              <a:latin typeface="Fira Sans"/>
              <a:ea typeface="Fira Sans"/>
              <a:cs typeface="Fira Sans"/>
              <a:sym typeface="Fira Sans"/>
            </a:endParaRPr>
          </a:p>
        </p:txBody>
      </p:sp>
      <p:sp>
        <p:nvSpPr>
          <p:cNvPr id="1030" name="Google Shape;1030;p88"/>
          <p:cNvSpPr txBox="1"/>
          <p:nvPr/>
        </p:nvSpPr>
        <p:spPr>
          <a:xfrm>
            <a:off x="6654225" y="3538405"/>
            <a:ext cx="17766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Neptune</a:t>
            </a:r>
            <a:endParaRPr sz="2400">
              <a:solidFill>
                <a:schemeClr val="lt1"/>
              </a:solidFill>
              <a:latin typeface="Abril Fatface"/>
              <a:ea typeface="Abril Fatface"/>
              <a:cs typeface="Abril Fatface"/>
              <a:sym typeface="Abril Fatface"/>
            </a:endParaRPr>
          </a:p>
        </p:txBody>
      </p:sp>
      <p:sp>
        <p:nvSpPr>
          <p:cNvPr id="1052" name="Google Shape;1052;p88"/>
          <p:cNvSpPr txBox="1"/>
          <p:nvPr/>
        </p:nvSpPr>
        <p:spPr>
          <a:xfrm>
            <a:off x="6654225" y="3952439"/>
            <a:ext cx="17766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far away from us</a:t>
            </a:r>
            <a:endParaRPr sz="1600">
              <a:solidFill>
                <a:schemeClr val="lt1"/>
              </a:solidFill>
              <a:latin typeface="Fira Sans"/>
              <a:ea typeface="Fira Sans"/>
              <a:cs typeface="Fira Sans"/>
              <a:sym typeface="Fira Sans"/>
            </a:endParaRPr>
          </a:p>
        </p:txBody>
      </p:sp>
      <p:sp>
        <p:nvSpPr>
          <p:cNvPr id="1038" name="Google Shape;1038;p88"/>
          <p:cNvSpPr txBox="1"/>
          <p:nvPr/>
        </p:nvSpPr>
        <p:spPr>
          <a:xfrm>
            <a:off x="4178175" y="1736000"/>
            <a:ext cx="7878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03</a:t>
            </a:r>
            <a:endParaRPr sz="2400">
              <a:solidFill>
                <a:schemeClr val="lt1"/>
              </a:solidFill>
              <a:latin typeface="Abril Fatface"/>
              <a:ea typeface="Abril Fatface"/>
              <a:cs typeface="Abril Fatface"/>
              <a:sym typeface="Abril Fatface"/>
            </a:endParaRPr>
          </a:p>
        </p:txBody>
      </p:sp>
      <p:sp>
        <p:nvSpPr>
          <p:cNvPr id="1033" name="Google Shape;1033;p88"/>
          <p:cNvSpPr txBox="1"/>
          <p:nvPr/>
        </p:nvSpPr>
        <p:spPr>
          <a:xfrm>
            <a:off x="5168975" y="1736000"/>
            <a:ext cx="17766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lt1"/>
                </a:solidFill>
                <a:latin typeface="Abril Fatface"/>
                <a:ea typeface="Abril Fatface"/>
                <a:cs typeface="Abril Fatface"/>
                <a:sym typeface="Abril Fatface"/>
              </a:rPr>
              <a:t>Earth</a:t>
            </a:r>
            <a:endParaRPr sz="2400">
              <a:solidFill>
                <a:schemeClr val="lt1"/>
              </a:solidFill>
              <a:latin typeface="Abril Fatface"/>
              <a:ea typeface="Abril Fatface"/>
              <a:cs typeface="Abril Fatface"/>
              <a:sym typeface="Abril Fatface"/>
            </a:endParaRPr>
          </a:p>
        </p:txBody>
      </p:sp>
      <p:sp>
        <p:nvSpPr>
          <p:cNvPr id="1053" name="Google Shape;1053;p88"/>
          <p:cNvSpPr txBox="1"/>
          <p:nvPr/>
        </p:nvSpPr>
        <p:spPr>
          <a:xfrm>
            <a:off x="5169075" y="1188200"/>
            <a:ext cx="1776600" cy="61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Earth is where we all live on</a:t>
            </a:r>
            <a:endParaRPr sz="1600">
              <a:solidFill>
                <a:schemeClr val="lt1"/>
              </a:solidFill>
              <a:latin typeface="Fira Sans"/>
              <a:ea typeface="Fira Sans"/>
              <a:cs typeface="Fira Sans"/>
              <a:sym typeface="Fira Sans"/>
            </a:endParaRPr>
          </a:p>
        </p:txBody>
      </p:sp>
      <p:sp>
        <p:nvSpPr>
          <p:cNvPr id="1054" name="Google Shape;1054;p88"/>
          <p:cNvSpPr txBox="1"/>
          <p:nvPr/>
        </p:nvSpPr>
        <p:spPr>
          <a:xfrm>
            <a:off x="1207575" y="1736000"/>
            <a:ext cx="7878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01</a:t>
            </a:r>
            <a:endParaRPr sz="2400">
              <a:solidFill>
                <a:schemeClr val="lt1"/>
              </a:solidFill>
              <a:latin typeface="Abril Fatface"/>
              <a:ea typeface="Abril Fatface"/>
              <a:cs typeface="Abril Fatface"/>
              <a:sym typeface="Abril Fatface"/>
            </a:endParaRPr>
          </a:p>
        </p:txBody>
      </p:sp>
      <p:sp>
        <p:nvSpPr>
          <p:cNvPr id="1028" name="Google Shape;1028;p88"/>
          <p:cNvSpPr txBox="1"/>
          <p:nvPr/>
        </p:nvSpPr>
        <p:spPr>
          <a:xfrm>
            <a:off x="7148775" y="1736000"/>
            <a:ext cx="7878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05</a:t>
            </a:r>
            <a:endParaRPr sz="2400">
              <a:solidFill>
                <a:schemeClr val="lt1"/>
              </a:solidFill>
              <a:latin typeface="Abril Fatface"/>
              <a:ea typeface="Abril Fatface"/>
              <a:cs typeface="Abril Fatface"/>
              <a:sym typeface="Abril Fatface"/>
            </a:endParaRPr>
          </a:p>
        </p:txBody>
      </p:sp>
      <p:sp>
        <p:nvSpPr>
          <p:cNvPr id="1045" name="Google Shape;1045;p88"/>
          <p:cNvSpPr txBox="1"/>
          <p:nvPr/>
        </p:nvSpPr>
        <p:spPr>
          <a:xfrm>
            <a:off x="2692875" y="3538400"/>
            <a:ext cx="7878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02</a:t>
            </a:r>
            <a:endParaRPr sz="2400">
              <a:solidFill>
                <a:schemeClr val="lt1"/>
              </a:solidFill>
              <a:latin typeface="Abril Fatface"/>
              <a:ea typeface="Abril Fatface"/>
              <a:cs typeface="Abril Fatface"/>
              <a:sym typeface="Abril Fatface"/>
            </a:endParaRPr>
          </a:p>
        </p:txBody>
      </p:sp>
      <p:sp>
        <p:nvSpPr>
          <p:cNvPr id="1035" name="Google Shape;1035;p88"/>
          <p:cNvSpPr txBox="1"/>
          <p:nvPr/>
        </p:nvSpPr>
        <p:spPr>
          <a:xfrm>
            <a:off x="5663375" y="3538400"/>
            <a:ext cx="7878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04</a:t>
            </a:r>
            <a:endParaRPr sz="2400">
              <a:solidFill>
                <a:schemeClr val="lt1"/>
              </a:solidFill>
              <a:latin typeface="Abril Fatface"/>
              <a:ea typeface="Abril Fatface"/>
              <a:cs typeface="Abril Fatface"/>
              <a:sym typeface="Abril Fatface"/>
            </a:endParaRPr>
          </a:p>
        </p:txBody>
      </p:sp>
      <p:cxnSp>
        <p:nvCxnSpPr>
          <p:cNvPr id="1055" name="Google Shape;1055;p88"/>
          <p:cNvCxnSpPr>
            <a:stCxn id="1054" idx="2"/>
            <a:endCxn id="1049" idx="0"/>
          </p:cNvCxnSpPr>
          <p:nvPr/>
        </p:nvCxnSpPr>
        <p:spPr>
          <a:xfrm>
            <a:off x="1601475" y="2226200"/>
            <a:ext cx="0" cy="322500"/>
          </a:xfrm>
          <a:prstGeom prst="straightConnector1">
            <a:avLst/>
          </a:prstGeom>
          <a:noFill/>
          <a:ln w="9525" cap="flat" cmpd="sng">
            <a:solidFill>
              <a:schemeClr val="lt1"/>
            </a:solidFill>
            <a:prstDash val="solid"/>
            <a:round/>
            <a:headEnd type="none" w="med" len="med"/>
            <a:tailEnd type="none" w="med" len="med"/>
          </a:ln>
        </p:spPr>
      </p:cxnSp>
      <p:cxnSp>
        <p:nvCxnSpPr>
          <p:cNvPr id="1056" name="Google Shape;1056;p88"/>
          <p:cNvCxnSpPr>
            <a:stCxn id="1049" idx="4"/>
            <a:endCxn id="1047" idx="0"/>
          </p:cNvCxnSpPr>
          <p:nvPr/>
        </p:nvCxnSpPr>
        <p:spPr>
          <a:xfrm>
            <a:off x="1601525" y="3215885"/>
            <a:ext cx="0" cy="322500"/>
          </a:xfrm>
          <a:prstGeom prst="straightConnector1">
            <a:avLst/>
          </a:prstGeom>
          <a:noFill/>
          <a:ln w="9525" cap="flat" cmpd="sng">
            <a:solidFill>
              <a:schemeClr val="lt1"/>
            </a:solidFill>
            <a:prstDash val="solid"/>
            <a:round/>
            <a:headEnd type="none" w="med" len="med"/>
            <a:tailEnd type="none" w="med" len="med"/>
          </a:ln>
        </p:spPr>
      </p:cxnSp>
      <p:cxnSp>
        <p:nvCxnSpPr>
          <p:cNvPr id="1057" name="Google Shape;1057;p88"/>
          <p:cNvCxnSpPr>
            <a:stCxn id="1049" idx="6"/>
            <a:endCxn id="1041" idx="2"/>
          </p:cNvCxnSpPr>
          <p:nvPr/>
        </p:nvCxnSpPr>
        <p:spPr>
          <a:xfrm>
            <a:off x="1935125" y="2882285"/>
            <a:ext cx="818100" cy="0"/>
          </a:xfrm>
          <a:prstGeom prst="straightConnector1">
            <a:avLst/>
          </a:prstGeom>
          <a:noFill/>
          <a:ln w="9525" cap="flat" cmpd="sng">
            <a:solidFill>
              <a:schemeClr val="lt1"/>
            </a:solidFill>
            <a:prstDash val="solid"/>
            <a:round/>
            <a:headEnd type="none" w="med" len="med"/>
            <a:tailEnd type="none" w="med" len="med"/>
          </a:ln>
        </p:spPr>
      </p:cxnSp>
      <p:cxnSp>
        <p:nvCxnSpPr>
          <p:cNvPr id="1058" name="Google Shape;1058;p88"/>
          <p:cNvCxnSpPr/>
          <p:nvPr/>
        </p:nvCxnSpPr>
        <p:spPr>
          <a:xfrm>
            <a:off x="725275" y="2882275"/>
            <a:ext cx="542700" cy="0"/>
          </a:xfrm>
          <a:prstGeom prst="straightConnector1">
            <a:avLst/>
          </a:prstGeom>
          <a:noFill/>
          <a:ln w="9525" cap="flat" cmpd="sng">
            <a:solidFill>
              <a:schemeClr val="lt1"/>
            </a:solidFill>
            <a:prstDash val="solid"/>
            <a:round/>
            <a:headEnd type="none" w="med" len="med"/>
            <a:tailEnd type="none" w="med" len="med"/>
          </a:ln>
        </p:spPr>
      </p:cxnSp>
      <p:cxnSp>
        <p:nvCxnSpPr>
          <p:cNvPr id="1059" name="Google Shape;1059;p88"/>
          <p:cNvCxnSpPr>
            <a:stCxn id="1026" idx="6"/>
          </p:cNvCxnSpPr>
          <p:nvPr/>
        </p:nvCxnSpPr>
        <p:spPr>
          <a:xfrm>
            <a:off x="7876275" y="2882285"/>
            <a:ext cx="542700" cy="0"/>
          </a:xfrm>
          <a:prstGeom prst="straightConnector1">
            <a:avLst/>
          </a:prstGeom>
          <a:noFill/>
          <a:ln w="9525" cap="flat" cmpd="sng">
            <a:solidFill>
              <a:schemeClr val="lt1"/>
            </a:solidFill>
            <a:prstDash val="solid"/>
            <a:round/>
            <a:headEnd type="none" w="med" len="med"/>
            <a:tailEnd type="none" w="med" len="med"/>
          </a:ln>
        </p:spPr>
      </p:cxnSp>
      <p:cxnSp>
        <p:nvCxnSpPr>
          <p:cNvPr id="1060" name="Google Shape;1060;p88"/>
          <p:cNvCxnSpPr>
            <a:stCxn id="1041" idx="6"/>
            <a:endCxn id="1036" idx="2"/>
          </p:cNvCxnSpPr>
          <p:nvPr/>
        </p:nvCxnSpPr>
        <p:spPr>
          <a:xfrm>
            <a:off x="3420375" y="2882285"/>
            <a:ext cx="818100" cy="0"/>
          </a:xfrm>
          <a:prstGeom prst="straightConnector1">
            <a:avLst/>
          </a:prstGeom>
          <a:noFill/>
          <a:ln w="9525" cap="flat" cmpd="sng">
            <a:solidFill>
              <a:schemeClr val="lt1"/>
            </a:solidFill>
            <a:prstDash val="solid"/>
            <a:round/>
            <a:headEnd type="none" w="med" len="med"/>
            <a:tailEnd type="none" w="med" len="med"/>
          </a:ln>
        </p:spPr>
      </p:cxnSp>
      <p:cxnSp>
        <p:nvCxnSpPr>
          <p:cNvPr id="1061" name="Google Shape;1061;p88"/>
          <p:cNvCxnSpPr>
            <a:stCxn id="1036" idx="6"/>
            <a:endCxn id="1031" idx="2"/>
          </p:cNvCxnSpPr>
          <p:nvPr/>
        </p:nvCxnSpPr>
        <p:spPr>
          <a:xfrm>
            <a:off x="4905675" y="2882285"/>
            <a:ext cx="818100" cy="0"/>
          </a:xfrm>
          <a:prstGeom prst="straightConnector1">
            <a:avLst/>
          </a:prstGeom>
          <a:noFill/>
          <a:ln w="9525" cap="flat" cmpd="sng">
            <a:solidFill>
              <a:schemeClr val="lt1"/>
            </a:solidFill>
            <a:prstDash val="solid"/>
            <a:round/>
            <a:headEnd type="none" w="med" len="med"/>
            <a:tailEnd type="none" w="med" len="med"/>
          </a:ln>
        </p:spPr>
      </p:cxnSp>
      <p:cxnSp>
        <p:nvCxnSpPr>
          <p:cNvPr id="1062" name="Google Shape;1062;p88"/>
          <p:cNvCxnSpPr>
            <a:stCxn id="1031" idx="6"/>
            <a:endCxn id="1026" idx="2"/>
          </p:cNvCxnSpPr>
          <p:nvPr/>
        </p:nvCxnSpPr>
        <p:spPr>
          <a:xfrm>
            <a:off x="6390975" y="2882285"/>
            <a:ext cx="818100" cy="0"/>
          </a:xfrm>
          <a:prstGeom prst="straightConnector1">
            <a:avLst/>
          </a:prstGeom>
          <a:noFill/>
          <a:ln w="9525" cap="flat" cmpd="sng">
            <a:solidFill>
              <a:schemeClr val="lt1"/>
            </a:solidFill>
            <a:prstDash val="solid"/>
            <a:round/>
            <a:headEnd type="none" w="med" len="med"/>
            <a:tailEnd type="none" w="med" len="med"/>
          </a:ln>
        </p:spPr>
      </p:cxnSp>
      <p:grpSp>
        <p:nvGrpSpPr>
          <p:cNvPr id="1063" name="Google Shape;1063;p88"/>
          <p:cNvGrpSpPr/>
          <p:nvPr/>
        </p:nvGrpSpPr>
        <p:grpSpPr>
          <a:xfrm>
            <a:off x="1439664" y="2721071"/>
            <a:ext cx="323764" cy="322439"/>
            <a:chOff x="1729738" y="2860875"/>
            <a:chExt cx="433825" cy="432050"/>
          </a:xfrm>
        </p:grpSpPr>
        <p:sp>
          <p:nvSpPr>
            <p:cNvPr id="1064" name="Google Shape;1064;p88"/>
            <p:cNvSpPr/>
            <p:nvPr/>
          </p:nvSpPr>
          <p:spPr>
            <a:xfrm>
              <a:off x="2015213" y="2979550"/>
              <a:ext cx="148350" cy="197175"/>
            </a:xfrm>
            <a:custGeom>
              <a:avLst/>
              <a:gdLst/>
              <a:ahLst/>
              <a:cxnLst/>
              <a:rect l="l" t="t" r="r" b="b"/>
              <a:pathLst>
                <a:path w="5934" h="7887" extrusionOk="0">
                  <a:moveTo>
                    <a:pt x="3881" y="0"/>
                  </a:moveTo>
                  <a:cubicBezTo>
                    <a:pt x="3689" y="0"/>
                    <a:pt x="3503" y="111"/>
                    <a:pt x="3417" y="295"/>
                  </a:cubicBezTo>
                  <a:cubicBezTo>
                    <a:pt x="1" y="7887"/>
                    <a:pt x="1383" y="4827"/>
                    <a:pt x="652" y="6459"/>
                  </a:cubicBezTo>
                  <a:cubicBezTo>
                    <a:pt x="536" y="6718"/>
                    <a:pt x="652" y="7013"/>
                    <a:pt x="911" y="7129"/>
                  </a:cubicBezTo>
                  <a:cubicBezTo>
                    <a:pt x="977" y="7159"/>
                    <a:pt x="1047" y="7174"/>
                    <a:pt x="1116" y="7174"/>
                  </a:cubicBezTo>
                  <a:cubicBezTo>
                    <a:pt x="1308" y="7174"/>
                    <a:pt x="1494" y="7062"/>
                    <a:pt x="1580" y="6879"/>
                  </a:cubicBezTo>
                  <a:lnTo>
                    <a:pt x="1874" y="6210"/>
                  </a:lnTo>
                  <a:cubicBezTo>
                    <a:pt x="2056" y="6254"/>
                    <a:pt x="2232" y="6274"/>
                    <a:pt x="2407" y="6274"/>
                  </a:cubicBezTo>
                  <a:cubicBezTo>
                    <a:pt x="2551" y="6274"/>
                    <a:pt x="2693" y="6260"/>
                    <a:pt x="2837" y="6236"/>
                  </a:cubicBezTo>
                  <a:lnTo>
                    <a:pt x="3034" y="6763"/>
                  </a:lnTo>
                  <a:cubicBezTo>
                    <a:pt x="3110" y="6964"/>
                    <a:pt x="3305" y="7089"/>
                    <a:pt x="3509" y="7089"/>
                  </a:cubicBezTo>
                  <a:cubicBezTo>
                    <a:pt x="3568" y="7089"/>
                    <a:pt x="3627" y="7079"/>
                    <a:pt x="3685" y="7057"/>
                  </a:cubicBezTo>
                  <a:cubicBezTo>
                    <a:pt x="3953" y="6959"/>
                    <a:pt x="4077" y="6665"/>
                    <a:pt x="3979" y="6397"/>
                  </a:cubicBezTo>
                  <a:lnTo>
                    <a:pt x="3783" y="5880"/>
                  </a:lnTo>
                  <a:cubicBezTo>
                    <a:pt x="4060" y="5710"/>
                    <a:pt x="4301" y="5487"/>
                    <a:pt x="4488" y="5219"/>
                  </a:cubicBezTo>
                  <a:lnTo>
                    <a:pt x="5148" y="5514"/>
                  </a:lnTo>
                  <a:cubicBezTo>
                    <a:pt x="5214" y="5545"/>
                    <a:pt x="5284" y="5559"/>
                    <a:pt x="5353" y="5559"/>
                  </a:cubicBezTo>
                  <a:cubicBezTo>
                    <a:pt x="5545" y="5559"/>
                    <a:pt x="5732" y="5448"/>
                    <a:pt x="5817" y="5264"/>
                  </a:cubicBezTo>
                  <a:cubicBezTo>
                    <a:pt x="5933" y="5005"/>
                    <a:pt x="5817" y="4711"/>
                    <a:pt x="5558" y="4595"/>
                  </a:cubicBezTo>
                  <a:lnTo>
                    <a:pt x="4898" y="4292"/>
                  </a:lnTo>
                  <a:cubicBezTo>
                    <a:pt x="4970" y="3970"/>
                    <a:pt x="4979" y="3649"/>
                    <a:pt x="4925" y="3337"/>
                  </a:cubicBezTo>
                  <a:lnTo>
                    <a:pt x="5451" y="3132"/>
                  </a:lnTo>
                  <a:cubicBezTo>
                    <a:pt x="5710" y="3034"/>
                    <a:pt x="5844" y="2739"/>
                    <a:pt x="5746" y="2481"/>
                  </a:cubicBezTo>
                  <a:cubicBezTo>
                    <a:pt x="5663" y="2280"/>
                    <a:pt x="5472" y="2154"/>
                    <a:pt x="5265" y="2154"/>
                  </a:cubicBezTo>
                  <a:cubicBezTo>
                    <a:pt x="5206" y="2154"/>
                    <a:pt x="5145" y="2164"/>
                    <a:pt x="5086" y="2186"/>
                  </a:cubicBezTo>
                  <a:lnTo>
                    <a:pt x="4568" y="2383"/>
                  </a:lnTo>
                  <a:cubicBezTo>
                    <a:pt x="4399" y="2115"/>
                    <a:pt x="4176" y="1874"/>
                    <a:pt x="3908" y="1687"/>
                  </a:cubicBezTo>
                  <a:lnTo>
                    <a:pt x="4345" y="714"/>
                  </a:lnTo>
                  <a:cubicBezTo>
                    <a:pt x="4461" y="456"/>
                    <a:pt x="4345" y="161"/>
                    <a:pt x="4086" y="45"/>
                  </a:cubicBezTo>
                  <a:cubicBezTo>
                    <a:pt x="4020" y="15"/>
                    <a:pt x="3950" y="0"/>
                    <a:pt x="3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88"/>
            <p:cNvSpPr/>
            <p:nvPr/>
          </p:nvSpPr>
          <p:spPr>
            <a:xfrm>
              <a:off x="1805338" y="3085275"/>
              <a:ext cx="205675" cy="207650"/>
            </a:xfrm>
            <a:custGeom>
              <a:avLst/>
              <a:gdLst/>
              <a:ahLst/>
              <a:cxnLst/>
              <a:rect l="l" t="t" r="r" b="b"/>
              <a:pathLst>
                <a:path w="8227" h="8306" extrusionOk="0">
                  <a:moveTo>
                    <a:pt x="4711" y="0"/>
                  </a:moveTo>
                  <a:lnTo>
                    <a:pt x="4711" y="0"/>
                  </a:lnTo>
                  <a:cubicBezTo>
                    <a:pt x="5282" y="625"/>
                    <a:pt x="5238" y="1588"/>
                    <a:pt x="4622" y="2150"/>
                  </a:cubicBezTo>
                  <a:cubicBezTo>
                    <a:pt x="4702" y="2213"/>
                    <a:pt x="5345" y="2364"/>
                    <a:pt x="5621" y="3096"/>
                  </a:cubicBezTo>
                  <a:cubicBezTo>
                    <a:pt x="6021" y="4148"/>
                    <a:pt x="5197" y="5157"/>
                    <a:pt x="4201" y="5157"/>
                  </a:cubicBezTo>
                  <a:cubicBezTo>
                    <a:pt x="3997" y="5157"/>
                    <a:pt x="3787" y="5115"/>
                    <a:pt x="3578" y="5023"/>
                  </a:cubicBezTo>
                  <a:lnTo>
                    <a:pt x="3418" y="4942"/>
                  </a:lnTo>
                  <a:lnTo>
                    <a:pt x="3418" y="4942"/>
                  </a:lnTo>
                  <a:cubicBezTo>
                    <a:pt x="3453" y="5594"/>
                    <a:pt x="3079" y="6209"/>
                    <a:pt x="2445" y="6450"/>
                  </a:cubicBezTo>
                  <a:cubicBezTo>
                    <a:pt x="2266" y="6518"/>
                    <a:pt x="2082" y="6551"/>
                    <a:pt x="1901" y="6551"/>
                  </a:cubicBezTo>
                  <a:cubicBezTo>
                    <a:pt x="1441" y="6551"/>
                    <a:pt x="1000" y="6342"/>
                    <a:pt x="706" y="5977"/>
                  </a:cubicBezTo>
                  <a:cubicBezTo>
                    <a:pt x="679" y="6022"/>
                    <a:pt x="536" y="6504"/>
                    <a:pt x="1" y="6789"/>
                  </a:cubicBezTo>
                  <a:cubicBezTo>
                    <a:pt x="713" y="7812"/>
                    <a:pt x="1810" y="8306"/>
                    <a:pt x="2902" y="8306"/>
                  </a:cubicBezTo>
                  <a:cubicBezTo>
                    <a:pt x="4218" y="8306"/>
                    <a:pt x="5528" y="7588"/>
                    <a:pt x="6147" y="6218"/>
                  </a:cubicBezTo>
                  <a:lnTo>
                    <a:pt x="8226" y="1579"/>
                  </a:lnTo>
                  <a:lnTo>
                    <a:pt x="4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88"/>
            <p:cNvSpPr/>
            <p:nvPr/>
          </p:nvSpPr>
          <p:spPr>
            <a:xfrm>
              <a:off x="1863788" y="2860875"/>
              <a:ext cx="229500" cy="240925"/>
            </a:xfrm>
            <a:custGeom>
              <a:avLst/>
              <a:gdLst/>
              <a:ahLst/>
              <a:cxnLst/>
              <a:rect l="l" t="t" r="r" b="b"/>
              <a:pathLst>
                <a:path w="9180" h="9637" extrusionOk="0">
                  <a:moveTo>
                    <a:pt x="5148" y="1"/>
                  </a:moveTo>
                  <a:cubicBezTo>
                    <a:pt x="3795" y="1"/>
                    <a:pt x="2502" y="777"/>
                    <a:pt x="1918" y="2089"/>
                  </a:cubicBezTo>
                  <a:lnTo>
                    <a:pt x="0" y="6353"/>
                  </a:lnTo>
                  <a:cubicBezTo>
                    <a:pt x="598" y="6398"/>
                    <a:pt x="1133" y="6791"/>
                    <a:pt x="1329" y="7397"/>
                  </a:cubicBezTo>
                  <a:lnTo>
                    <a:pt x="6298" y="9636"/>
                  </a:lnTo>
                  <a:lnTo>
                    <a:pt x="8386" y="4997"/>
                  </a:lnTo>
                  <a:cubicBezTo>
                    <a:pt x="9180" y="3213"/>
                    <a:pt x="8386" y="1108"/>
                    <a:pt x="6602" y="314"/>
                  </a:cubicBezTo>
                  <a:cubicBezTo>
                    <a:pt x="6129" y="101"/>
                    <a:pt x="5635" y="1"/>
                    <a:pt x="5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88"/>
            <p:cNvSpPr/>
            <p:nvPr/>
          </p:nvSpPr>
          <p:spPr>
            <a:xfrm>
              <a:off x="1729738" y="3044975"/>
              <a:ext cx="195175" cy="189350"/>
            </a:xfrm>
            <a:custGeom>
              <a:avLst/>
              <a:gdLst/>
              <a:ahLst/>
              <a:cxnLst/>
              <a:rect l="l" t="t" r="r" b="b"/>
              <a:pathLst>
                <a:path w="7807" h="7574" extrusionOk="0">
                  <a:moveTo>
                    <a:pt x="5250" y="1"/>
                  </a:moveTo>
                  <a:cubicBezTo>
                    <a:pt x="5057" y="1"/>
                    <a:pt x="4868" y="109"/>
                    <a:pt x="4782" y="301"/>
                  </a:cubicBezTo>
                  <a:lnTo>
                    <a:pt x="4363" y="1238"/>
                  </a:lnTo>
                  <a:cubicBezTo>
                    <a:pt x="4180" y="1197"/>
                    <a:pt x="3996" y="1176"/>
                    <a:pt x="3812" y="1176"/>
                  </a:cubicBezTo>
                  <a:cubicBezTo>
                    <a:pt x="3675" y="1176"/>
                    <a:pt x="3537" y="1188"/>
                    <a:pt x="3400" y="1211"/>
                  </a:cubicBezTo>
                  <a:lnTo>
                    <a:pt x="3150" y="568"/>
                  </a:lnTo>
                  <a:cubicBezTo>
                    <a:pt x="3074" y="362"/>
                    <a:pt x="2882" y="241"/>
                    <a:pt x="2679" y="241"/>
                  </a:cubicBezTo>
                  <a:cubicBezTo>
                    <a:pt x="2619" y="241"/>
                    <a:pt x="2558" y="252"/>
                    <a:pt x="2499" y="274"/>
                  </a:cubicBezTo>
                  <a:cubicBezTo>
                    <a:pt x="2240" y="372"/>
                    <a:pt x="2106" y="667"/>
                    <a:pt x="2204" y="925"/>
                  </a:cubicBezTo>
                  <a:lnTo>
                    <a:pt x="2454" y="1568"/>
                  </a:lnTo>
                  <a:cubicBezTo>
                    <a:pt x="2177" y="1746"/>
                    <a:pt x="1945" y="1969"/>
                    <a:pt x="1749" y="2237"/>
                  </a:cubicBezTo>
                  <a:lnTo>
                    <a:pt x="786" y="1800"/>
                  </a:lnTo>
                  <a:cubicBezTo>
                    <a:pt x="717" y="1769"/>
                    <a:pt x="646" y="1754"/>
                    <a:pt x="575" y="1754"/>
                  </a:cubicBezTo>
                  <a:cubicBezTo>
                    <a:pt x="380" y="1754"/>
                    <a:pt x="195" y="1866"/>
                    <a:pt x="117" y="2049"/>
                  </a:cubicBezTo>
                  <a:cubicBezTo>
                    <a:pt x="1" y="2308"/>
                    <a:pt x="108" y="2611"/>
                    <a:pt x="366" y="2718"/>
                  </a:cubicBezTo>
                  <a:lnTo>
                    <a:pt x="1339" y="3156"/>
                  </a:lnTo>
                  <a:cubicBezTo>
                    <a:pt x="1267" y="3477"/>
                    <a:pt x="1259" y="3798"/>
                    <a:pt x="1312" y="4119"/>
                  </a:cubicBezTo>
                  <a:lnTo>
                    <a:pt x="634" y="4378"/>
                  </a:lnTo>
                  <a:cubicBezTo>
                    <a:pt x="366" y="4476"/>
                    <a:pt x="242" y="4770"/>
                    <a:pt x="340" y="5029"/>
                  </a:cubicBezTo>
                  <a:cubicBezTo>
                    <a:pt x="415" y="5235"/>
                    <a:pt x="607" y="5357"/>
                    <a:pt x="810" y="5357"/>
                  </a:cubicBezTo>
                  <a:cubicBezTo>
                    <a:pt x="870" y="5357"/>
                    <a:pt x="932" y="5346"/>
                    <a:pt x="991" y="5323"/>
                  </a:cubicBezTo>
                  <a:lnTo>
                    <a:pt x="1669" y="5065"/>
                  </a:lnTo>
                  <a:cubicBezTo>
                    <a:pt x="1838" y="5341"/>
                    <a:pt x="2070" y="5582"/>
                    <a:pt x="2329" y="5769"/>
                  </a:cubicBezTo>
                  <a:lnTo>
                    <a:pt x="1838" y="6858"/>
                  </a:lnTo>
                  <a:cubicBezTo>
                    <a:pt x="1722" y="7116"/>
                    <a:pt x="1838" y="7420"/>
                    <a:pt x="2097" y="7527"/>
                  </a:cubicBezTo>
                  <a:cubicBezTo>
                    <a:pt x="2165" y="7558"/>
                    <a:pt x="2237" y="7573"/>
                    <a:pt x="2308" y="7573"/>
                  </a:cubicBezTo>
                  <a:cubicBezTo>
                    <a:pt x="2498" y="7573"/>
                    <a:pt x="2682" y="7465"/>
                    <a:pt x="2766" y="7277"/>
                  </a:cubicBezTo>
                  <a:lnTo>
                    <a:pt x="3257" y="6180"/>
                  </a:lnTo>
                  <a:cubicBezTo>
                    <a:pt x="3433" y="6221"/>
                    <a:pt x="3616" y="6245"/>
                    <a:pt x="3805" y="6245"/>
                  </a:cubicBezTo>
                  <a:cubicBezTo>
                    <a:pt x="3940" y="6245"/>
                    <a:pt x="4079" y="6233"/>
                    <a:pt x="4220" y="6207"/>
                  </a:cubicBezTo>
                  <a:lnTo>
                    <a:pt x="4452" y="6822"/>
                  </a:lnTo>
                  <a:cubicBezTo>
                    <a:pt x="4528" y="7028"/>
                    <a:pt x="4720" y="7150"/>
                    <a:pt x="4923" y="7150"/>
                  </a:cubicBezTo>
                  <a:cubicBezTo>
                    <a:pt x="4983" y="7150"/>
                    <a:pt x="5044" y="7139"/>
                    <a:pt x="5103" y="7116"/>
                  </a:cubicBezTo>
                  <a:cubicBezTo>
                    <a:pt x="5362" y="7018"/>
                    <a:pt x="5496" y="6724"/>
                    <a:pt x="5398" y="6465"/>
                  </a:cubicBezTo>
                  <a:lnTo>
                    <a:pt x="5166" y="5850"/>
                  </a:lnTo>
                  <a:cubicBezTo>
                    <a:pt x="5434" y="5680"/>
                    <a:pt x="5674" y="5457"/>
                    <a:pt x="5862" y="5190"/>
                  </a:cubicBezTo>
                  <a:lnTo>
                    <a:pt x="7021" y="5707"/>
                  </a:lnTo>
                  <a:cubicBezTo>
                    <a:pt x="7088" y="5738"/>
                    <a:pt x="7158" y="5752"/>
                    <a:pt x="7227" y="5752"/>
                  </a:cubicBezTo>
                  <a:cubicBezTo>
                    <a:pt x="7419" y="5752"/>
                    <a:pt x="7605" y="5641"/>
                    <a:pt x="7691" y="5457"/>
                  </a:cubicBezTo>
                  <a:cubicBezTo>
                    <a:pt x="7807" y="5198"/>
                    <a:pt x="7691" y="4895"/>
                    <a:pt x="7432" y="4788"/>
                  </a:cubicBezTo>
                  <a:lnTo>
                    <a:pt x="6281" y="4262"/>
                  </a:lnTo>
                  <a:cubicBezTo>
                    <a:pt x="6352" y="3950"/>
                    <a:pt x="6361" y="3619"/>
                    <a:pt x="6308" y="3298"/>
                  </a:cubicBezTo>
                  <a:lnTo>
                    <a:pt x="6798" y="3120"/>
                  </a:lnTo>
                  <a:cubicBezTo>
                    <a:pt x="7057" y="3013"/>
                    <a:pt x="7191" y="2727"/>
                    <a:pt x="7093" y="2460"/>
                  </a:cubicBezTo>
                  <a:cubicBezTo>
                    <a:pt x="7017" y="2259"/>
                    <a:pt x="6822" y="2133"/>
                    <a:pt x="6617" y="2133"/>
                  </a:cubicBezTo>
                  <a:cubicBezTo>
                    <a:pt x="6559" y="2133"/>
                    <a:pt x="6499" y="2143"/>
                    <a:pt x="6442" y="2165"/>
                  </a:cubicBezTo>
                  <a:lnTo>
                    <a:pt x="5951" y="2353"/>
                  </a:lnTo>
                  <a:cubicBezTo>
                    <a:pt x="5773" y="2085"/>
                    <a:pt x="5550" y="1844"/>
                    <a:pt x="5291" y="1657"/>
                  </a:cubicBezTo>
                  <a:lnTo>
                    <a:pt x="5710" y="711"/>
                  </a:lnTo>
                  <a:cubicBezTo>
                    <a:pt x="5826" y="461"/>
                    <a:pt x="5710" y="158"/>
                    <a:pt x="5451" y="42"/>
                  </a:cubicBezTo>
                  <a:cubicBezTo>
                    <a:pt x="5386" y="14"/>
                    <a:pt x="5318" y="1"/>
                    <a:pt x="5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88"/>
          <p:cNvGrpSpPr/>
          <p:nvPr/>
        </p:nvGrpSpPr>
        <p:grpSpPr>
          <a:xfrm>
            <a:off x="7432072" y="2721078"/>
            <a:ext cx="221222" cy="322420"/>
            <a:chOff x="2381413" y="2860900"/>
            <a:chExt cx="296425" cy="432025"/>
          </a:xfrm>
        </p:grpSpPr>
        <p:sp>
          <p:nvSpPr>
            <p:cNvPr id="1069" name="Google Shape;1069;p88"/>
            <p:cNvSpPr/>
            <p:nvPr/>
          </p:nvSpPr>
          <p:spPr>
            <a:xfrm>
              <a:off x="2381413" y="2860900"/>
              <a:ext cx="296425" cy="109000"/>
            </a:xfrm>
            <a:custGeom>
              <a:avLst/>
              <a:gdLst/>
              <a:ahLst/>
              <a:cxnLst/>
              <a:rect l="l" t="t" r="r" b="b"/>
              <a:pathLst>
                <a:path w="11857" h="4360" extrusionOk="0">
                  <a:moveTo>
                    <a:pt x="527" y="1"/>
                  </a:moveTo>
                  <a:cubicBezTo>
                    <a:pt x="233" y="1"/>
                    <a:pt x="1" y="242"/>
                    <a:pt x="28" y="536"/>
                  </a:cubicBezTo>
                  <a:lnTo>
                    <a:pt x="197" y="3328"/>
                  </a:lnTo>
                  <a:cubicBezTo>
                    <a:pt x="952" y="3202"/>
                    <a:pt x="1628" y="3150"/>
                    <a:pt x="2247" y="3150"/>
                  </a:cubicBezTo>
                  <a:cubicBezTo>
                    <a:pt x="5231" y="3150"/>
                    <a:pt x="6898" y="4359"/>
                    <a:pt x="9707" y="4359"/>
                  </a:cubicBezTo>
                  <a:cubicBezTo>
                    <a:pt x="10285" y="4359"/>
                    <a:pt x="10911" y="4308"/>
                    <a:pt x="11607" y="4185"/>
                  </a:cubicBezTo>
                  <a:lnTo>
                    <a:pt x="11839" y="536"/>
                  </a:lnTo>
                  <a:cubicBezTo>
                    <a:pt x="11857" y="242"/>
                    <a:pt x="11625" y="1"/>
                    <a:pt x="1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88"/>
            <p:cNvSpPr/>
            <p:nvPr/>
          </p:nvSpPr>
          <p:spPr>
            <a:xfrm>
              <a:off x="2387888" y="2965000"/>
              <a:ext cx="282150" cy="327925"/>
            </a:xfrm>
            <a:custGeom>
              <a:avLst/>
              <a:gdLst/>
              <a:ahLst/>
              <a:cxnLst/>
              <a:rect l="l" t="t" r="r" b="b"/>
              <a:pathLst>
                <a:path w="11286" h="13117" extrusionOk="0">
                  <a:moveTo>
                    <a:pt x="6683" y="1912"/>
                  </a:moveTo>
                  <a:cubicBezTo>
                    <a:pt x="6968" y="1912"/>
                    <a:pt x="7191" y="2144"/>
                    <a:pt x="7191" y="2420"/>
                  </a:cubicBezTo>
                  <a:cubicBezTo>
                    <a:pt x="7191" y="2697"/>
                    <a:pt x="6968" y="2929"/>
                    <a:pt x="6683" y="2929"/>
                  </a:cubicBezTo>
                  <a:cubicBezTo>
                    <a:pt x="6406" y="2929"/>
                    <a:pt x="6174" y="2697"/>
                    <a:pt x="6174" y="2420"/>
                  </a:cubicBezTo>
                  <a:cubicBezTo>
                    <a:pt x="6174" y="2144"/>
                    <a:pt x="6406" y="1912"/>
                    <a:pt x="6683" y="1912"/>
                  </a:cubicBezTo>
                  <a:close/>
                  <a:moveTo>
                    <a:pt x="4657" y="2420"/>
                  </a:moveTo>
                  <a:cubicBezTo>
                    <a:pt x="4934" y="2420"/>
                    <a:pt x="5166" y="2643"/>
                    <a:pt x="5166" y="2929"/>
                  </a:cubicBezTo>
                  <a:cubicBezTo>
                    <a:pt x="5166" y="3205"/>
                    <a:pt x="4934" y="3437"/>
                    <a:pt x="4657" y="3437"/>
                  </a:cubicBezTo>
                  <a:cubicBezTo>
                    <a:pt x="4381" y="3437"/>
                    <a:pt x="4149" y="3205"/>
                    <a:pt x="4149" y="2929"/>
                  </a:cubicBezTo>
                  <a:cubicBezTo>
                    <a:pt x="4149" y="2643"/>
                    <a:pt x="4381" y="2420"/>
                    <a:pt x="4657" y="2420"/>
                  </a:cubicBezTo>
                  <a:close/>
                  <a:moveTo>
                    <a:pt x="6174" y="3973"/>
                  </a:moveTo>
                  <a:cubicBezTo>
                    <a:pt x="6459" y="3973"/>
                    <a:pt x="6683" y="4196"/>
                    <a:pt x="6683" y="4481"/>
                  </a:cubicBezTo>
                  <a:cubicBezTo>
                    <a:pt x="6683" y="4758"/>
                    <a:pt x="6459" y="4990"/>
                    <a:pt x="6174" y="4990"/>
                  </a:cubicBezTo>
                  <a:cubicBezTo>
                    <a:pt x="5897" y="4990"/>
                    <a:pt x="5674" y="4758"/>
                    <a:pt x="5674" y="4481"/>
                  </a:cubicBezTo>
                  <a:cubicBezTo>
                    <a:pt x="5674" y="4196"/>
                    <a:pt x="5897" y="3973"/>
                    <a:pt x="6174" y="3973"/>
                  </a:cubicBezTo>
                  <a:close/>
                  <a:moveTo>
                    <a:pt x="4149" y="4990"/>
                  </a:moveTo>
                  <a:cubicBezTo>
                    <a:pt x="4434" y="4990"/>
                    <a:pt x="4657" y="5213"/>
                    <a:pt x="4657" y="5489"/>
                  </a:cubicBezTo>
                  <a:cubicBezTo>
                    <a:pt x="4657" y="5775"/>
                    <a:pt x="4434" y="5998"/>
                    <a:pt x="4149" y="5998"/>
                  </a:cubicBezTo>
                  <a:cubicBezTo>
                    <a:pt x="3872" y="5998"/>
                    <a:pt x="3649" y="5775"/>
                    <a:pt x="3649" y="5489"/>
                  </a:cubicBezTo>
                  <a:cubicBezTo>
                    <a:pt x="3649" y="5213"/>
                    <a:pt x="3872" y="4990"/>
                    <a:pt x="4149" y="4990"/>
                  </a:cubicBezTo>
                  <a:close/>
                  <a:moveTo>
                    <a:pt x="7691" y="5998"/>
                  </a:moveTo>
                  <a:cubicBezTo>
                    <a:pt x="7976" y="5998"/>
                    <a:pt x="8199" y="6221"/>
                    <a:pt x="8199" y="6506"/>
                  </a:cubicBezTo>
                  <a:cubicBezTo>
                    <a:pt x="8199" y="6783"/>
                    <a:pt x="7976" y="7015"/>
                    <a:pt x="7691" y="7015"/>
                  </a:cubicBezTo>
                  <a:cubicBezTo>
                    <a:pt x="7414" y="7015"/>
                    <a:pt x="7191" y="6783"/>
                    <a:pt x="7191" y="6506"/>
                  </a:cubicBezTo>
                  <a:cubicBezTo>
                    <a:pt x="7191" y="6221"/>
                    <a:pt x="7414" y="5998"/>
                    <a:pt x="7691" y="5998"/>
                  </a:cubicBezTo>
                  <a:close/>
                  <a:moveTo>
                    <a:pt x="5674" y="7015"/>
                  </a:moveTo>
                  <a:cubicBezTo>
                    <a:pt x="6638" y="7015"/>
                    <a:pt x="7423" y="7800"/>
                    <a:pt x="7423" y="8763"/>
                  </a:cubicBezTo>
                  <a:cubicBezTo>
                    <a:pt x="7423" y="9736"/>
                    <a:pt x="6638" y="10521"/>
                    <a:pt x="5674" y="10521"/>
                  </a:cubicBezTo>
                  <a:cubicBezTo>
                    <a:pt x="4702" y="10521"/>
                    <a:pt x="3917" y="9736"/>
                    <a:pt x="3917" y="8763"/>
                  </a:cubicBezTo>
                  <a:cubicBezTo>
                    <a:pt x="3917" y="7800"/>
                    <a:pt x="4702" y="7015"/>
                    <a:pt x="5674" y="7015"/>
                  </a:cubicBezTo>
                  <a:close/>
                  <a:moveTo>
                    <a:pt x="1976" y="1"/>
                  </a:moveTo>
                  <a:cubicBezTo>
                    <a:pt x="1378" y="1"/>
                    <a:pt x="727" y="54"/>
                    <a:pt x="1" y="181"/>
                  </a:cubicBezTo>
                  <a:lnTo>
                    <a:pt x="777" y="12644"/>
                  </a:lnTo>
                  <a:cubicBezTo>
                    <a:pt x="795" y="12911"/>
                    <a:pt x="1009" y="13117"/>
                    <a:pt x="1276" y="13117"/>
                  </a:cubicBezTo>
                  <a:lnTo>
                    <a:pt x="10064" y="13117"/>
                  </a:lnTo>
                  <a:cubicBezTo>
                    <a:pt x="10331" y="13117"/>
                    <a:pt x="10545" y="12911"/>
                    <a:pt x="10563" y="12644"/>
                  </a:cubicBezTo>
                  <a:lnTo>
                    <a:pt x="11286" y="1055"/>
                  </a:lnTo>
                  <a:lnTo>
                    <a:pt x="11286" y="1055"/>
                  </a:lnTo>
                  <a:cubicBezTo>
                    <a:pt x="10603" y="1164"/>
                    <a:pt x="9986" y="1209"/>
                    <a:pt x="9417" y="1209"/>
                  </a:cubicBezTo>
                  <a:cubicBezTo>
                    <a:pt x="6486" y="1209"/>
                    <a:pt x="4838" y="1"/>
                    <a:pt x="1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88"/>
          <p:cNvGrpSpPr/>
          <p:nvPr/>
        </p:nvGrpSpPr>
        <p:grpSpPr>
          <a:xfrm>
            <a:off x="5895742" y="2721040"/>
            <a:ext cx="323260" cy="322495"/>
            <a:chOff x="2896163" y="2860800"/>
            <a:chExt cx="433150" cy="432125"/>
          </a:xfrm>
        </p:grpSpPr>
        <p:sp>
          <p:nvSpPr>
            <p:cNvPr id="1072" name="Google Shape;1072;p88"/>
            <p:cNvSpPr/>
            <p:nvPr/>
          </p:nvSpPr>
          <p:spPr>
            <a:xfrm>
              <a:off x="3036463" y="2860800"/>
              <a:ext cx="153450" cy="129475"/>
            </a:xfrm>
            <a:custGeom>
              <a:avLst/>
              <a:gdLst/>
              <a:ahLst/>
              <a:cxnLst/>
              <a:rect l="l" t="t" r="r" b="b"/>
              <a:pathLst>
                <a:path w="6138" h="5179" extrusionOk="0">
                  <a:moveTo>
                    <a:pt x="3069" y="0"/>
                  </a:moveTo>
                  <a:cubicBezTo>
                    <a:pt x="2940" y="0"/>
                    <a:pt x="2810" y="49"/>
                    <a:pt x="2712" y="147"/>
                  </a:cubicBezTo>
                  <a:lnTo>
                    <a:pt x="1044" y="1816"/>
                  </a:lnTo>
                  <a:cubicBezTo>
                    <a:pt x="303" y="2556"/>
                    <a:pt x="0" y="3582"/>
                    <a:pt x="143" y="4563"/>
                  </a:cubicBezTo>
                  <a:cubicBezTo>
                    <a:pt x="154" y="4565"/>
                    <a:pt x="174" y="4565"/>
                    <a:pt x="201" y="4565"/>
                  </a:cubicBezTo>
                  <a:cubicBezTo>
                    <a:pt x="232" y="4565"/>
                    <a:pt x="273" y="4565"/>
                    <a:pt x="323" y="4565"/>
                  </a:cubicBezTo>
                  <a:cubicBezTo>
                    <a:pt x="706" y="4565"/>
                    <a:pt x="1607" y="4598"/>
                    <a:pt x="2560" y="5179"/>
                  </a:cubicBezTo>
                  <a:lnTo>
                    <a:pt x="2560" y="4064"/>
                  </a:lnTo>
                  <a:cubicBezTo>
                    <a:pt x="2560" y="3805"/>
                    <a:pt x="2748" y="3582"/>
                    <a:pt x="3006" y="3546"/>
                  </a:cubicBezTo>
                  <a:cubicBezTo>
                    <a:pt x="3023" y="3545"/>
                    <a:pt x="3039" y="3544"/>
                    <a:pt x="3055" y="3544"/>
                  </a:cubicBezTo>
                  <a:cubicBezTo>
                    <a:pt x="3345" y="3544"/>
                    <a:pt x="3577" y="3767"/>
                    <a:pt x="3577" y="4055"/>
                  </a:cubicBezTo>
                  <a:lnTo>
                    <a:pt x="3577" y="5179"/>
                  </a:lnTo>
                  <a:cubicBezTo>
                    <a:pt x="4513" y="4607"/>
                    <a:pt x="5382" y="4564"/>
                    <a:pt x="5776" y="4564"/>
                  </a:cubicBezTo>
                  <a:cubicBezTo>
                    <a:pt x="5845" y="4564"/>
                    <a:pt x="5900" y="4565"/>
                    <a:pt x="5938" y="4565"/>
                  </a:cubicBezTo>
                  <a:cubicBezTo>
                    <a:pt x="5960" y="4565"/>
                    <a:pt x="5976" y="4565"/>
                    <a:pt x="5986" y="4563"/>
                  </a:cubicBezTo>
                  <a:cubicBezTo>
                    <a:pt x="6138" y="3582"/>
                    <a:pt x="5834" y="2556"/>
                    <a:pt x="5085" y="1816"/>
                  </a:cubicBezTo>
                  <a:lnTo>
                    <a:pt x="3426" y="147"/>
                  </a:lnTo>
                  <a:cubicBezTo>
                    <a:pt x="3328" y="49"/>
                    <a:pt x="3198" y="0"/>
                    <a:pt x="3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88"/>
            <p:cNvSpPr/>
            <p:nvPr/>
          </p:nvSpPr>
          <p:spPr>
            <a:xfrm>
              <a:off x="2970438" y="3000075"/>
              <a:ext cx="130050" cy="101275"/>
            </a:xfrm>
            <a:custGeom>
              <a:avLst/>
              <a:gdLst/>
              <a:ahLst/>
              <a:cxnLst/>
              <a:rect l="l" t="t" r="r" b="b"/>
              <a:pathLst>
                <a:path w="5202" h="4051" extrusionOk="0">
                  <a:moveTo>
                    <a:pt x="643" y="0"/>
                  </a:moveTo>
                  <a:cubicBezTo>
                    <a:pt x="366" y="0"/>
                    <a:pt x="134" y="232"/>
                    <a:pt x="134" y="509"/>
                  </a:cubicBezTo>
                  <a:cubicBezTo>
                    <a:pt x="188" y="2561"/>
                    <a:pt x="0" y="3141"/>
                    <a:pt x="357" y="4051"/>
                  </a:cubicBezTo>
                  <a:lnTo>
                    <a:pt x="3471" y="4051"/>
                  </a:lnTo>
                  <a:lnTo>
                    <a:pt x="2311" y="2891"/>
                  </a:lnTo>
                  <a:cubicBezTo>
                    <a:pt x="2106" y="2695"/>
                    <a:pt x="2106" y="2373"/>
                    <a:pt x="2311" y="2177"/>
                  </a:cubicBezTo>
                  <a:cubicBezTo>
                    <a:pt x="2409" y="2075"/>
                    <a:pt x="2538" y="2023"/>
                    <a:pt x="2668" y="2023"/>
                  </a:cubicBezTo>
                  <a:cubicBezTo>
                    <a:pt x="2797" y="2023"/>
                    <a:pt x="2927" y="2075"/>
                    <a:pt x="3025" y="2177"/>
                  </a:cubicBezTo>
                  <a:lnTo>
                    <a:pt x="4907" y="4051"/>
                  </a:lnTo>
                  <a:lnTo>
                    <a:pt x="5201" y="4051"/>
                  </a:lnTo>
                  <a:lnTo>
                    <a:pt x="5201" y="875"/>
                  </a:lnTo>
                  <a:cubicBezTo>
                    <a:pt x="4622" y="330"/>
                    <a:pt x="3854" y="0"/>
                    <a:pt x="2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88"/>
            <p:cNvSpPr/>
            <p:nvPr/>
          </p:nvSpPr>
          <p:spPr>
            <a:xfrm>
              <a:off x="3125888" y="3000075"/>
              <a:ext cx="130050" cy="101275"/>
            </a:xfrm>
            <a:custGeom>
              <a:avLst/>
              <a:gdLst/>
              <a:ahLst/>
              <a:cxnLst/>
              <a:rect l="l" t="t" r="r" b="b"/>
              <a:pathLst>
                <a:path w="5202" h="4051" extrusionOk="0">
                  <a:moveTo>
                    <a:pt x="2195" y="0"/>
                  </a:moveTo>
                  <a:cubicBezTo>
                    <a:pt x="1347" y="0"/>
                    <a:pt x="571" y="330"/>
                    <a:pt x="0" y="875"/>
                  </a:cubicBezTo>
                  <a:lnTo>
                    <a:pt x="0" y="4051"/>
                  </a:lnTo>
                  <a:lnTo>
                    <a:pt x="295" y="4051"/>
                  </a:lnTo>
                  <a:lnTo>
                    <a:pt x="2168" y="2177"/>
                  </a:lnTo>
                  <a:cubicBezTo>
                    <a:pt x="2271" y="2075"/>
                    <a:pt x="2402" y="2023"/>
                    <a:pt x="2533" y="2023"/>
                  </a:cubicBezTo>
                  <a:cubicBezTo>
                    <a:pt x="2663" y="2023"/>
                    <a:pt x="2793" y="2075"/>
                    <a:pt x="2891" y="2177"/>
                  </a:cubicBezTo>
                  <a:cubicBezTo>
                    <a:pt x="3087" y="2373"/>
                    <a:pt x="3087" y="2695"/>
                    <a:pt x="2891" y="2891"/>
                  </a:cubicBezTo>
                  <a:lnTo>
                    <a:pt x="1731" y="4051"/>
                  </a:lnTo>
                  <a:lnTo>
                    <a:pt x="4836" y="4051"/>
                  </a:lnTo>
                  <a:cubicBezTo>
                    <a:pt x="5201" y="3141"/>
                    <a:pt x="5014" y="2561"/>
                    <a:pt x="5059" y="509"/>
                  </a:cubicBezTo>
                  <a:cubicBezTo>
                    <a:pt x="5059" y="232"/>
                    <a:pt x="4836" y="0"/>
                    <a:pt x="4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88"/>
            <p:cNvSpPr/>
            <p:nvPr/>
          </p:nvSpPr>
          <p:spPr>
            <a:xfrm>
              <a:off x="2896163" y="3126750"/>
              <a:ext cx="203425" cy="166175"/>
            </a:xfrm>
            <a:custGeom>
              <a:avLst/>
              <a:gdLst/>
              <a:ahLst/>
              <a:cxnLst/>
              <a:rect l="l" t="t" r="r" b="b"/>
              <a:pathLst>
                <a:path w="8137" h="6647" extrusionOk="0">
                  <a:moveTo>
                    <a:pt x="3355" y="1"/>
                  </a:moveTo>
                  <a:cubicBezTo>
                    <a:pt x="1544" y="1"/>
                    <a:pt x="63" y="1455"/>
                    <a:pt x="36" y="3266"/>
                  </a:cubicBezTo>
                  <a:cubicBezTo>
                    <a:pt x="1" y="5130"/>
                    <a:pt x="1535" y="6647"/>
                    <a:pt x="3409" y="6647"/>
                  </a:cubicBezTo>
                  <a:lnTo>
                    <a:pt x="8137" y="6647"/>
                  </a:lnTo>
                  <a:lnTo>
                    <a:pt x="8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88"/>
            <p:cNvSpPr/>
            <p:nvPr/>
          </p:nvSpPr>
          <p:spPr>
            <a:xfrm>
              <a:off x="3124988" y="3126750"/>
              <a:ext cx="204325" cy="166175"/>
            </a:xfrm>
            <a:custGeom>
              <a:avLst/>
              <a:gdLst/>
              <a:ahLst/>
              <a:cxnLst/>
              <a:rect l="l" t="t" r="r" b="b"/>
              <a:pathLst>
                <a:path w="8173" h="6647" extrusionOk="0">
                  <a:moveTo>
                    <a:pt x="1" y="1"/>
                  </a:moveTo>
                  <a:lnTo>
                    <a:pt x="1" y="6647"/>
                  </a:lnTo>
                  <a:lnTo>
                    <a:pt x="4809" y="6647"/>
                  </a:lnTo>
                  <a:cubicBezTo>
                    <a:pt x="6629" y="6647"/>
                    <a:pt x="8101" y="5184"/>
                    <a:pt x="8137" y="3382"/>
                  </a:cubicBezTo>
                  <a:cubicBezTo>
                    <a:pt x="8172" y="1517"/>
                    <a:pt x="6629" y="1"/>
                    <a:pt x="4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88"/>
          <p:cNvGrpSpPr/>
          <p:nvPr/>
        </p:nvGrpSpPr>
        <p:grpSpPr>
          <a:xfrm>
            <a:off x="2925335" y="2721078"/>
            <a:ext cx="322924" cy="322420"/>
            <a:chOff x="3479163" y="2860900"/>
            <a:chExt cx="432700" cy="432025"/>
          </a:xfrm>
        </p:grpSpPr>
        <p:sp>
          <p:nvSpPr>
            <p:cNvPr id="1078" name="Google Shape;1078;p88"/>
            <p:cNvSpPr/>
            <p:nvPr/>
          </p:nvSpPr>
          <p:spPr>
            <a:xfrm>
              <a:off x="3479163" y="3114925"/>
              <a:ext cx="153025" cy="178000"/>
            </a:xfrm>
            <a:custGeom>
              <a:avLst/>
              <a:gdLst/>
              <a:ahLst/>
              <a:cxnLst/>
              <a:rect l="l" t="t" r="r" b="b"/>
              <a:pathLst>
                <a:path w="6121" h="7120" extrusionOk="0">
                  <a:moveTo>
                    <a:pt x="527" y="1"/>
                  </a:moveTo>
                  <a:cubicBezTo>
                    <a:pt x="232" y="1"/>
                    <a:pt x="0" y="250"/>
                    <a:pt x="27" y="545"/>
                  </a:cubicBezTo>
                  <a:lnTo>
                    <a:pt x="527" y="6656"/>
                  </a:lnTo>
                  <a:cubicBezTo>
                    <a:pt x="553" y="6914"/>
                    <a:pt x="776" y="7120"/>
                    <a:pt x="1035" y="7120"/>
                  </a:cubicBezTo>
                  <a:lnTo>
                    <a:pt x="5085" y="7120"/>
                  </a:lnTo>
                  <a:cubicBezTo>
                    <a:pt x="5353" y="7120"/>
                    <a:pt x="5567" y="6914"/>
                    <a:pt x="5594" y="6656"/>
                  </a:cubicBezTo>
                  <a:lnTo>
                    <a:pt x="5719" y="5059"/>
                  </a:lnTo>
                  <a:lnTo>
                    <a:pt x="3604" y="5059"/>
                  </a:lnTo>
                  <a:cubicBezTo>
                    <a:pt x="3319" y="5059"/>
                    <a:pt x="3096" y="4836"/>
                    <a:pt x="3096" y="4550"/>
                  </a:cubicBezTo>
                  <a:cubicBezTo>
                    <a:pt x="3096" y="4274"/>
                    <a:pt x="3319" y="4051"/>
                    <a:pt x="3604" y="4051"/>
                  </a:cubicBezTo>
                  <a:lnTo>
                    <a:pt x="5808" y="4051"/>
                  </a:lnTo>
                  <a:lnTo>
                    <a:pt x="5888" y="3034"/>
                  </a:lnTo>
                  <a:lnTo>
                    <a:pt x="3604" y="3034"/>
                  </a:lnTo>
                  <a:cubicBezTo>
                    <a:pt x="3319" y="3034"/>
                    <a:pt x="3096" y="2811"/>
                    <a:pt x="3096" y="2525"/>
                  </a:cubicBezTo>
                  <a:cubicBezTo>
                    <a:pt x="3096" y="2249"/>
                    <a:pt x="3319" y="2026"/>
                    <a:pt x="3604" y="2026"/>
                  </a:cubicBezTo>
                  <a:lnTo>
                    <a:pt x="5977" y="2026"/>
                  </a:lnTo>
                  <a:lnTo>
                    <a:pt x="6093" y="545"/>
                  </a:lnTo>
                  <a:cubicBezTo>
                    <a:pt x="6120" y="250"/>
                    <a:pt x="5888" y="1"/>
                    <a:pt x="5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8"/>
            <p:cNvSpPr/>
            <p:nvPr/>
          </p:nvSpPr>
          <p:spPr>
            <a:xfrm>
              <a:off x="3657813" y="3089500"/>
              <a:ext cx="126475" cy="24575"/>
            </a:xfrm>
            <a:custGeom>
              <a:avLst/>
              <a:gdLst/>
              <a:ahLst/>
              <a:cxnLst/>
              <a:rect l="l" t="t" r="r" b="b"/>
              <a:pathLst>
                <a:path w="5059" h="983" extrusionOk="0">
                  <a:moveTo>
                    <a:pt x="0" y="1"/>
                  </a:moveTo>
                  <a:lnTo>
                    <a:pt x="0" y="982"/>
                  </a:lnTo>
                  <a:lnTo>
                    <a:pt x="5058" y="982"/>
                  </a:lnTo>
                  <a:lnTo>
                    <a:pt x="50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8"/>
            <p:cNvSpPr/>
            <p:nvPr/>
          </p:nvSpPr>
          <p:spPr>
            <a:xfrm>
              <a:off x="3657813" y="3037975"/>
              <a:ext cx="177100" cy="178225"/>
            </a:xfrm>
            <a:custGeom>
              <a:avLst/>
              <a:gdLst/>
              <a:ahLst/>
              <a:cxnLst/>
              <a:rect l="l" t="t" r="r" b="b"/>
              <a:pathLst>
                <a:path w="7084" h="7129" extrusionOk="0">
                  <a:moveTo>
                    <a:pt x="0" y="1"/>
                  </a:moveTo>
                  <a:lnTo>
                    <a:pt x="0" y="1054"/>
                  </a:lnTo>
                  <a:lnTo>
                    <a:pt x="5567" y="1054"/>
                  </a:lnTo>
                  <a:cubicBezTo>
                    <a:pt x="5852" y="1054"/>
                    <a:pt x="6075" y="1277"/>
                    <a:pt x="6075" y="1553"/>
                  </a:cubicBezTo>
                  <a:lnTo>
                    <a:pt x="6075" y="3552"/>
                  </a:lnTo>
                  <a:cubicBezTo>
                    <a:pt x="6075" y="3828"/>
                    <a:pt x="5852" y="4051"/>
                    <a:pt x="5567" y="4051"/>
                  </a:cubicBezTo>
                  <a:lnTo>
                    <a:pt x="0" y="4051"/>
                  </a:lnTo>
                  <a:lnTo>
                    <a:pt x="0" y="5104"/>
                  </a:lnTo>
                  <a:lnTo>
                    <a:pt x="5558" y="5104"/>
                  </a:lnTo>
                  <a:cubicBezTo>
                    <a:pt x="5817" y="5104"/>
                    <a:pt x="6040" y="5291"/>
                    <a:pt x="6075" y="5550"/>
                  </a:cubicBezTo>
                  <a:cubicBezTo>
                    <a:pt x="6102" y="5853"/>
                    <a:pt x="5870" y="6112"/>
                    <a:pt x="5567" y="6112"/>
                  </a:cubicBezTo>
                  <a:lnTo>
                    <a:pt x="0" y="6112"/>
                  </a:lnTo>
                  <a:lnTo>
                    <a:pt x="0" y="7129"/>
                  </a:lnTo>
                  <a:lnTo>
                    <a:pt x="7083" y="7129"/>
                  </a:lnTo>
                  <a:lnTo>
                    <a:pt x="7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8"/>
            <p:cNvSpPr/>
            <p:nvPr/>
          </p:nvSpPr>
          <p:spPr>
            <a:xfrm>
              <a:off x="3733638" y="2860900"/>
              <a:ext cx="101275" cy="56450"/>
            </a:xfrm>
            <a:custGeom>
              <a:avLst/>
              <a:gdLst/>
              <a:ahLst/>
              <a:cxnLst/>
              <a:rect l="l" t="t" r="r" b="b"/>
              <a:pathLst>
                <a:path w="4051" h="2258" extrusionOk="0">
                  <a:moveTo>
                    <a:pt x="509" y="1"/>
                  </a:moveTo>
                  <a:cubicBezTo>
                    <a:pt x="232" y="1"/>
                    <a:pt x="0" y="224"/>
                    <a:pt x="0" y="500"/>
                  </a:cubicBezTo>
                  <a:lnTo>
                    <a:pt x="0" y="2258"/>
                  </a:lnTo>
                  <a:lnTo>
                    <a:pt x="4050" y="2258"/>
                  </a:lnTo>
                  <a:lnTo>
                    <a:pt x="4050" y="500"/>
                  </a:lnTo>
                  <a:cubicBezTo>
                    <a:pt x="4050" y="224"/>
                    <a:pt x="3827" y="1"/>
                    <a:pt x="3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8"/>
            <p:cNvSpPr/>
            <p:nvPr/>
          </p:nvSpPr>
          <p:spPr>
            <a:xfrm>
              <a:off x="3657813" y="2942750"/>
              <a:ext cx="254050" cy="350175"/>
            </a:xfrm>
            <a:custGeom>
              <a:avLst/>
              <a:gdLst/>
              <a:ahLst/>
              <a:cxnLst/>
              <a:rect l="l" t="t" r="r" b="b"/>
              <a:pathLst>
                <a:path w="10162" h="14007" extrusionOk="0">
                  <a:moveTo>
                    <a:pt x="1570" y="1"/>
                  </a:moveTo>
                  <a:lnTo>
                    <a:pt x="223" y="893"/>
                  </a:lnTo>
                  <a:cubicBezTo>
                    <a:pt x="80" y="991"/>
                    <a:pt x="0" y="1143"/>
                    <a:pt x="0" y="1312"/>
                  </a:cubicBezTo>
                  <a:lnTo>
                    <a:pt x="0" y="2802"/>
                  </a:lnTo>
                  <a:lnTo>
                    <a:pt x="7592" y="2802"/>
                  </a:lnTo>
                  <a:cubicBezTo>
                    <a:pt x="7877" y="2802"/>
                    <a:pt x="8100" y="3025"/>
                    <a:pt x="8100" y="3310"/>
                  </a:cubicBezTo>
                  <a:lnTo>
                    <a:pt x="8100" y="11437"/>
                  </a:lnTo>
                  <a:cubicBezTo>
                    <a:pt x="8100" y="11723"/>
                    <a:pt x="7877" y="11946"/>
                    <a:pt x="7592" y="11946"/>
                  </a:cubicBezTo>
                  <a:lnTo>
                    <a:pt x="0" y="11946"/>
                  </a:lnTo>
                  <a:lnTo>
                    <a:pt x="0" y="13498"/>
                  </a:lnTo>
                  <a:cubicBezTo>
                    <a:pt x="0" y="13784"/>
                    <a:pt x="223" y="14007"/>
                    <a:pt x="509" y="14007"/>
                  </a:cubicBezTo>
                  <a:lnTo>
                    <a:pt x="9653" y="14007"/>
                  </a:lnTo>
                  <a:cubicBezTo>
                    <a:pt x="9929" y="14007"/>
                    <a:pt x="10161" y="13784"/>
                    <a:pt x="10161" y="13498"/>
                  </a:cubicBezTo>
                  <a:lnTo>
                    <a:pt x="10161" y="1312"/>
                  </a:lnTo>
                  <a:cubicBezTo>
                    <a:pt x="10161" y="1143"/>
                    <a:pt x="10072" y="982"/>
                    <a:pt x="9929" y="893"/>
                  </a:cubicBezTo>
                  <a:lnTo>
                    <a:pt x="8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88"/>
          <p:cNvGrpSpPr/>
          <p:nvPr/>
        </p:nvGrpSpPr>
        <p:grpSpPr>
          <a:xfrm>
            <a:off x="4410534" y="2721078"/>
            <a:ext cx="323092" cy="322420"/>
            <a:chOff x="4062138" y="2860900"/>
            <a:chExt cx="432925" cy="432025"/>
          </a:xfrm>
        </p:grpSpPr>
        <p:sp>
          <p:nvSpPr>
            <p:cNvPr id="1084" name="Google Shape;1084;p88"/>
            <p:cNvSpPr/>
            <p:nvPr/>
          </p:nvSpPr>
          <p:spPr>
            <a:xfrm>
              <a:off x="4118438" y="2924800"/>
              <a:ext cx="175675" cy="167400"/>
            </a:xfrm>
            <a:custGeom>
              <a:avLst/>
              <a:gdLst/>
              <a:ahLst/>
              <a:cxnLst/>
              <a:rect l="l" t="t" r="r" b="b"/>
              <a:pathLst>
                <a:path w="7027" h="6696" extrusionOk="0">
                  <a:moveTo>
                    <a:pt x="6407" y="1"/>
                  </a:moveTo>
                  <a:cubicBezTo>
                    <a:pt x="2867" y="1"/>
                    <a:pt x="0" y="3069"/>
                    <a:pt x="363" y="6696"/>
                  </a:cubicBezTo>
                  <a:cubicBezTo>
                    <a:pt x="666" y="6250"/>
                    <a:pt x="934" y="6045"/>
                    <a:pt x="1362" y="5607"/>
                  </a:cubicBezTo>
                  <a:cubicBezTo>
                    <a:pt x="1585" y="3217"/>
                    <a:pt x="3503" y="1263"/>
                    <a:pt x="5938" y="1031"/>
                  </a:cubicBezTo>
                  <a:cubicBezTo>
                    <a:pt x="6385" y="594"/>
                    <a:pt x="6590" y="335"/>
                    <a:pt x="7027" y="32"/>
                  </a:cubicBezTo>
                  <a:cubicBezTo>
                    <a:pt x="6818" y="11"/>
                    <a:pt x="6612" y="1"/>
                    <a:pt x="6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88"/>
            <p:cNvSpPr/>
            <p:nvPr/>
          </p:nvSpPr>
          <p:spPr>
            <a:xfrm>
              <a:off x="4263538" y="3061625"/>
              <a:ext cx="175700" cy="167400"/>
            </a:xfrm>
            <a:custGeom>
              <a:avLst/>
              <a:gdLst/>
              <a:ahLst/>
              <a:cxnLst/>
              <a:rect l="l" t="t" r="r" b="b"/>
              <a:pathLst>
                <a:path w="7028" h="6696" extrusionOk="0">
                  <a:moveTo>
                    <a:pt x="6665" y="1"/>
                  </a:moveTo>
                  <a:lnTo>
                    <a:pt x="6665" y="1"/>
                  </a:lnTo>
                  <a:cubicBezTo>
                    <a:pt x="6361" y="438"/>
                    <a:pt x="6094" y="643"/>
                    <a:pt x="5666" y="1089"/>
                  </a:cubicBezTo>
                  <a:cubicBezTo>
                    <a:pt x="5434" y="3507"/>
                    <a:pt x="3498" y="5433"/>
                    <a:pt x="1089" y="5665"/>
                  </a:cubicBezTo>
                  <a:cubicBezTo>
                    <a:pt x="643" y="6094"/>
                    <a:pt x="438" y="6361"/>
                    <a:pt x="1" y="6665"/>
                  </a:cubicBezTo>
                  <a:cubicBezTo>
                    <a:pt x="209" y="6685"/>
                    <a:pt x="415" y="6696"/>
                    <a:pt x="620" y="6696"/>
                  </a:cubicBezTo>
                  <a:cubicBezTo>
                    <a:pt x="4182" y="6696"/>
                    <a:pt x="7027" y="3603"/>
                    <a:pt x="6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88"/>
            <p:cNvSpPr/>
            <p:nvPr/>
          </p:nvSpPr>
          <p:spPr>
            <a:xfrm>
              <a:off x="4062138" y="2860900"/>
              <a:ext cx="432925" cy="432025"/>
            </a:xfrm>
            <a:custGeom>
              <a:avLst/>
              <a:gdLst/>
              <a:ahLst/>
              <a:cxnLst/>
              <a:rect l="l" t="t" r="r" b="b"/>
              <a:pathLst>
                <a:path w="17317" h="17281" extrusionOk="0">
                  <a:moveTo>
                    <a:pt x="8672" y="1018"/>
                  </a:moveTo>
                  <a:cubicBezTo>
                    <a:pt x="9975" y="1018"/>
                    <a:pt x="11277" y="1348"/>
                    <a:pt x="12446" y="2017"/>
                  </a:cubicBezTo>
                  <a:cubicBezTo>
                    <a:pt x="13811" y="2356"/>
                    <a:pt x="14935" y="3435"/>
                    <a:pt x="15292" y="4854"/>
                  </a:cubicBezTo>
                  <a:cubicBezTo>
                    <a:pt x="15943" y="5987"/>
                    <a:pt x="16291" y="7280"/>
                    <a:pt x="16300" y="8627"/>
                  </a:cubicBezTo>
                  <a:cubicBezTo>
                    <a:pt x="16300" y="12865"/>
                    <a:pt x="12883" y="16255"/>
                    <a:pt x="8663" y="16255"/>
                  </a:cubicBezTo>
                  <a:cubicBezTo>
                    <a:pt x="7361" y="16255"/>
                    <a:pt x="6058" y="15925"/>
                    <a:pt x="4890" y="15265"/>
                  </a:cubicBezTo>
                  <a:cubicBezTo>
                    <a:pt x="3516" y="14926"/>
                    <a:pt x="2410" y="13846"/>
                    <a:pt x="2053" y="12445"/>
                  </a:cubicBezTo>
                  <a:cubicBezTo>
                    <a:pt x="1402" y="11313"/>
                    <a:pt x="1045" y="10028"/>
                    <a:pt x="1036" y="8690"/>
                  </a:cubicBezTo>
                  <a:cubicBezTo>
                    <a:pt x="1009" y="4425"/>
                    <a:pt x="4461" y="1018"/>
                    <a:pt x="8672" y="1018"/>
                  </a:cubicBezTo>
                  <a:close/>
                  <a:moveTo>
                    <a:pt x="8663" y="1"/>
                  </a:moveTo>
                  <a:cubicBezTo>
                    <a:pt x="3882" y="1"/>
                    <a:pt x="1" y="3890"/>
                    <a:pt x="28" y="8699"/>
                  </a:cubicBezTo>
                  <a:cubicBezTo>
                    <a:pt x="54" y="13454"/>
                    <a:pt x="3917" y="17281"/>
                    <a:pt x="8663" y="17281"/>
                  </a:cubicBezTo>
                  <a:lnTo>
                    <a:pt x="8717" y="17281"/>
                  </a:lnTo>
                  <a:cubicBezTo>
                    <a:pt x="13472" y="17254"/>
                    <a:pt x="17317" y="13391"/>
                    <a:pt x="17308" y="8627"/>
                  </a:cubicBezTo>
                  <a:cubicBezTo>
                    <a:pt x="17299" y="3863"/>
                    <a:pt x="13436" y="1"/>
                    <a:pt x="8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8"/>
            <p:cNvSpPr/>
            <p:nvPr/>
          </p:nvSpPr>
          <p:spPr>
            <a:xfrm>
              <a:off x="4128613" y="3034875"/>
              <a:ext cx="192275" cy="185175"/>
            </a:xfrm>
            <a:custGeom>
              <a:avLst/>
              <a:gdLst/>
              <a:ahLst/>
              <a:cxnLst/>
              <a:rect l="l" t="t" r="r" b="b"/>
              <a:pathLst>
                <a:path w="7691" h="7407" extrusionOk="0">
                  <a:moveTo>
                    <a:pt x="3596" y="0"/>
                  </a:moveTo>
                  <a:lnTo>
                    <a:pt x="1133" y="2462"/>
                  </a:lnTo>
                  <a:cubicBezTo>
                    <a:pt x="0" y="3586"/>
                    <a:pt x="0" y="5433"/>
                    <a:pt x="1133" y="6557"/>
                  </a:cubicBezTo>
                  <a:cubicBezTo>
                    <a:pt x="1700" y="7123"/>
                    <a:pt x="2440" y="7407"/>
                    <a:pt x="3181" y="7407"/>
                  </a:cubicBezTo>
                  <a:cubicBezTo>
                    <a:pt x="3921" y="7407"/>
                    <a:pt x="4662" y="7123"/>
                    <a:pt x="5228" y="6557"/>
                  </a:cubicBezTo>
                  <a:lnTo>
                    <a:pt x="7690" y="4095"/>
                  </a:lnTo>
                  <a:lnTo>
                    <a:pt x="3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88"/>
            <p:cNvSpPr/>
            <p:nvPr/>
          </p:nvSpPr>
          <p:spPr>
            <a:xfrm>
              <a:off x="4236338" y="2933550"/>
              <a:ext cx="192725" cy="185875"/>
            </a:xfrm>
            <a:custGeom>
              <a:avLst/>
              <a:gdLst/>
              <a:ahLst/>
              <a:cxnLst/>
              <a:rect l="l" t="t" r="r" b="b"/>
              <a:pathLst>
                <a:path w="7709" h="7435" extrusionOk="0">
                  <a:moveTo>
                    <a:pt x="4528" y="1"/>
                  </a:moveTo>
                  <a:cubicBezTo>
                    <a:pt x="3787" y="1"/>
                    <a:pt x="3047" y="284"/>
                    <a:pt x="2480" y="850"/>
                  </a:cubicBezTo>
                  <a:lnTo>
                    <a:pt x="0" y="3330"/>
                  </a:lnTo>
                  <a:lnTo>
                    <a:pt x="4095" y="7434"/>
                  </a:lnTo>
                  <a:lnTo>
                    <a:pt x="6575" y="4954"/>
                  </a:lnTo>
                  <a:cubicBezTo>
                    <a:pt x="7708" y="3821"/>
                    <a:pt x="7708" y="1983"/>
                    <a:pt x="6575" y="850"/>
                  </a:cubicBezTo>
                  <a:cubicBezTo>
                    <a:pt x="6009" y="284"/>
                    <a:pt x="5268" y="1"/>
                    <a:pt x="45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8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Phase 1</a:t>
            </a:r>
            <a:endParaRPr/>
          </a:p>
        </p:txBody>
      </p:sp>
      <p:sp>
        <p:nvSpPr>
          <p:cNvPr id="1094" name="Google Shape;1094;p89"/>
          <p:cNvSpPr/>
          <p:nvPr/>
        </p:nvSpPr>
        <p:spPr>
          <a:xfrm>
            <a:off x="719514" y="1610877"/>
            <a:ext cx="957900" cy="957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89"/>
          <p:cNvSpPr/>
          <p:nvPr/>
        </p:nvSpPr>
        <p:spPr>
          <a:xfrm>
            <a:off x="4093039" y="1610877"/>
            <a:ext cx="957900" cy="957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Abril Fatface"/>
                <a:ea typeface="Abril Fatface"/>
                <a:cs typeface="Abril Fatface"/>
                <a:sym typeface="Abril Fatface"/>
              </a:rPr>
              <a:t>80%</a:t>
            </a:r>
            <a:endParaRPr sz="1900">
              <a:solidFill>
                <a:schemeClr val="lt1"/>
              </a:solidFill>
              <a:latin typeface="Abril Fatface"/>
              <a:ea typeface="Abril Fatface"/>
              <a:cs typeface="Abril Fatface"/>
              <a:sym typeface="Abril Fatface"/>
            </a:endParaRPr>
          </a:p>
        </p:txBody>
      </p:sp>
      <p:sp>
        <p:nvSpPr>
          <p:cNvPr id="1096" name="Google Shape;1096;p89"/>
          <p:cNvSpPr txBox="1"/>
          <p:nvPr/>
        </p:nvSpPr>
        <p:spPr>
          <a:xfrm>
            <a:off x="3395824" y="2573225"/>
            <a:ext cx="2352300" cy="42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Success rate</a:t>
            </a:r>
            <a:endParaRPr sz="2000">
              <a:solidFill>
                <a:schemeClr val="lt1"/>
              </a:solidFill>
              <a:latin typeface="Abril Fatface"/>
              <a:ea typeface="Abril Fatface"/>
              <a:cs typeface="Abril Fatface"/>
              <a:sym typeface="Abril Fatface"/>
            </a:endParaRPr>
          </a:p>
        </p:txBody>
      </p:sp>
      <p:sp>
        <p:nvSpPr>
          <p:cNvPr id="1097" name="Google Shape;1097;p89"/>
          <p:cNvSpPr txBox="1"/>
          <p:nvPr/>
        </p:nvSpPr>
        <p:spPr>
          <a:xfrm>
            <a:off x="5989038" y="1610725"/>
            <a:ext cx="2442900" cy="9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Fira Sans"/>
                <a:ea typeface="Fira Sans"/>
                <a:cs typeface="Fira Sans"/>
                <a:sym typeface="Fira Sans"/>
              </a:rPr>
              <a:t>Despite being red, Mars is a cold place. It’s full of iron oxide dust</a:t>
            </a:r>
            <a:endParaRPr sz="1600">
              <a:solidFill>
                <a:schemeClr val="lt1"/>
              </a:solidFill>
              <a:latin typeface="Fira Sans"/>
              <a:ea typeface="Fira Sans"/>
              <a:cs typeface="Fira Sans"/>
              <a:sym typeface="Fira Sans"/>
            </a:endParaRPr>
          </a:p>
        </p:txBody>
      </p:sp>
      <p:grpSp>
        <p:nvGrpSpPr>
          <p:cNvPr id="1098" name="Google Shape;1098;p89"/>
          <p:cNvGrpSpPr/>
          <p:nvPr/>
        </p:nvGrpSpPr>
        <p:grpSpPr>
          <a:xfrm>
            <a:off x="987982" y="1880499"/>
            <a:ext cx="420811" cy="418507"/>
            <a:chOff x="-5971525" y="3273750"/>
            <a:chExt cx="292250" cy="290650"/>
          </a:xfrm>
        </p:grpSpPr>
        <p:sp>
          <p:nvSpPr>
            <p:cNvPr id="1099" name="Google Shape;1099;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89"/>
          <p:cNvSpPr txBox="1"/>
          <p:nvPr/>
        </p:nvSpPr>
        <p:spPr>
          <a:xfrm>
            <a:off x="713214" y="2573153"/>
            <a:ext cx="14169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bril Fatface"/>
                <a:ea typeface="Abril Fatface"/>
                <a:cs typeface="Abril Fatface"/>
                <a:sym typeface="Abril Fatface"/>
              </a:rPr>
              <a:t>Sample</a:t>
            </a:r>
            <a:endParaRPr sz="2000">
              <a:solidFill>
                <a:schemeClr val="lt1"/>
              </a:solidFill>
              <a:latin typeface="Abril Fatface"/>
              <a:ea typeface="Abril Fatface"/>
              <a:cs typeface="Abril Fatface"/>
              <a:sym typeface="Abril Fatface"/>
            </a:endParaRPr>
          </a:p>
        </p:txBody>
      </p:sp>
      <p:sp>
        <p:nvSpPr>
          <p:cNvPr id="1102" name="Google Shape;1102;p89"/>
          <p:cNvSpPr txBox="1"/>
          <p:nvPr/>
        </p:nvSpPr>
        <p:spPr>
          <a:xfrm>
            <a:off x="1677426" y="1610900"/>
            <a:ext cx="21855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Young people</a:t>
            </a:r>
            <a:endParaRPr sz="1600">
              <a:solidFill>
                <a:schemeClr val="lt1"/>
              </a:solidFill>
              <a:latin typeface="Fira Sans"/>
              <a:ea typeface="Fira Sans"/>
              <a:cs typeface="Fira Sans"/>
              <a:sym typeface="Fira Sans"/>
            </a:endParaRPr>
          </a:p>
        </p:txBody>
      </p:sp>
      <p:sp>
        <p:nvSpPr>
          <p:cNvPr id="1103" name="Google Shape;1103;p89"/>
          <p:cNvSpPr txBox="1"/>
          <p:nvPr/>
        </p:nvSpPr>
        <p:spPr>
          <a:xfrm>
            <a:off x="1677426" y="2143825"/>
            <a:ext cx="21855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80 participants</a:t>
            </a:r>
            <a:endParaRPr sz="1600">
              <a:solidFill>
                <a:schemeClr val="lt1"/>
              </a:solidFill>
              <a:latin typeface="Fira Sans"/>
              <a:ea typeface="Fira Sans"/>
              <a:cs typeface="Fira Sans"/>
              <a:sym typeface="Fira Sans"/>
            </a:endParaRPr>
          </a:p>
        </p:txBody>
      </p:sp>
      <p:sp>
        <p:nvSpPr>
          <p:cNvPr id="1104" name="Google Shape;1104;p89"/>
          <p:cNvSpPr/>
          <p:nvPr/>
        </p:nvSpPr>
        <p:spPr>
          <a:xfrm>
            <a:off x="719514" y="3304068"/>
            <a:ext cx="957900" cy="957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lt1"/>
              </a:solidFill>
              <a:latin typeface="Abril Fatface"/>
              <a:ea typeface="Abril Fatface"/>
              <a:cs typeface="Abril Fatface"/>
              <a:sym typeface="Abril Fatface"/>
            </a:endParaRPr>
          </a:p>
        </p:txBody>
      </p:sp>
      <p:sp>
        <p:nvSpPr>
          <p:cNvPr id="1105" name="Google Shape;1105;p89"/>
          <p:cNvSpPr txBox="1"/>
          <p:nvPr/>
        </p:nvSpPr>
        <p:spPr>
          <a:xfrm>
            <a:off x="1677425" y="3393625"/>
            <a:ext cx="1684500" cy="77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Study the safety of medication</a:t>
            </a:r>
            <a:endParaRPr sz="1600">
              <a:solidFill>
                <a:schemeClr val="lt1"/>
              </a:solidFill>
              <a:latin typeface="Fira Sans"/>
              <a:ea typeface="Fira Sans"/>
              <a:cs typeface="Fira Sans"/>
              <a:sym typeface="Fira Sans"/>
            </a:endParaRPr>
          </a:p>
        </p:txBody>
      </p:sp>
      <p:cxnSp>
        <p:nvCxnSpPr>
          <p:cNvPr id="1106" name="Google Shape;1106;p89"/>
          <p:cNvCxnSpPr/>
          <p:nvPr/>
        </p:nvCxnSpPr>
        <p:spPr>
          <a:xfrm>
            <a:off x="1677422" y="2089825"/>
            <a:ext cx="1458600" cy="0"/>
          </a:xfrm>
          <a:prstGeom prst="straightConnector1">
            <a:avLst/>
          </a:prstGeom>
          <a:noFill/>
          <a:ln w="9525" cap="flat" cmpd="sng">
            <a:solidFill>
              <a:schemeClr val="lt1"/>
            </a:solidFill>
            <a:prstDash val="solid"/>
            <a:round/>
            <a:headEnd type="none" w="med" len="med"/>
            <a:tailEnd type="none" w="med" len="med"/>
          </a:ln>
        </p:spPr>
      </p:cxnSp>
      <p:sp>
        <p:nvSpPr>
          <p:cNvPr id="1107" name="Google Shape;1107;p89"/>
          <p:cNvSpPr/>
          <p:nvPr/>
        </p:nvSpPr>
        <p:spPr>
          <a:xfrm>
            <a:off x="4093014" y="3304068"/>
            <a:ext cx="957900" cy="957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lt1"/>
                </a:solidFill>
                <a:latin typeface="Abril Fatface"/>
                <a:ea typeface="Abril Fatface"/>
                <a:cs typeface="Abril Fatface"/>
                <a:sym typeface="Abril Fatface"/>
              </a:rPr>
              <a:t>80%</a:t>
            </a:r>
            <a:endParaRPr sz="1900">
              <a:solidFill>
                <a:schemeClr val="lt1"/>
              </a:solidFill>
              <a:latin typeface="Abril Fatface"/>
              <a:ea typeface="Abril Fatface"/>
              <a:cs typeface="Abril Fatface"/>
              <a:sym typeface="Abril Fatface"/>
            </a:endParaRPr>
          </a:p>
        </p:txBody>
      </p:sp>
      <p:sp>
        <p:nvSpPr>
          <p:cNvPr id="1108" name="Google Shape;1108;p89"/>
          <p:cNvSpPr txBox="1"/>
          <p:nvPr/>
        </p:nvSpPr>
        <p:spPr>
          <a:xfrm>
            <a:off x="3395824" y="4266423"/>
            <a:ext cx="2352300" cy="42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Success rate</a:t>
            </a:r>
            <a:endParaRPr sz="2000">
              <a:solidFill>
                <a:schemeClr val="lt1"/>
              </a:solidFill>
              <a:latin typeface="Abril Fatface"/>
              <a:ea typeface="Abril Fatface"/>
              <a:cs typeface="Abril Fatface"/>
              <a:sym typeface="Abril Fatface"/>
            </a:endParaRPr>
          </a:p>
        </p:txBody>
      </p:sp>
      <p:sp>
        <p:nvSpPr>
          <p:cNvPr id="1109" name="Google Shape;1109;p89"/>
          <p:cNvSpPr txBox="1"/>
          <p:nvPr/>
        </p:nvSpPr>
        <p:spPr>
          <a:xfrm>
            <a:off x="713214" y="4266428"/>
            <a:ext cx="14169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Abril Fatface"/>
                <a:ea typeface="Abril Fatface"/>
                <a:cs typeface="Abril Fatface"/>
                <a:sym typeface="Abril Fatface"/>
              </a:rPr>
              <a:t>Goal</a:t>
            </a:r>
            <a:endParaRPr sz="2000">
              <a:solidFill>
                <a:schemeClr val="lt1"/>
              </a:solidFill>
              <a:latin typeface="Abril Fatface"/>
              <a:ea typeface="Abril Fatface"/>
              <a:cs typeface="Abril Fatface"/>
              <a:sym typeface="Abril Fatface"/>
            </a:endParaRPr>
          </a:p>
        </p:txBody>
      </p:sp>
      <p:sp>
        <p:nvSpPr>
          <p:cNvPr id="1110" name="Google Shape;1110;p89"/>
          <p:cNvSpPr txBox="1"/>
          <p:nvPr/>
        </p:nvSpPr>
        <p:spPr>
          <a:xfrm>
            <a:off x="6072174" y="4266423"/>
            <a:ext cx="2352300" cy="42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Results</a:t>
            </a:r>
            <a:endParaRPr sz="2000">
              <a:solidFill>
                <a:schemeClr val="lt1"/>
              </a:solidFill>
              <a:latin typeface="Abril Fatface"/>
              <a:ea typeface="Abril Fatface"/>
              <a:cs typeface="Abril Fatface"/>
              <a:sym typeface="Abril Fatface"/>
            </a:endParaRPr>
          </a:p>
        </p:txBody>
      </p:sp>
      <p:sp>
        <p:nvSpPr>
          <p:cNvPr id="1111" name="Google Shape;1111;p89"/>
          <p:cNvSpPr txBox="1"/>
          <p:nvPr/>
        </p:nvSpPr>
        <p:spPr>
          <a:xfrm>
            <a:off x="6072174" y="2573225"/>
            <a:ext cx="2352300" cy="42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Secondary effects</a:t>
            </a:r>
            <a:endParaRPr sz="2000">
              <a:solidFill>
                <a:schemeClr val="lt1"/>
              </a:solidFill>
              <a:latin typeface="Abril Fatface"/>
              <a:ea typeface="Abril Fatface"/>
              <a:cs typeface="Abril Fatface"/>
              <a:sym typeface="Abril Fatface"/>
            </a:endParaRPr>
          </a:p>
        </p:txBody>
      </p:sp>
      <p:sp>
        <p:nvSpPr>
          <p:cNvPr id="1112" name="Google Shape;1112;p89"/>
          <p:cNvSpPr txBox="1"/>
          <p:nvPr/>
        </p:nvSpPr>
        <p:spPr>
          <a:xfrm>
            <a:off x="5989038" y="3214525"/>
            <a:ext cx="2442900" cy="9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Fira Sans"/>
                <a:ea typeface="Fira Sans"/>
                <a:cs typeface="Fira Sans"/>
                <a:sym typeface="Fira Sans"/>
              </a:rPr>
              <a:t>Venus has a beautiful name and is the second planet from the Sun</a:t>
            </a:r>
            <a:endParaRPr sz="1600">
              <a:solidFill>
                <a:schemeClr val="lt1"/>
              </a:solidFill>
              <a:latin typeface="Fira Sans"/>
              <a:ea typeface="Fira Sans"/>
              <a:cs typeface="Fira Sans"/>
              <a:sym typeface="Fira Sans"/>
            </a:endParaRPr>
          </a:p>
        </p:txBody>
      </p:sp>
      <p:grpSp>
        <p:nvGrpSpPr>
          <p:cNvPr id="1113" name="Google Shape;1113;p89"/>
          <p:cNvGrpSpPr/>
          <p:nvPr/>
        </p:nvGrpSpPr>
        <p:grpSpPr>
          <a:xfrm>
            <a:off x="938891" y="3523580"/>
            <a:ext cx="521436" cy="518641"/>
            <a:chOff x="-24353075" y="3891250"/>
            <a:chExt cx="293800" cy="292225"/>
          </a:xfrm>
        </p:grpSpPr>
        <p:sp>
          <p:nvSpPr>
            <p:cNvPr id="1114" name="Google Shape;1114;p8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9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Phase 1</a:t>
            </a:r>
            <a:endParaRPr/>
          </a:p>
        </p:txBody>
      </p:sp>
      <p:sp>
        <p:nvSpPr>
          <p:cNvPr id="1121" name="Google Shape;1121;p90"/>
          <p:cNvSpPr txBox="1"/>
          <p:nvPr/>
        </p:nvSpPr>
        <p:spPr>
          <a:xfrm>
            <a:off x="713225" y="1326100"/>
            <a:ext cx="21804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Duration</a:t>
            </a:r>
            <a:endParaRPr sz="2400">
              <a:solidFill>
                <a:schemeClr val="lt1"/>
              </a:solidFill>
              <a:latin typeface="Abril Fatface"/>
              <a:ea typeface="Abril Fatface"/>
              <a:cs typeface="Abril Fatface"/>
              <a:sym typeface="Abril Fatface"/>
            </a:endParaRPr>
          </a:p>
        </p:txBody>
      </p:sp>
      <p:sp>
        <p:nvSpPr>
          <p:cNvPr id="1122" name="Google Shape;1122;p90"/>
          <p:cNvSpPr txBox="1"/>
          <p:nvPr/>
        </p:nvSpPr>
        <p:spPr>
          <a:xfrm>
            <a:off x="713225" y="1764100"/>
            <a:ext cx="2180400" cy="8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6 months</a:t>
            </a:r>
            <a:endParaRPr sz="1600">
              <a:solidFill>
                <a:schemeClr val="lt1"/>
              </a:solidFill>
              <a:latin typeface="Fira Sans"/>
              <a:ea typeface="Fira Sans"/>
              <a:cs typeface="Fira Sans"/>
              <a:sym typeface="Fira Sans"/>
            </a:endParaRPr>
          </a:p>
          <a:p>
            <a:pPr marL="457200" lvl="0" indent="-330200" algn="l" rtl="0">
              <a:spcBef>
                <a:spcPts val="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85 days - Uranus</a:t>
            </a:r>
            <a:endParaRPr sz="1600">
              <a:solidFill>
                <a:schemeClr val="lt1"/>
              </a:solidFill>
              <a:latin typeface="Fira Sans"/>
              <a:ea typeface="Fira Sans"/>
              <a:cs typeface="Fira Sans"/>
              <a:sym typeface="Fira Sans"/>
            </a:endParaRPr>
          </a:p>
          <a:p>
            <a:pPr marL="457200" lvl="0" indent="-330200" algn="l" rtl="0">
              <a:spcBef>
                <a:spcPts val="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95 days - Moon</a:t>
            </a:r>
            <a:endParaRPr sz="1600">
              <a:solidFill>
                <a:schemeClr val="lt1"/>
              </a:solidFill>
              <a:latin typeface="Fira Sans"/>
              <a:ea typeface="Fira Sans"/>
              <a:cs typeface="Fira Sans"/>
              <a:sym typeface="Fira Sans"/>
            </a:endParaRPr>
          </a:p>
        </p:txBody>
      </p:sp>
      <p:sp>
        <p:nvSpPr>
          <p:cNvPr id="1123" name="Google Shape;1123;p90"/>
          <p:cNvSpPr txBox="1"/>
          <p:nvPr/>
        </p:nvSpPr>
        <p:spPr>
          <a:xfrm>
            <a:off x="3481775" y="1326100"/>
            <a:ext cx="21804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Results</a:t>
            </a:r>
            <a:endParaRPr sz="2400">
              <a:solidFill>
                <a:schemeClr val="lt1"/>
              </a:solidFill>
              <a:latin typeface="Abril Fatface"/>
              <a:ea typeface="Abril Fatface"/>
              <a:cs typeface="Abril Fatface"/>
              <a:sym typeface="Abril Fatface"/>
            </a:endParaRPr>
          </a:p>
        </p:txBody>
      </p:sp>
      <p:sp>
        <p:nvSpPr>
          <p:cNvPr id="1124" name="Google Shape;1124;p90"/>
          <p:cNvSpPr txBox="1"/>
          <p:nvPr/>
        </p:nvSpPr>
        <p:spPr>
          <a:xfrm>
            <a:off x="3481775" y="1764100"/>
            <a:ext cx="2180400" cy="8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Venus has a beautiful name and has also high temperatures</a:t>
            </a:r>
            <a:endParaRPr sz="1600">
              <a:solidFill>
                <a:schemeClr val="lt1"/>
              </a:solidFill>
              <a:latin typeface="Fira Sans"/>
              <a:ea typeface="Fira Sans"/>
              <a:cs typeface="Fira Sans"/>
              <a:sym typeface="Fira Sans"/>
            </a:endParaRPr>
          </a:p>
        </p:txBody>
      </p:sp>
      <p:sp>
        <p:nvSpPr>
          <p:cNvPr id="1125" name="Google Shape;1125;p90"/>
          <p:cNvSpPr txBox="1"/>
          <p:nvPr/>
        </p:nvSpPr>
        <p:spPr>
          <a:xfrm>
            <a:off x="6250325" y="1326100"/>
            <a:ext cx="21804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Side effects</a:t>
            </a:r>
            <a:endParaRPr sz="2400">
              <a:solidFill>
                <a:schemeClr val="lt1"/>
              </a:solidFill>
              <a:latin typeface="Abril Fatface"/>
              <a:ea typeface="Abril Fatface"/>
              <a:cs typeface="Abril Fatface"/>
              <a:sym typeface="Abril Fatface"/>
            </a:endParaRPr>
          </a:p>
        </p:txBody>
      </p:sp>
      <p:sp>
        <p:nvSpPr>
          <p:cNvPr id="1126" name="Google Shape;1126;p90"/>
          <p:cNvSpPr txBox="1"/>
          <p:nvPr/>
        </p:nvSpPr>
        <p:spPr>
          <a:xfrm>
            <a:off x="713225" y="2865750"/>
            <a:ext cx="21804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Objectives</a:t>
            </a:r>
            <a:endParaRPr sz="2400">
              <a:solidFill>
                <a:schemeClr val="lt1"/>
              </a:solidFill>
              <a:latin typeface="Abril Fatface"/>
              <a:ea typeface="Abril Fatface"/>
              <a:cs typeface="Abril Fatface"/>
              <a:sym typeface="Abril Fatface"/>
            </a:endParaRPr>
          </a:p>
        </p:txBody>
      </p:sp>
      <p:sp>
        <p:nvSpPr>
          <p:cNvPr id="1127" name="Google Shape;1127;p90"/>
          <p:cNvSpPr txBox="1"/>
          <p:nvPr/>
        </p:nvSpPr>
        <p:spPr>
          <a:xfrm>
            <a:off x="713225" y="3303750"/>
            <a:ext cx="2180400" cy="1304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Venus is a very hot planet</a:t>
            </a:r>
            <a:endParaRPr sz="160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Earth is where we all live on </a:t>
            </a:r>
            <a:endParaRPr sz="1600">
              <a:solidFill>
                <a:schemeClr val="lt1"/>
              </a:solidFill>
              <a:latin typeface="Fira Sans"/>
              <a:ea typeface="Fira Sans"/>
              <a:cs typeface="Fira Sans"/>
              <a:sym typeface="Fira Sans"/>
            </a:endParaRPr>
          </a:p>
        </p:txBody>
      </p:sp>
      <p:sp>
        <p:nvSpPr>
          <p:cNvPr id="1128" name="Google Shape;1128;p90"/>
          <p:cNvSpPr/>
          <p:nvPr/>
        </p:nvSpPr>
        <p:spPr>
          <a:xfrm>
            <a:off x="6398525" y="2214054"/>
            <a:ext cx="1880700" cy="1851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0"/>
          <p:cNvSpPr/>
          <p:nvPr/>
        </p:nvSpPr>
        <p:spPr>
          <a:xfrm>
            <a:off x="6398525" y="2214050"/>
            <a:ext cx="1549500" cy="1851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0"/>
          <p:cNvSpPr txBox="1"/>
          <p:nvPr/>
        </p:nvSpPr>
        <p:spPr>
          <a:xfrm>
            <a:off x="6398525" y="1808504"/>
            <a:ext cx="9420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Abril Fatface"/>
                <a:ea typeface="Abril Fatface"/>
                <a:cs typeface="Abril Fatface"/>
                <a:sym typeface="Abril Fatface"/>
              </a:rPr>
              <a:t>Week 1</a:t>
            </a:r>
            <a:endParaRPr sz="1600">
              <a:solidFill>
                <a:schemeClr val="lt1"/>
              </a:solidFill>
              <a:latin typeface="Abril Fatface"/>
              <a:ea typeface="Abril Fatface"/>
              <a:cs typeface="Abril Fatface"/>
              <a:sym typeface="Abril Fatface"/>
            </a:endParaRPr>
          </a:p>
        </p:txBody>
      </p:sp>
      <p:sp>
        <p:nvSpPr>
          <p:cNvPr id="1131" name="Google Shape;1131;p90"/>
          <p:cNvSpPr txBox="1"/>
          <p:nvPr/>
        </p:nvSpPr>
        <p:spPr>
          <a:xfrm>
            <a:off x="7340525" y="1808504"/>
            <a:ext cx="942000" cy="38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Abril Fatface"/>
                <a:ea typeface="Abril Fatface"/>
                <a:cs typeface="Abril Fatface"/>
                <a:sym typeface="Abril Fatface"/>
              </a:rPr>
              <a:t>80%</a:t>
            </a:r>
            <a:endParaRPr sz="1600">
              <a:solidFill>
                <a:schemeClr val="lt1"/>
              </a:solidFill>
              <a:latin typeface="Abril Fatface"/>
              <a:ea typeface="Abril Fatface"/>
              <a:cs typeface="Abril Fatface"/>
              <a:sym typeface="Abril Fatface"/>
            </a:endParaRPr>
          </a:p>
        </p:txBody>
      </p:sp>
      <p:sp>
        <p:nvSpPr>
          <p:cNvPr id="1132" name="Google Shape;1132;p90"/>
          <p:cNvSpPr/>
          <p:nvPr/>
        </p:nvSpPr>
        <p:spPr>
          <a:xfrm>
            <a:off x="6398525" y="2939204"/>
            <a:ext cx="1880700" cy="1851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0"/>
          <p:cNvSpPr/>
          <p:nvPr/>
        </p:nvSpPr>
        <p:spPr>
          <a:xfrm>
            <a:off x="6398525" y="2939200"/>
            <a:ext cx="1022700" cy="1851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0"/>
          <p:cNvSpPr txBox="1"/>
          <p:nvPr/>
        </p:nvSpPr>
        <p:spPr>
          <a:xfrm>
            <a:off x="6398525" y="2533654"/>
            <a:ext cx="9420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Abril Fatface"/>
                <a:ea typeface="Abril Fatface"/>
                <a:cs typeface="Abril Fatface"/>
                <a:sym typeface="Abril Fatface"/>
              </a:rPr>
              <a:t>Week 2</a:t>
            </a:r>
            <a:endParaRPr sz="1600">
              <a:solidFill>
                <a:schemeClr val="lt1"/>
              </a:solidFill>
              <a:latin typeface="Abril Fatface"/>
              <a:ea typeface="Abril Fatface"/>
              <a:cs typeface="Abril Fatface"/>
              <a:sym typeface="Abril Fatface"/>
            </a:endParaRPr>
          </a:p>
        </p:txBody>
      </p:sp>
      <p:sp>
        <p:nvSpPr>
          <p:cNvPr id="1135" name="Google Shape;1135;p90"/>
          <p:cNvSpPr txBox="1"/>
          <p:nvPr/>
        </p:nvSpPr>
        <p:spPr>
          <a:xfrm>
            <a:off x="7340525" y="2533654"/>
            <a:ext cx="942000" cy="38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Abril Fatface"/>
                <a:ea typeface="Abril Fatface"/>
                <a:cs typeface="Abril Fatface"/>
                <a:sym typeface="Abril Fatface"/>
              </a:rPr>
              <a:t>55%</a:t>
            </a:r>
            <a:endParaRPr sz="1600">
              <a:solidFill>
                <a:schemeClr val="lt1"/>
              </a:solidFill>
              <a:latin typeface="Abril Fatface"/>
              <a:ea typeface="Abril Fatface"/>
              <a:cs typeface="Abril Fatface"/>
              <a:sym typeface="Abril Fatface"/>
            </a:endParaRPr>
          </a:p>
        </p:txBody>
      </p:sp>
      <p:sp>
        <p:nvSpPr>
          <p:cNvPr id="1136" name="Google Shape;1136;p90"/>
          <p:cNvSpPr/>
          <p:nvPr/>
        </p:nvSpPr>
        <p:spPr>
          <a:xfrm>
            <a:off x="6398525" y="3664354"/>
            <a:ext cx="1880700" cy="1851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0"/>
          <p:cNvSpPr/>
          <p:nvPr/>
        </p:nvSpPr>
        <p:spPr>
          <a:xfrm>
            <a:off x="6398525" y="3664350"/>
            <a:ext cx="1355700" cy="1851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0"/>
          <p:cNvSpPr txBox="1"/>
          <p:nvPr/>
        </p:nvSpPr>
        <p:spPr>
          <a:xfrm>
            <a:off x="6398525" y="3258804"/>
            <a:ext cx="9420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Abril Fatface"/>
                <a:ea typeface="Abril Fatface"/>
                <a:cs typeface="Abril Fatface"/>
                <a:sym typeface="Abril Fatface"/>
              </a:rPr>
              <a:t>Week 3</a:t>
            </a:r>
            <a:endParaRPr sz="1600">
              <a:solidFill>
                <a:schemeClr val="lt1"/>
              </a:solidFill>
              <a:latin typeface="Abril Fatface"/>
              <a:ea typeface="Abril Fatface"/>
              <a:cs typeface="Abril Fatface"/>
              <a:sym typeface="Abril Fatface"/>
            </a:endParaRPr>
          </a:p>
        </p:txBody>
      </p:sp>
      <p:sp>
        <p:nvSpPr>
          <p:cNvPr id="1139" name="Google Shape;1139;p90"/>
          <p:cNvSpPr txBox="1"/>
          <p:nvPr/>
        </p:nvSpPr>
        <p:spPr>
          <a:xfrm>
            <a:off x="7340525" y="3258804"/>
            <a:ext cx="942000" cy="38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Abril Fatface"/>
                <a:ea typeface="Abril Fatface"/>
                <a:cs typeface="Abril Fatface"/>
                <a:sym typeface="Abril Fatface"/>
              </a:rPr>
              <a:t>70%</a:t>
            </a:r>
            <a:endParaRPr sz="1600">
              <a:solidFill>
                <a:schemeClr val="lt1"/>
              </a:solidFill>
              <a:latin typeface="Abril Fatface"/>
              <a:ea typeface="Abril Fatface"/>
              <a:cs typeface="Abril Fatface"/>
              <a:sym typeface="Abril Fatface"/>
            </a:endParaRPr>
          </a:p>
        </p:txBody>
      </p:sp>
      <p:sp>
        <p:nvSpPr>
          <p:cNvPr id="1140" name="Google Shape;1140;p90"/>
          <p:cNvSpPr/>
          <p:nvPr/>
        </p:nvSpPr>
        <p:spPr>
          <a:xfrm>
            <a:off x="6398525" y="4389504"/>
            <a:ext cx="1880700" cy="1851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90"/>
          <p:cNvSpPr/>
          <p:nvPr/>
        </p:nvSpPr>
        <p:spPr>
          <a:xfrm>
            <a:off x="6398525" y="4389500"/>
            <a:ext cx="942000" cy="1851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90"/>
          <p:cNvSpPr txBox="1"/>
          <p:nvPr/>
        </p:nvSpPr>
        <p:spPr>
          <a:xfrm>
            <a:off x="6398525" y="3983954"/>
            <a:ext cx="9420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Abril Fatface"/>
                <a:ea typeface="Abril Fatface"/>
                <a:cs typeface="Abril Fatface"/>
                <a:sym typeface="Abril Fatface"/>
              </a:rPr>
              <a:t>Week 4</a:t>
            </a:r>
            <a:endParaRPr sz="1600">
              <a:solidFill>
                <a:schemeClr val="lt1"/>
              </a:solidFill>
              <a:latin typeface="Abril Fatface"/>
              <a:ea typeface="Abril Fatface"/>
              <a:cs typeface="Abril Fatface"/>
              <a:sym typeface="Abril Fatface"/>
            </a:endParaRPr>
          </a:p>
        </p:txBody>
      </p:sp>
      <p:sp>
        <p:nvSpPr>
          <p:cNvPr id="1143" name="Google Shape;1143;p90"/>
          <p:cNvSpPr txBox="1"/>
          <p:nvPr/>
        </p:nvSpPr>
        <p:spPr>
          <a:xfrm>
            <a:off x="7340525" y="3983954"/>
            <a:ext cx="942000" cy="38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Abril Fatface"/>
                <a:ea typeface="Abril Fatface"/>
                <a:cs typeface="Abril Fatface"/>
                <a:sym typeface="Abril Fatface"/>
              </a:rPr>
              <a:t>50%</a:t>
            </a:r>
            <a:endParaRPr sz="1600">
              <a:solidFill>
                <a:schemeClr val="lt1"/>
              </a:solidFill>
              <a:latin typeface="Abril Fatface"/>
              <a:ea typeface="Abril Fatface"/>
              <a:cs typeface="Abril Fatface"/>
              <a:sym typeface="Abril Fatface"/>
            </a:endParaRPr>
          </a:p>
        </p:txBody>
      </p:sp>
      <p:sp>
        <p:nvSpPr>
          <p:cNvPr id="1144" name="Google Shape;1144;p90"/>
          <p:cNvSpPr txBox="1"/>
          <p:nvPr/>
        </p:nvSpPr>
        <p:spPr>
          <a:xfrm>
            <a:off x="3481775" y="2865750"/>
            <a:ext cx="21804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Goals</a:t>
            </a:r>
            <a:endParaRPr sz="2400">
              <a:solidFill>
                <a:schemeClr val="lt1"/>
              </a:solidFill>
              <a:latin typeface="Abril Fatface"/>
              <a:ea typeface="Abril Fatface"/>
              <a:cs typeface="Abril Fatface"/>
              <a:sym typeface="Abril Fatface"/>
            </a:endParaRPr>
          </a:p>
        </p:txBody>
      </p:sp>
      <p:sp>
        <p:nvSpPr>
          <p:cNvPr id="1145" name="Google Shape;1145;p90"/>
          <p:cNvSpPr txBox="1"/>
          <p:nvPr/>
        </p:nvSpPr>
        <p:spPr>
          <a:xfrm>
            <a:off x="3481775" y="3303750"/>
            <a:ext cx="2180400" cy="1304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Mars is cold</a:t>
            </a:r>
            <a:endParaRPr sz="1600">
              <a:solidFill>
                <a:schemeClr val="lt1"/>
              </a:solidFill>
              <a:latin typeface="Fira Sans"/>
              <a:ea typeface="Fira Sans"/>
              <a:cs typeface="Fira Sans"/>
              <a:sym typeface="Fira Sans"/>
            </a:endParaRPr>
          </a:p>
          <a:p>
            <a:pPr marL="457200" lvl="0" indent="-330200" algn="l" rtl="0">
              <a:spcBef>
                <a:spcPts val="1000"/>
              </a:spcBef>
              <a:spcAft>
                <a:spcPts val="0"/>
              </a:spcAft>
              <a:buClr>
                <a:schemeClr val="lt1"/>
              </a:buClr>
              <a:buSzPts val="1600"/>
              <a:buFont typeface="Fira Sans"/>
              <a:buChar char="●"/>
            </a:pPr>
            <a:r>
              <a:rPr lang="en" sz="1600">
                <a:solidFill>
                  <a:schemeClr val="lt1"/>
                </a:solidFill>
                <a:latin typeface="Fira Sans"/>
                <a:ea typeface="Fira Sans"/>
                <a:cs typeface="Fira Sans"/>
                <a:sym typeface="Fira Sans"/>
              </a:rPr>
              <a:t>Jupiter is big</a:t>
            </a:r>
            <a:endParaRPr sz="1600">
              <a:solidFill>
                <a:schemeClr val="lt1"/>
              </a:solidFill>
              <a:latin typeface="Fira Sans"/>
              <a:ea typeface="Fira Sans"/>
              <a:cs typeface="Fira Sans"/>
              <a:sym typeface="Fira Sans"/>
            </a:endParaRPr>
          </a:p>
          <a:p>
            <a:pPr marL="457200" lvl="0" indent="-330200" algn="l" rtl="0">
              <a:spcBef>
                <a:spcPts val="1000"/>
              </a:spcBef>
              <a:spcAft>
                <a:spcPts val="1000"/>
              </a:spcAft>
              <a:buClr>
                <a:schemeClr val="lt1"/>
              </a:buClr>
              <a:buSzPts val="1600"/>
              <a:buFont typeface="Fira Sans"/>
              <a:buChar char="●"/>
            </a:pPr>
            <a:r>
              <a:rPr lang="en" sz="1600">
                <a:solidFill>
                  <a:schemeClr val="lt1"/>
                </a:solidFill>
                <a:latin typeface="Fira Sans"/>
                <a:ea typeface="Fira Sans"/>
                <a:cs typeface="Fira Sans"/>
                <a:sym typeface="Fira Sans"/>
              </a:rPr>
              <a:t>Mercury is small</a:t>
            </a:r>
            <a:endParaRPr sz="1600">
              <a:solidFill>
                <a:schemeClr val="lt1"/>
              </a:solidFill>
              <a:latin typeface="Fira Sans"/>
              <a:ea typeface="Fira Sans"/>
              <a:cs typeface="Fira Sans"/>
              <a:sym typeface="Fira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9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Phase 1</a:t>
            </a:r>
            <a:endParaRPr/>
          </a:p>
        </p:txBody>
      </p:sp>
      <p:sp>
        <p:nvSpPr>
          <p:cNvPr id="1151" name="Google Shape;1151;p91"/>
          <p:cNvSpPr txBox="1"/>
          <p:nvPr/>
        </p:nvSpPr>
        <p:spPr>
          <a:xfrm>
            <a:off x="923313" y="1316900"/>
            <a:ext cx="3438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Sample</a:t>
            </a:r>
            <a:endParaRPr sz="2400">
              <a:solidFill>
                <a:schemeClr val="lt1"/>
              </a:solidFill>
              <a:latin typeface="Abril Fatface"/>
              <a:ea typeface="Abril Fatface"/>
              <a:cs typeface="Abril Fatface"/>
              <a:sym typeface="Abril Fatface"/>
            </a:endParaRPr>
          </a:p>
        </p:txBody>
      </p:sp>
      <p:sp>
        <p:nvSpPr>
          <p:cNvPr id="1152" name="Google Shape;1152;p91"/>
          <p:cNvSpPr txBox="1"/>
          <p:nvPr/>
        </p:nvSpPr>
        <p:spPr>
          <a:xfrm>
            <a:off x="923313" y="1754900"/>
            <a:ext cx="3438600" cy="65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600">
                <a:solidFill>
                  <a:schemeClr val="lt1"/>
                </a:solidFill>
                <a:latin typeface="Fira Sans"/>
                <a:ea typeface="Fira Sans"/>
                <a:cs typeface="Fira Sans"/>
                <a:sym typeface="Fira Sans"/>
              </a:rPr>
              <a:t>Venus has a beautiful name and is the second planet from the Sun</a:t>
            </a:r>
            <a:endParaRPr sz="1600">
              <a:solidFill>
                <a:schemeClr val="lt1"/>
              </a:solidFill>
              <a:latin typeface="Fira Sans"/>
              <a:ea typeface="Fira Sans"/>
              <a:cs typeface="Fira Sans"/>
              <a:sym typeface="Fira Sans"/>
            </a:endParaRPr>
          </a:p>
        </p:txBody>
      </p:sp>
      <p:sp>
        <p:nvSpPr>
          <p:cNvPr id="1153" name="Google Shape;1153;p91"/>
          <p:cNvSpPr/>
          <p:nvPr/>
        </p:nvSpPr>
        <p:spPr>
          <a:xfrm>
            <a:off x="1246556" y="2972125"/>
            <a:ext cx="942000" cy="942000"/>
          </a:xfrm>
          <a:prstGeom prst="donut">
            <a:avLst>
              <a:gd name="adj" fmla="val 1617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91"/>
          <p:cNvSpPr/>
          <p:nvPr/>
        </p:nvSpPr>
        <p:spPr>
          <a:xfrm>
            <a:off x="1323071" y="3048639"/>
            <a:ext cx="789000" cy="789000"/>
          </a:xfrm>
          <a:prstGeom prst="arc">
            <a:avLst>
              <a:gd name="adj1" fmla="val 16200000"/>
              <a:gd name="adj2" fmla="val 6146333"/>
            </a:avLst>
          </a:prstGeom>
          <a:noFill/>
          <a:ln w="381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91"/>
          <p:cNvSpPr txBox="1"/>
          <p:nvPr/>
        </p:nvSpPr>
        <p:spPr>
          <a:xfrm>
            <a:off x="923313" y="3950975"/>
            <a:ext cx="1588500" cy="65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600">
                <a:solidFill>
                  <a:schemeClr val="lt1"/>
                </a:solidFill>
                <a:latin typeface="Fira Sans"/>
                <a:ea typeface="Fira Sans"/>
                <a:cs typeface="Fira Sans"/>
                <a:sym typeface="Fira Sans"/>
              </a:rPr>
              <a:t>Earth is where we all live on</a:t>
            </a:r>
            <a:endParaRPr sz="1600">
              <a:solidFill>
                <a:schemeClr val="lt1"/>
              </a:solidFill>
              <a:latin typeface="Fira Sans"/>
              <a:ea typeface="Fira Sans"/>
              <a:cs typeface="Fira Sans"/>
              <a:sym typeface="Fira Sans"/>
            </a:endParaRPr>
          </a:p>
        </p:txBody>
      </p:sp>
      <p:sp>
        <p:nvSpPr>
          <p:cNvPr id="1156" name="Google Shape;1156;p91"/>
          <p:cNvSpPr/>
          <p:nvPr/>
        </p:nvSpPr>
        <p:spPr>
          <a:xfrm>
            <a:off x="3096748" y="2972125"/>
            <a:ext cx="942000" cy="942000"/>
          </a:xfrm>
          <a:prstGeom prst="donut">
            <a:avLst>
              <a:gd name="adj" fmla="val 1617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91"/>
          <p:cNvSpPr/>
          <p:nvPr/>
        </p:nvSpPr>
        <p:spPr>
          <a:xfrm>
            <a:off x="3173264" y="3048639"/>
            <a:ext cx="789000" cy="789000"/>
          </a:xfrm>
          <a:prstGeom prst="arc">
            <a:avLst>
              <a:gd name="adj1" fmla="val 16200000"/>
              <a:gd name="adj2" fmla="val 4710233"/>
            </a:avLst>
          </a:prstGeom>
          <a:noFill/>
          <a:ln w="3810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91"/>
          <p:cNvSpPr txBox="1"/>
          <p:nvPr/>
        </p:nvSpPr>
        <p:spPr>
          <a:xfrm>
            <a:off x="2773488" y="3950975"/>
            <a:ext cx="1588500" cy="65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600">
                <a:solidFill>
                  <a:schemeClr val="lt1"/>
                </a:solidFill>
                <a:latin typeface="Fira Sans"/>
                <a:ea typeface="Fira Sans"/>
                <a:cs typeface="Fira Sans"/>
                <a:sym typeface="Fira Sans"/>
              </a:rPr>
              <a:t>The Moon is a satellite</a:t>
            </a:r>
            <a:endParaRPr sz="1600">
              <a:solidFill>
                <a:schemeClr val="lt1"/>
              </a:solidFill>
              <a:latin typeface="Fira Sans"/>
              <a:ea typeface="Fira Sans"/>
              <a:cs typeface="Fira Sans"/>
              <a:sym typeface="Fira Sans"/>
            </a:endParaRPr>
          </a:p>
        </p:txBody>
      </p:sp>
      <p:sp>
        <p:nvSpPr>
          <p:cNvPr id="1159" name="Google Shape;1159;p91"/>
          <p:cNvSpPr txBox="1"/>
          <p:nvPr/>
        </p:nvSpPr>
        <p:spPr>
          <a:xfrm>
            <a:off x="1167638" y="2445075"/>
            <a:ext cx="10998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55%</a:t>
            </a:r>
            <a:endParaRPr sz="2400">
              <a:solidFill>
                <a:schemeClr val="lt1"/>
              </a:solidFill>
              <a:latin typeface="Abril Fatface"/>
              <a:ea typeface="Abril Fatface"/>
              <a:cs typeface="Abril Fatface"/>
              <a:sym typeface="Abril Fatface"/>
            </a:endParaRPr>
          </a:p>
        </p:txBody>
      </p:sp>
      <p:sp>
        <p:nvSpPr>
          <p:cNvPr id="1160" name="Google Shape;1160;p91"/>
          <p:cNvSpPr txBox="1"/>
          <p:nvPr/>
        </p:nvSpPr>
        <p:spPr>
          <a:xfrm>
            <a:off x="3017838" y="2445075"/>
            <a:ext cx="10998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45%</a:t>
            </a:r>
            <a:endParaRPr sz="2400">
              <a:solidFill>
                <a:schemeClr val="lt1"/>
              </a:solidFill>
              <a:latin typeface="Abril Fatface"/>
              <a:ea typeface="Abril Fatface"/>
              <a:cs typeface="Abril Fatface"/>
              <a:sym typeface="Abril Fatface"/>
            </a:endParaRPr>
          </a:p>
        </p:txBody>
      </p:sp>
      <p:sp>
        <p:nvSpPr>
          <p:cNvPr id="1161" name="Google Shape;1161;p91"/>
          <p:cNvSpPr/>
          <p:nvPr/>
        </p:nvSpPr>
        <p:spPr>
          <a:xfrm>
            <a:off x="5166987" y="1831100"/>
            <a:ext cx="2668800" cy="2668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91"/>
          <p:cNvSpPr txBox="1"/>
          <p:nvPr/>
        </p:nvSpPr>
        <p:spPr>
          <a:xfrm>
            <a:off x="4782088" y="1316900"/>
            <a:ext cx="34386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Results</a:t>
            </a:r>
            <a:endParaRPr sz="2400">
              <a:solidFill>
                <a:schemeClr val="lt1"/>
              </a:solidFill>
              <a:latin typeface="Abril Fatface"/>
              <a:ea typeface="Abril Fatface"/>
              <a:cs typeface="Abril Fatface"/>
              <a:sym typeface="Abril Fatface"/>
            </a:endParaRPr>
          </a:p>
        </p:txBody>
      </p:sp>
      <p:sp>
        <p:nvSpPr>
          <p:cNvPr id="1163" name="Google Shape;1163;p91"/>
          <p:cNvSpPr txBox="1"/>
          <p:nvPr/>
        </p:nvSpPr>
        <p:spPr>
          <a:xfrm>
            <a:off x="5613075" y="2183664"/>
            <a:ext cx="17766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far away from us</a:t>
            </a:r>
            <a:endParaRPr sz="1600">
              <a:solidFill>
                <a:schemeClr val="lt1"/>
              </a:solidFill>
              <a:latin typeface="Fira Sans"/>
              <a:ea typeface="Fira Sans"/>
              <a:cs typeface="Fira Sans"/>
              <a:sym typeface="Fira Sans"/>
            </a:endParaRPr>
          </a:p>
        </p:txBody>
      </p:sp>
      <p:sp>
        <p:nvSpPr>
          <p:cNvPr id="1164" name="Google Shape;1164;p91"/>
          <p:cNvSpPr txBox="1"/>
          <p:nvPr/>
        </p:nvSpPr>
        <p:spPr>
          <a:xfrm>
            <a:off x="5613075" y="2867864"/>
            <a:ext cx="17766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Mercury is the smallest planet</a:t>
            </a:r>
            <a:endParaRPr sz="1600">
              <a:solidFill>
                <a:schemeClr val="lt1"/>
              </a:solidFill>
              <a:latin typeface="Fira Sans"/>
              <a:ea typeface="Fira Sans"/>
              <a:cs typeface="Fira Sans"/>
              <a:sym typeface="Fira Sans"/>
            </a:endParaRPr>
          </a:p>
        </p:txBody>
      </p:sp>
      <p:sp>
        <p:nvSpPr>
          <p:cNvPr id="1165" name="Google Shape;1165;p91"/>
          <p:cNvSpPr txBox="1"/>
          <p:nvPr/>
        </p:nvSpPr>
        <p:spPr>
          <a:xfrm>
            <a:off x="5613075" y="3552064"/>
            <a:ext cx="1776600" cy="61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a:t>
            </a:r>
            <a:endParaRPr sz="1600">
              <a:solidFill>
                <a:schemeClr val="lt1"/>
              </a:solidFill>
              <a:latin typeface="Fira Sans"/>
              <a:ea typeface="Fira Sans"/>
              <a:cs typeface="Fira Sans"/>
              <a:sym typeface="Fira Sans"/>
            </a:endParaRPr>
          </a:p>
        </p:txBody>
      </p:sp>
      <p:cxnSp>
        <p:nvCxnSpPr>
          <p:cNvPr id="1166" name="Google Shape;1166;p91"/>
          <p:cNvCxnSpPr/>
          <p:nvPr/>
        </p:nvCxnSpPr>
        <p:spPr>
          <a:xfrm>
            <a:off x="5705775" y="2860067"/>
            <a:ext cx="1591200" cy="0"/>
          </a:xfrm>
          <a:prstGeom prst="straightConnector1">
            <a:avLst/>
          </a:prstGeom>
          <a:noFill/>
          <a:ln w="9525" cap="flat" cmpd="sng">
            <a:solidFill>
              <a:schemeClr val="lt1"/>
            </a:solidFill>
            <a:prstDash val="solid"/>
            <a:round/>
            <a:headEnd type="none" w="med" len="med"/>
            <a:tailEnd type="none" w="med" len="med"/>
          </a:ln>
        </p:spPr>
      </p:cxnSp>
      <p:cxnSp>
        <p:nvCxnSpPr>
          <p:cNvPr id="1167" name="Google Shape;1167;p91"/>
          <p:cNvCxnSpPr/>
          <p:nvPr/>
        </p:nvCxnSpPr>
        <p:spPr>
          <a:xfrm>
            <a:off x="5705775" y="3544267"/>
            <a:ext cx="1591200" cy="0"/>
          </a:xfrm>
          <a:prstGeom prst="straightConnector1">
            <a:avLst/>
          </a:prstGeom>
          <a:noFill/>
          <a:ln w="9525" cap="flat" cmpd="sng">
            <a:solidFill>
              <a:schemeClr val="lt1"/>
            </a:solidFill>
            <a:prstDash val="solid"/>
            <a:round/>
            <a:headEnd type="none" w="med" len="med"/>
            <a:tailEnd type="none" w="med" len="med"/>
          </a:ln>
        </p:spPr>
      </p:cxnSp>
      <p:grpSp>
        <p:nvGrpSpPr>
          <p:cNvPr id="1168" name="Google Shape;1168;p91"/>
          <p:cNvGrpSpPr/>
          <p:nvPr/>
        </p:nvGrpSpPr>
        <p:grpSpPr>
          <a:xfrm>
            <a:off x="1588776" y="3286187"/>
            <a:ext cx="257561" cy="313953"/>
            <a:chOff x="5850813" y="3426275"/>
            <a:chExt cx="354425" cy="432025"/>
          </a:xfrm>
        </p:grpSpPr>
        <p:sp>
          <p:nvSpPr>
            <p:cNvPr id="1169" name="Google Shape;1169;p91"/>
            <p:cNvSpPr/>
            <p:nvPr/>
          </p:nvSpPr>
          <p:spPr>
            <a:xfrm>
              <a:off x="5850813" y="3553625"/>
              <a:ext cx="329000" cy="304675"/>
            </a:xfrm>
            <a:custGeom>
              <a:avLst/>
              <a:gdLst/>
              <a:ahLst/>
              <a:cxnLst/>
              <a:rect l="l" t="t" r="r" b="b"/>
              <a:pathLst>
                <a:path w="13160" h="12187" extrusionOk="0">
                  <a:moveTo>
                    <a:pt x="5060" y="1602"/>
                  </a:moveTo>
                  <a:cubicBezTo>
                    <a:pt x="5191" y="1602"/>
                    <a:pt x="5322" y="1651"/>
                    <a:pt x="5425" y="1749"/>
                  </a:cubicBezTo>
                  <a:lnTo>
                    <a:pt x="6147" y="2480"/>
                  </a:lnTo>
                  <a:cubicBezTo>
                    <a:pt x="7120" y="3444"/>
                    <a:pt x="6424" y="5094"/>
                    <a:pt x="5059" y="5094"/>
                  </a:cubicBezTo>
                  <a:cubicBezTo>
                    <a:pt x="3703" y="5094"/>
                    <a:pt x="3007" y="3444"/>
                    <a:pt x="3980" y="2480"/>
                  </a:cubicBezTo>
                  <a:lnTo>
                    <a:pt x="4702" y="1749"/>
                  </a:lnTo>
                  <a:cubicBezTo>
                    <a:pt x="4800" y="1651"/>
                    <a:pt x="4930" y="1602"/>
                    <a:pt x="5060" y="1602"/>
                  </a:cubicBezTo>
                  <a:close/>
                  <a:moveTo>
                    <a:pt x="1" y="0"/>
                  </a:moveTo>
                  <a:lnTo>
                    <a:pt x="1" y="6548"/>
                  </a:lnTo>
                  <a:cubicBezTo>
                    <a:pt x="1" y="6780"/>
                    <a:pt x="152" y="6977"/>
                    <a:pt x="366" y="7039"/>
                  </a:cubicBezTo>
                  <a:lnTo>
                    <a:pt x="3542" y="7949"/>
                  </a:lnTo>
                  <a:lnTo>
                    <a:pt x="3542" y="8912"/>
                  </a:lnTo>
                  <a:cubicBezTo>
                    <a:pt x="3542" y="9189"/>
                    <a:pt x="3774" y="9421"/>
                    <a:pt x="4051" y="9421"/>
                  </a:cubicBezTo>
                  <a:lnTo>
                    <a:pt x="4559" y="9421"/>
                  </a:lnTo>
                  <a:lnTo>
                    <a:pt x="4559" y="10331"/>
                  </a:lnTo>
                  <a:cubicBezTo>
                    <a:pt x="4559" y="11357"/>
                    <a:pt x="5389" y="12186"/>
                    <a:pt x="6415" y="12186"/>
                  </a:cubicBezTo>
                  <a:lnTo>
                    <a:pt x="11304" y="12186"/>
                  </a:lnTo>
                  <a:cubicBezTo>
                    <a:pt x="12330" y="12186"/>
                    <a:pt x="13159" y="11357"/>
                    <a:pt x="13159" y="10331"/>
                  </a:cubicBezTo>
                  <a:lnTo>
                    <a:pt x="13159" y="4050"/>
                  </a:lnTo>
                  <a:lnTo>
                    <a:pt x="12151" y="4050"/>
                  </a:lnTo>
                  <a:lnTo>
                    <a:pt x="12151" y="10331"/>
                  </a:lnTo>
                  <a:cubicBezTo>
                    <a:pt x="12151" y="10795"/>
                    <a:pt x="11776" y="11169"/>
                    <a:pt x="11304" y="11169"/>
                  </a:cubicBezTo>
                  <a:lnTo>
                    <a:pt x="6415" y="11169"/>
                  </a:lnTo>
                  <a:cubicBezTo>
                    <a:pt x="5951" y="11169"/>
                    <a:pt x="5567" y="10795"/>
                    <a:pt x="5567" y="10331"/>
                  </a:cubicBezTo>
                  <a:lnTo>
                    <a:pt x="5567" y="9421"/>
                  </a:lnTo>
                  <a:lnTo>
                    <a:pt x="6076" y="9421"/>
                  </a:lnTo>
                  <a:cubicBezTo>
                    <a:pt x="6352" y="9421"/>
                    <a:pt x="6584" y="9189"/>
                    <a:pt x="6584" y="8912"/>
                  </a:cubicBezTo>
                  <a:lnTo>
                    <a:pt x="6584" y="7904"/>
                  </a:lnTo>
                  <a:lnTo>
                    <a:pt x="9751" y="7039"/>
                  </a:lnTo>
                  <a:cubicBezTo>
                    <a:pt x="9974" y="6977"/>
                    <a:pt x="10126" y="6780"/>
                    <a:pt x="10126" y="6548"/>
                  </a:cubicBezTo>
                  <a:lnTo>
                    <a:pt x="10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91"/>
            <p:cNvSpPr/>
            <p:nvPr/>
          </p:nvSpPr>
          <p:spPr>
            <a:xfrm>
              <a:off x="6129163" y="3452375"/>
              <a:ext cx="76075" cy="177325"/>
            </a:xfrm>
            <a:custGeom>
              <a:avLst/>
              <a:gdLst/>
              <a:ahLst/>
              <a:cxnLst/>
              <a:rect l="l" t="t" r="r" b="b"/>
              <a:pathLst>
                <a:path w="3043" h="7093" extrusionOk="0">
                  <a:moveTo>
                    <a:pt x="1526" y="0"/>
                  </a:moveTo>
                  <a:cubicBezTo>
                    <a:pt x="1240" y="0"/>
                    <a:pt x="1017" y="223"/>
                    <a:pt x="1017" y="509"/>
                  </a:cubicBezTo>
                  <a:lnTo>
                    <a:pt x="1017" y="2025"/>
                  </a:lnTo>
                  <a:lnTo>
                    <a:pt x="509" y="2025"/>
                  </a:lnTo>
                  <a:cubicBezTo>
                    <a:pt x="232" y="2025"/>
                    <a:pt x="0" y="2248"/>
                    <a:pt x="0" y="2534"/>
                  </a:cubicBezTo>
                  <a:lnTo>
                    <a:pt x="0" y="6584"/>
                  </a:lnTo>
                  <a:cubicBezTo>
                    <a:pt x="0" y="6860"/>
                    <a:pt x="232" y="7092"/>
                    <a:pt x="509" y="7092"/>
                  </a:cubicBezTo>
                  <a:lnTo>
                    <a:pt x="2534" y="7092"/>
                  </a:lnTo>
                  <a:cubicBezTo>
                    <a:pt x="2819" y="7092"/>
                    <a:pt x="3042" y="6860"/>
                    <a:pt x="3042" y="6584"/>
                  </a:cubicBezTo>
                  <a:lnTo>
                    <a:pt x="3042" y="2534"/>
                  </a:lnTo>
                  <a:cubicBezTo>
                    <a:pt x="3042" y="2248"/>
                    <a:pt x="2819" y="2025"/>
                    <a:pt x="2534" y="2025"/>
                  </a:cubicBezTo>
                  <a:lnTo>
                    <a:pt x="2025" y="2025"/>
                  </a:lnTo>
                  <a:lnTo>
                    <a:pt x="2025" y="509"/>
                  </a:lnTo>
                  <a:cubicBezTo>
                    <a:pt x="2025" y="223"/>
                    <a:pt x="1802" y="0"/>
                    <a:pt x="1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91"/>
            <p:cNvSpPr/>
            <p:nvPr/>
          </p:nvSpPr>
          <p:spPr>
            <a:xfrm>
              <a:off x="5850813" y="3426275"/>
              <a:ext cx="253175" cy="102175"/>
            </a:xfrm>
            <a:custGeom>
              <a:avLst/>
              <a:gdLst/>
              <a:ahLst/>
              <a:cxnLst/>
              <a:rect l="l" t="t" r="r" b="b"/>
              <a:pathLst>
                <a:path w="10127" h="4087" extrusionOk="0">
                  <a:moveTo>
                    <a:pt x="5059" y="1722"/>
                  </a:moveTo>
                  <a:cubicBezTo>
                    <a:pt x="5336" y="1722"/>
                    <a:pt x="5567" y="1945"/>
                    <a:pt x="5567" y="2222"/>
                  </a:cubicBezTo>
                  <a:cubicBezTo>
                    <a:pt x="5567" y="2507"/>
                    <a:pt x="5336" y="2730"/>
                    <a:pt x="5059" y="2730"/>
                  </a:cubicBezTo>
                  <a:cubicBezTo>
                    <a:pt x="4782" y="2730"/>
                    <a:pt x="4559" y="2507"/>
                    <a:pt x="4559" y="2222"/>
                  </a:cubicBezTo>
                  <a:cubicBezTo>
                    <a:pt x="4559" y="1945"/>
                    <a:pt x="4782" y="1722"/>
                    <a:pt x="5059" y="1722"/>
                  </a:cubicBezTo>
                  <a:close/>
                  <a:moveTo>
                    <a:pt x="5059" y="0"/>
                  </a:moveTo>
                  <a:cubicBezTo>
                    <a:pt x="3837" y="0"/>
                    <a:pt x="2820" y="866"/>
                    <a:pt x="2579" y="2025"/>
                  </a:cubicBezTo>
                  <a:lnTo>
                    <a:pt x="509" y="2025"/>
                  </a:lnTo>
                  <a:cubicBezTo>
                    <a:pt x="224" y="2025"/>
                    <a:pt x="1" y="2248"/>
                    <a:pt x="1" y="2525"/>
                  </a:cubicBezTo>
                  <a:lnTo>
                    <a:pt x="1" y="4086"/>
                  </a:lnTo>
                  <a:lnTo>
                    <a:pt x="10126" y="4086"/>
                  </a:lnTo>
                  <a:lnTo>
                    <a:pt x="10126" y="2525"/>
                  </a:lnTo>
                  <a:cubicBezTo>
                    <a:pt x="10126" y="2248"/>
                    <a:pt x="9903" y="2025"/>
                    <a:pt x="9618" y="2025"/>
                  </a:cubicBezTo>
                  <a:lnTo>
                    <a:pt x="7539" y="2025"/>
                  </a:lnTo>
                  <a:cubicBezTo>
                    <a:pt x="7307" y="866"/>
                    <a:pt x="6281" y="0"/>
                    <a:pt x="50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91"/>
            <p:cNvSpPr/>
            <p:nvPr/>
          </p:nvSpPr>
          <p:spPr>
            <a:xfrm>
              <a:off x="5963013" y="3624100"/>
              <a:ext cx="28775" cy="31750"/>
            </a:xfrm>
            <a:custGeom>
              <a:avLst/>
              <a:gdLst/>
              <a:ahLst/>
              <a:cxnLst/>
              <a:rect l="l" t="t" r="r" b="b"/>
              <a:pathLst>
                <a:path w="1151" h="1270" extrusionOk="0">
                  <a:moveTo>
                    <a:pt x="571" y="0"/>
                  </a:moveTo>
                  <a:lnTo>
                    <a:pt x="205" y="375"/>
                  </a:lnTo>
                  <a:cubicBezTo>
                    <a:pt x="0" y="580"/>
                    <a:pt x="0" y="910"/>
                    <a:pt x="205" y="1115"/>
                  </a:cubicBezTo>
                  <a:cubicBezTo>
                    <a:pt x="308" y="1218"/>
                    <a:pt x="442" y="1269"/>
                    <a:pt x="575" y="1269"/>
                  </a:cubicBezTo>
                  <a:cubicBezTo>
                    <a:pt x="709" y="1269"/>
                    <a:pt x="843" y="1218"/>
                    <a:pt x="946" y="1115"/>
                  </a:cubicBezTo>
                  <a:cubicBezTo>
                    <a:pt x="1151" y="910"/>
                    <a:pt x="1151" y="580"/>
                    <a:pt x="946" y="375"/>
                  </a:cubicBezTo>
                  <a:lnTo>
                    <a:pt x="5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91"/>
          <p:cNvGrpSpPr/>
          <p:nvPr/>
        </p:nvGrpSpPr>
        <p:grpSpPr>
          <a:xfrm>
            <a:off x="3450673" y="3286114"/>
            <a:ext cx="234197" cy="314025"/>
            <a:chOff x="7033313" y="3426175"/>
            <a:chExt cx="322275" cy="432125"/>
          </a:xfrm>
        </p:grpSpPr>
        <p:sp>
          <p:nvSpPr>
            <p:cNvPr id="1174" name="Google Shape;1174;p91"/>
            <p:cNvSpPr/>
            <p:nvPr/>
          </p:nvSpPr>
          <p:spPr>
            <a:xfrm>
              <a:off x="7033313" y="3680300"/>
              <a:ext cx="178200" cy="178000"/>
            </a:xfrm>
            <a:custGeom>
              <a:avLst/>
              <a:gdLst/>
              <a:ahLst/>
              <a:cxnLst/>
              <a:rect l="l" t="t" r="r" b="b"/>
              <a:pathLst>
                <a:path w="7128" h="7120" extrusionOk="0">
                  <a:moveTo>
                    <a:pt x="1722" y="0"/>
                  </a:moveTo>
                  <a:lnTo>
                    <a:pt x="1722" y="794"/>
                  </a:lnTo>
                  <a:lnTo>
                    <a:pt x="1677" y="812"/>
                  </a:lnTo>
                  <a:cubicBezTo>
                    <a:pt x="687" y="1107"/>
                    <a:pt x="0" y="2017"/>
                    <a:pt x="0" y="3051"/>
                  </a:cubicBezTo>
                  <a:lnTo>
                    <a:pt x="0" y="6611"/>
                  </a:lnTo>
                  <a:cubicBezTo>
                    <a:pt x="0" y="6896"/>
                    <a:pt x="232" y="7119"/>
                    <a:pt x="509" y="7119"/>
                  </a:cubicBezTo>
                  <a:lnTo>
                    <a:pt x="6620" y="7119"/>
                  </a:lnTo>
                  <a:cubicBezTo>
                    <a:pt x="6896" y="7119"/>
                    <a:pt x="7128" y="6896"/>
                    <a:pt x="7128" y="6611"/>
                  </a:cubicBezTo>
                  <a:lnTo>
                    <a:pt x="7128" y="3060"/>
                  </a:lnTo>
                  <a:cubicBezTo>
                    <a:pt x="7128" y="2061"/>
                    <a:pt x="6495" y="1178"/>
                    <a:pt x="5549" y="857"/>
                  </a:cubicBezTo>
                  <a:lnTo>
                    <a:pt x="5433" y="812"/>
                  </a:lnTo>
                  <a:lnTo>
                    <a:pt x="54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91"/>
            <p:cNvSpPr/>
            <p:nvPr/>
          </p:nvSpPr>
          <p:spPr>
            <a:xfrm>
              <a:off x="7051813" y="3587300"/>
              <a:ext cx="143650" cy="67600"/>
            </a:xfrm>
            <a:custGeom>
              <a:avLst/>
              <a:gdLst/>
              <a:ahLst/>
              <a:cxnLst/>
              <a:rect l="l" t="t" r="r" b="b"/>
              <a:pathLst>
                <a:path w="5746" h="2704" extrusionOk="0">
                  <a:moveTo>
                    <a:pt x="509" y="0"/>
                  </a:moveTo>
                  <a:cubicBezTo>
                    <a:pt x="232" y="0"/>
                    <a:pt x="1" y="232"/>
                    <a:pt x="1" y="509"/>
                  </a:cubicBezTo>
                  <a:lnTo>
                    <a:pt x="1" y="2195"/>
                  </a:lnTo>
                  <a:cubicBezTo>
                    <a:pt x="1" y="2480"/>
                    <a:pt x="232" y="2703"/>
                    <a:pt x="509" y="2703"/>
                  </a:cubicBezTo>
                  <a:lnTo>
                    <a:pt x="5237" y="2703"/>
                  </a:lnTo>
                  <a:cubicBezTo>
                    <a:pt x="5514" y="2703"/>
                    <a:pt x="5746" y="2480"/>
                    <a:pt x="5746" y="2195"/>
                  </a:cubicBezTo>
                  <a:lnTo>
                    <a:pt x="5746" y="509"/>
                  </a:lnTo>
                  <a:cubicBezTo>
                    <a:pt x="5746" y="232"/>
                    <a:pt x="5514" y="0"/>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91"/>
            <p:cNvSpPr/>
            <p:nvPr/>
          </p:nvSpPr>
          <p:spPr>
            <a:xfrm>
              <a:off x="7254313" y="3426175"/>
              <a:ext cx="76075" cy="102275"/>
            </a:xfrm>
            <a:custGeom>
              <a:avLst/>
              <a:gdLst/>
              <a:ahLst/>
              <a:cxnLst/>
              <a:rect l="l" t="t" r="r" b="b"/>
              <a:pathLst>
                <a:path w="3043" h="4091" extrusionOk="0">
                  <a:moveTo>
                    <a:pt x="1485" y="1"/>
                  </a:moveTo>
                  <a:cubicBezTo>
                    <a:pt x="1208" y="1"/>
                    <a:pt x="982" y="229"/>
                    <a:pt x="982" y="504"/>
                  </a:cubicBezTo>
                  <a:lnTo>
                    <a:pt x="982" y="3073"/>
                  </a:lnTo>
                  <a:lnTo>
                    <a:pt x="509" y="3073"/>
                  </a:lnTo>
                  <a:cubicBezTo>
                    <a:pt x="233" y="3073"/>
                    <a:pt x="1" y="3296"/>
                    <a:pt x="1" y="3582"/>
                  </a:cubicBezTo>
                  <a:lnTo>
                    <a:pt x="1" y="4090"/>
                  </a:lnTo>
                  <a:lnTo>
                    <a:pt x="3043" y="4090"/>
                  </a:lnTo>
                  <a:lnTo>
                    <a:pt x="3043" y="3582"/>
                  </a:lnTo>
                  <a:cubicBezTo>
                    <a:pt x="3043" y="3296"/>
                    <a:pt x="2820" y="3073"/>
                    <a:pt x="2534" y="3073"/>
                  </a:cubicBezTo>
                  <a:lnTo>
                    <a:pt x="1999" y="3073"/>
                  </a:lnTo>
                  <a:lnTo>
                    <a:pt x="1999" y="522"/>
                  </a:lnTo>
                  <a:cubicBezTo>
                    <a:pt x="1999" y="263"/>
                    <a:pt x="1803" y="31"/>
                    <a:pt x="1544" y="4"/>
                  </a:cubicBezTo>
                  <a:cubicBezTo>
                    <a:pt x="1524" y="2"/>
                    <a:pt x="1504"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91"/>
            <p:cNvSpPr/>
            <p:nvPr/>
          </p:nvSpPr>
          <p:spPr>
            <a:xfrm>
              <a:off x="7227563" y="3553625"/>
              <a:ext cx="128025" cy="304675"/>
            </a:xfrm>
            <a:custGeom>
              <a:avLst/>
              <a:gdLst/>
              <a:ahLst/>
              <a:cxnLst/>
              <a:rect l="l" t="t" r="r" b="b"/>
              <a:pathLst>
                <a:path w="5121" h="12187" extrusionOk="0">
                  <a:moveTo>
                    <a:pt x="1044" y="0"/>
                  </a:moveTo>
                  <a:cubicBezTo>
                    <a:pt x="759" y="0"/>
                    <a:pt x="536" y="223"/>
                    <a:pt x="536" y="509"/>
                  </a:cubicBezTo>
                  <a:lnTo>
                    <a:pt x="536" y="9118"/>
                  </a:lnTo>
                  <a:cubicBezTo>
                    <a:pt x="241" y="9118"/>
                    <a:pt x="0" y="9376"/>
                    <a:pt x="36" y="9680"/>
                  </a:cubicBezTo>
                  <a:cubicBezTo>
                    <a:pt x="63" y="9938"/>
                    <a:pt x="295" y="10126"/>
                    <a:pt x="553" y="10126"/>
                  </a:cubicBezTo>
                  <a:lnTo>
                    <a:pt x="2052" y="10126"/>
                  </a:lnTo>
                  <a:lnTo>
                    <a:pt x="2052" y="11169"/>
                  </a:lnTo>
                  <a:lnTo>
                    <a:pt x="1062" y="11169"/>
                  </a:lnTo>
                  <a:cubicBezTo>
                    <a:pt x="794" y="11169"/>
                    <a:pt x="571" y="11366"/>
                    <a:pt x="545" y="11624"/>
                  </a:cubicBezTo>
                  <a:cubicBezTo>
                    <a:pt x="509" y="11928"/>
                    <a:pt x="750" y="12186"/>
                    <a:pt x="1044" y="12186"/>
                  </a:cubicBezTo>
                  <a:lnTo>
                    <a:pt x="4068" y="12186"/>
                  </a:lnTo>
                  <a:cubicBezTo>
                    <a:pt x="4327" y="12186"/>
                    <a:pt x="4550" y="11999"/>
                    <a:pt x="4586" y="11740"/>
                  </a:cubicBezTo>
                  <a:cubicBezTo>
                    <a:pt x="4613" y="11428"/>
                    <a:pt x="4381" y="11169"/>
                    <a:pt x="4077" y="11169"/>
                  </a:cubicBezTo>
                  <a:lnTo>
                    <a:pt x="3069" y="11169"/>
                  </a:lnTo>
                  <a:lnTo>
                    <a:pt x="3069" y="10126"/>
                  </a:lnTo>
                  <a:lnTo>
                    <a:pt x="4577" y="10126"/>
                  </a:lnTo>
                  <a:cubicBezTo>
                    <a:pt x="4836" y="10126"/>
                    <a:pt x="5059" y="9938"/>
                    <a:pt x="5094" y="9680"/>
                  </a:cubicBezTo>
                  <a:cubicBezTo>
                    <a:pt x="5121" y="9376"/>
                    <a:pt x="4889" y="9118"/>
                    <a:pt x="4586" y="9118"/>
                  </a:cubicBezTo>
                  <a:lnTo>
                    <a:pt x="4586" y="7092"/>
                  </a:lnTo>
                  <a:lnTo>
                    <a:pt x="3060" y="7092"/>
                  </a:lnTo>
                  <a:cubicBezTo>
                    <a:pt x="2802" y="7092"/>
                    <a:pt x="2579" y="6896"/>
                    <a:pt x="2552" y="6638"/>
                  </a:cubicBezTo>
                  <a:cubicBezTo>
                    <a:pt x="2516" y="6334"/>
                    <a:pt x="2757" y="6075"/>
                    <a:pt x="3051" y="6075"/>
                  </a:cubicBezTo>
                  <a:lnTo>
                    <a:pt x="4586" y="6075"/>
                  </a:lnTo>
                  <a:lnTo>
                    <a:pt x="4586" y="5067"/>
                  </a:lnTo>
                  <a:lnTo>
                    <a:pt x="3060" y="5067"/>
                  </a:lnTo>
                  <a:cubicBezTo>
                    <a:pt x="2802" y="5067"/>
                    <a:pt x="2579" y="4871"/>
                    <a:pt x="2552" y="4612"/>
                  </a:cubicBezTo>
                  <a:cubicBezTo>
                    <a:pt x="2516" y="4309"/>
                    <a:pt x="2757" y="4050"/>
                    <a:pt x="3051" y="4050"/>
                  </a:cubicBezTo>
                  <a:lnTo>
                    <a:pt x="4586" y="4050"/>
                  </a:lnTo>
                  <a:lnTo>
                    <a:pt x="4586" y="3042"/>
                  </a:lnTo>
                  <a:lnTo>
                    <a:pt x="3060" y="3042"/>
                  </a:lnTo>
                  <a:cubicBezTo>
                    <a:pt x="2802" y="3042"/>
                    <a:pt x="2579" y="2846"/>
                    <a:pt x="2552" y="2587"/>
                  </a:cubicBezTo>
                  <a:cubicBezTo>
                    <a:pt x="2516" y="2284"/>
                    <a:pt x="2757" y="2025"/>
                    <a:pt x="3051" y="2025"/>
                  </a:cubicBezTo>
                  <a:lnTo>
                    <a:pt x="4586" y="2025"/>
                  </a:lnTo>
                  <a:lnTo>
                    <a:pt x="4586" y="509"/>
                  </a:lnTo>
                  <a:cubicBezTo>
                    <a:pt x="4586" y="223"/>
                    <a:pt x="4363" y="0"/>
                    <a:pt x="4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pic>
        <p:nvPicPr>
          <p:cNvPr id="1182" name="Google Shape;1182;p92" title="Chart">
            <a:hlinkClick r:id="rId3"/>
          </p:cNvPr>
          <p:cNvPicPr preferRelativeResize="0"/>
          <p:nvPr/>
        </p:nvPicPr>
        <p:blipFill rotWithShape="1">
          <a:blip r:embed="rId4">
            <a:alphaModFix/>
          </a:blip>
          <a:srcRect l="19878" r="19884"/>
          <a:stretch/>
        </p:blipFill>
        <p:spPr>
          <a:xfrm>
            <a:off x="3251275" y="1585575"/>
            <a:ext cx="2641449" cy="2711450"/>
          </a:xfrm>
          <a:prstGeom prst="rect">
            <a:avLst/>
          </a:prstGeom>
          <a:noFill/>
          <a:ln>
            <a:noFill/>
          </a:ln>
        </p:spPr>
      </p:pic>
      <p:sp>
        <p:nvSpPr>
          <p:cNvPr id="1183" name="Google Shape;1183;p9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Tendency</a:t>
            </a:r>
            <a:endParaRPr/>
          </a:p>
        </p:txBody>
      </p:sp>
      <p:sp>
        <p:nvSpPr>
          <p:cNvPr id="1184" name="Google Shape;1184;p92"/>
          <p:cNvSpPr txBox="1">
            <a:spLocks noGrp="1"/>
          </p:cNvSpPr>
          <p:nvPr>
            <p:ph type="title" idx="2"/>
          </p:nvPr>
        </p:nvSpPr>
        <p:spPr>
          <a:xfrm>
            <a:off x="719527" y="2570975"/>
            <a:ext cx="2388300" cy="514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Venus</a:t>
            </a:r>
            <a:endParaRPr/>
          </a:p>
        </p:txBody>
      </p:sp>
      <p:sp>
        <p:nvSpPr>
          <p:cNvPr id="1185" name="Google Shape;1185;p92"/>
          <p:cNvSpPr txBox="1">
            <a:spLocks noGrp="1"/>
          </p:cNvSpPr>
          <p:nvPr>
            <p:ph type="subTitle" idx="1"/>
          </p:nvPr>
        </p:nvSpPr>
        <p:spPr>
          <a:xfrm>
            <a:off x="719525" y="3108687"/>
            <a:ext cx="2388300" cy="1062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has a beautiful name and is the second planet from the Sun</a:t>
            </a:r>
            <a:endParaRPr/>
          </a:p>
        </p:txBody>
      </p:sp>
      <p:sp>
        <p:nvSpPr>
          <p:cNvPr id="1186" name="Google Shape;1186;p92"/>
          <p:cNvSpPr txBox="1">
            <a:spLocks noGrp="1"/>
          </p:cNvSpPr>
          <p:nvPr>
            <p:ph type="title" idx="3"/>
          </p:nvPr>
        </p:nvSpPr>
        <p:spPr>
          <a:xfrm>
            <a:off x="6036176" y="2594475"/>
            <a:ext cx="23883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1187" name="Google Shape;1187;p92"/>
          <p:cNvSpPr txBox="1">
            <a:spLocks noGrp="1"/>
          </p:cNvSpPr>
          <p:nvPr>
            <p:ph type="subTitle" idx="4"/>
          </p:nvPr>
        </p:nvSpPr>
        <p:spPr>
          <a:xfrm>
            <a:off x="6036175" y="3132193"/>
            <a:ext cx="2388300" cy="106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a:t>
            </a:r>
            <a:endParaRPr/>
          </a:p>
        </p:txBody>
      </p:sp>
      <p:cxnSp>
        <p:nvCxnSpPr>
          <p:cNvPr id="1188" name="Google Shape;1188;p92"/>
          <p:cNvCxnSpPr/>
          <p:nvPr/>
        </p:nvCxnSpPr>
        <p:spPr>
          <a:xfrm>
            <a:off x="3251275" y="2079700"/>
            <a:ext cx="828000" cy="0"/>
          </a:xfrm>
          <a:prstGeom prst="straightConnector1">
            <a:avLst/>
          </a:prstGeom>
          <a:noFill/>
          <a:ln w="19050" cap="flat" cmpd="sng">
            <a:solidFill>
              <a:schemeClr val="lt1"/>
            </a:solidFill>
            <a:prstDash val="solid"/>
            <a:round/>
            <a:headEnd type="none" w="med" len="med"/>
            <a:tailEnd type="none" w="med" len="med"/>
          </a:ln>
        </p:spPr>
      </p:cxnSp>
      <p:sp>
        <p:nvSpPr>
          <p:cNvPr id="1189" name="Google Shape;1189;p92"/>
          <p:cNvSpPr txBox="1"/>
          <p:nvPr/>
        </p:nvSpPr>
        <p:spPr>
          <a:xfrm>
            <a:off x="6036175" y="1740088"/>
            <a:ext cx="1298100" cy="679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400">
                <a:solidFill>
                  <a:schemeClr val="lt1"/>
                </a:solidFill>
                <a:latin typeface="Abril Fatface"/>
                <a:ea typeface="Abril Fatface"/>
                <a:cs typeface="Abril Fatface"/>
                <a:sym typeface="Abril Fatface"/>
              </a:rPr>
              <a:t>60%</a:t>
            </a:r>
            <a:endParaRPr sz="3400">
              <a:solidFill>
                <a:schemeClr val="lt1"/>
              </a:solidFill>
              <a:latin typeface="Abril Fatface"/>
              <a:ea typeface="Abril Fatface"/>
              <a:cs typeface="Abril Fatface"/>
              <a:sym typeface="Abril Fatface"/>
            </a:endParaRPr>
          </a:p>
        </p:txBody>
      </p:sp>
      <p:sp>
        <p:nvSpPr>
          <p:cNvPr id="1190" name="Google Shape;1190;p92"/>
          <p:cNvSpPr txBox="1"/>
          <p:nvPr/>
        </p:nvSpPr>
        <p:spPr>
          <a:xfrm>
            <a:off x="1809725" y="1740088"/>
            <a:ext cx="1298100" cy="679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3400">
                <a:solidFill>
                  <a:schemeClr val="lt1"/>
                </a:solidFill>
                <a:latin typeface="Abril Fatface"/>
                <a:ea typeface="Abril Fatface"/>
                <a:cs typeface="Abril Fatface"/>
                <a:sym typeface="Abril Fatface"/>
              </a:rPr>
              <a:t>40%</a:t>
            </a:r>
            <a:endParaRPr sz="3400">
              <a:solidFill>
                <a:schemeClr val="lt1"/>
              </a:solidFill>
              <a:latin typeface="Abril Fatface"/>
              <a:ea typeface="Abril Fatface"/>
              <a:cs typeface="Abril Fatface"/>
              <a:sym typeface="Abril Fatface"/>
            </a:endParaRPr>
          </a:p>
        </p:txBody>
      </p:sp>
      <p:cxnSp>
        <p:nvCxnSpPr>
          <p:cNvPr id="1191" name="Google Shape;1191;p92"/>
          <p:cNvCxnSpPr>
            <a:endCxn id="1189" idx="1"/>
          </p:cNvCxnSpPr>
          <p:nvPr/>
        </p:nvCxnSpPr>
        <p:spPr>
          <a:xfrm>
            <a:off x="5208175" y="2079688"/>
            <a:ext cx="8280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9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Tendency</a:t>
            </a:r>
            <a:endParaRPr/>
          </a:p>
        </p:txBody>
      </p:sp>
      <p:sp>
        <p:nvSpPr>
          <p:cNvPr id="1197" name="Google Shape;1197;p93"/>
          <p:cNvSpPr txBox="1"/>
          <p:nvPr/>
        </p:nvSpPr>
        <p:spPr>
          <a:xfrm>
            <a:off x="6247925" y="1715700"/>
            <a:ext cx="21828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1198" name="Google Shape;1198;p93"/>
          <p:cNvSpPr txBox="1"/>
          <p:nvPr/>
        </p:nvSpPr>
        <p:spPr>
          <a:xfrm>
            <a:off x="6247925" y="2128724"/>
            <a:ext cx="21828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Despite being red, Mars is a cold place</a:t>
            </a:r>
            <a:endParaRPr sz="1600">
              <a:solidFill>
                <a:schemeClr val="lt1"/>
              </a:solidFill>
              <a:latin typeface="Fira Sans"/>
              <a:ea typeface="Fira Sans"/>
              <a:cs typeface="Fira Sans"/>
              <a:sym typeface="Fira Sans"/>
            </a:endParaRPr>
          </a:p>
        </p:txBody>
      </p:sp>
      <p:sp>
        <p:nvSpPr>
          <p:cNvPr id="1199" name="Google Shape;1199;p93"/>
          <p:cNvSpPr txBox="1"/>
          <p:nvPr/>
        </p:nvSpPr>
        <p:spPr>
          <a:xfrm>
            <a:off x="4065129" y="1715700"/>
            <a:ext cx="21828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Jupiter</a:t>
            </a:r>
            <a:endParaRPr sz="2400">
              <a:solidFill>
                <a:schemeClr val="lt1"/>
              </a:solidFill>
              <a:latin typeface="Abril Fatface"/>
              <a:ea typeface="Abril Fatface"/>
              <a:cs typeface="Abril Fatface"/>
              <a:sym typeface="Abril Fatface"/>
            </a:endParaRPr>
          </a:p>
        </p:txBody>
      </p:sp>
      <p:sp>
        <p:nvSpPr>
          <p:cNvPr id="1200" name="Google Shape;1200;p93"/>
          <p:cNvSpPr txBox="1"/>
          <p:nvPr/>
        </p:nvSpPr>
        <p:spPr>
          <a:xfrm>
            <a:off x="4065125" y="2128724"/>
            <a:ext cx="21828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It’s the biggest planet in the Solar System</a:t>
            </a:r>
            <a:endParaRPr sz="1600">
              <a:solidFill>
                <a:schemeClr val="lt1"/>
              </a:solidFill>
              <a:latin typeface="Fira Sans"/>
              <a:ea typeface="Fira Sans"/>
              <a:cs typeface="Fira Sans"/>
              <a:sym typeface="Fira Sans"/>
            </a:endParaRPr>
          </a:p>
        </p:txBody>
      </p:sp>
      <p:sp>
        <p:nvSpPr>
          <p:cNvPr id="1201" name="Google Shape;1201;p93"/>
          <p:cNvSpPr txBox="1"/>
          <p:nvPr/>
        </p:nvSpPr>
        <p:spPr>
          <a:xfrm>
            <a:off x="6247925" y="3551648"/>
            <a:ext cx="21828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Saturn</a:t>
            </a:r>
            <a:endParaRPr sz="2400">
              <a:solidFill>
                <a:schemeClr val="lt1"/>
              </a:solidFill>
              <a:latin typeface="Abril Fatface"/>
              <a:ea typeface="Abril Fatface"/>
              <a:cs typeface="Abril Fatface"/>
              <a:sym typeface="Abril Fatface"/>
            </a:endParaRPr>
          </a:p>
        </p:txBody>
      </p:sp>
      <p:sp>
        <p:nvSpPr>
          <p:cNvPr id="1202" name="Google Shape;1202;p93"/>
          <p:cNvSpPr txBox="1"/>
          <p:nvPr/>
        </p:nvSpPr>
        <p:spPr>
          <a:xfrm>
            <a:off x="6247925" y="3972726"/>
            <a:ext cx="21828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Saturn is a gas giant and has several rings</a:t>
            </a:r>
            <a:endParaRPr sz="1600">
              <a:solidFill>
                <a:schemeClr val="lt1"/>
              </a:solidFill>
              <a:latin typeface="Fira Sans"/>
              <a:ea typeface="Fira Sans"/>
              <a:cs typeface="Fira Sans"/>
              <a:sym typeface="Fira Sans"/>
            </a:endParaRPr>
          </a:p>
        </p:txBody>
      </p:sp>
      <p:sp>
        <p:nvSpPr>
          <p:cNvPr id="1203" name="Google Shape;1203;p93"/>
          <p:cNvSpPr txBox="1"/>
          <p:nvPr/>
        </p:nvSpPr>
        <p:spPr>
          <a:xfrm>
            <a:off x="4065129" y="3551648"/>
            <a:ext cx="21828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Neptune</a:t>
            </a:r>
            <a:endParaRPr sz="2400">
              <a:solidFill>
                <a:schemeClr val="lt1"/>
              </a:solidFill>
              <a:latin typeface="Abril Fatface"/>
              <a:ea typeface="Abril Fatface"/>
              <a:cs typeface="Abril Fatface"/>
              <a:sym typeface="Abril Fatface"/>
            </a:endParaRPr>
          </a:p>
        </p:txBody>
      </p:sp>
      <p:sp>
        <p:nvSpPr>
          <p:cNvPr id="1204" name="Google Shape;1204;p93"/>
          <p:cNvSpPr txBox="1"/>
          <p:nvPr/>
        </p:nvSpPr>
        <p:spPr>
          <a:xfrm>
            <a:off x="4065125" y="3972726"/>
            <a:ext cx="21828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very far away from Earth</a:t>
            </a:r>
            <a:endParaRPr sz="1600">
              <a:solidFill>
                <a:schemeClr val="lt1"/>
              </a:solidFill>
              <a:latin typeface="Fira Sans"/>
              <a:ea typeface="Fira Sans"/>
              <a:cs typeface="Fira Sans"/>
              <a:sym typeface="Fira Sans"/>
            </a:endParaRPr>
          </a:p>
        </p:txBody>
      </p:sp>
      <p:sp>
        <p:nvSpPr>
          <p:cNvPr id="1205" name="Google Shape;1205;p93"/>
          <p:cNvSpPr txBox="1">
            <a:spLocks noGrp="1"/>
          </p:cNvSpPr>
          <p:nvPr>
            <p:ph type="subTitle" idx="4294967295"/>
          </p:nvPr>
        </p:nvSpPr>
        <p:spPr>
          <a:xfrm>
            <a:off x="713225" y="3972725"/>
            <a:ext cx="3016800" cy="572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3"/>
              </a:rPr>
              <a:t>For more info, click here</a:t>
            </a:r>
            <a:endParaRPr sz="1200" b="1"/>
          </a:p>
        </p:txBody>
      </p:sp>
      <p:sp>
        <p:nvSpPr>
          <p:cNvPr id="1206" name="Google Shape;1206;p93"/>
          <p:cNvSpPr/>
          <p:nvPr/>
        </p:nvSpPr>
        <p:spPr>
          <a:xfrm>
            <a:off x="7156325" y="1349705"/>
            <a:ext cx="366000" cy="3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93"/>
          <p:cNvSpPr/>
          <p:nvPr/>
        </p:nvSpPr>
        <p:spPr>
          <a:xfrm>
            <a:off x="4973525" y="1349705"/>
            <a:ext cx="366000" cy="36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93"/>
          <p:cNvSpPr/>
          <p:nvPr/>
        </p:nvSpPr>
        <p:spPr>
          <a:xfrm>
            <a:off x="7156325" y="3185655"/>
            <a:ext cx="366000" cy="3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93"/>
          <p:cNvSpPr/>
          <p:nvPr/>
        </p:nvSpPr>
        <p:spPr>
          <a:xfrm>
            <a:off x="4973525" y="3185655"/>
            <a:ext cx="366000" cy="366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0" name="Google Shape;1210;p93" title="Chart">
            <a:hlinkClick r:id="rId4"/>
          </p:cNvPr>
          <p:cNvPicPr preferRelativeResize="0"/>
          <p:nvPr/>
        </p:nvPicPr>
        <p:blipFill>
          <a:blip r:embed="rId5">
            <a:alphaModFix/>
          </a:blip>
          <a:stretch>
            <a:fillRect/>
          </a:stretch>
        </p:blipFill>
        <p:spPr>
          <a:xfrm>
            <a:off x="713225" y="1273494"/>
            <a:ext cx="3016800" cy="2627313"/>
          </a:xfrm>
          <a:prstGeom prst="rect">
            <a:avLst/>
          </a:prstGeom>
          <a:noFill/>
          <a:ln>
            <a:noFill/>
          </a:ln>
        </p:spPr>
      </p:pic>
      <p:cxnSp>
        <p:nvCxnSpPr>
          <p:cNvPr id="1211" name="Google Shape;1211;p93"/>
          <p:cNvCxnSpPr/>
          <p:nvPr/>
        </p:nvCxnSpPr>
        <p:spPr>
          <a:xfrm>
            <a:off x="1191525" y="3577325"/>
            <a:ext cx="2397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9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Tendency</a:t>
            </a:r>
            <a:endParaRPr/>
          </a:p>
        </p:txBody>
      </p:sp>
      <p:sp>
        <p:nvSpPr>
          <p:cNvPr id="1217" name="Google Shape;1217;p94"/>
          <p:cNvSpPr txBox="1"/>
          <p:nvPr/>
        </p:nvSpPr>
        <p:spPr>
          <a:xfrm>
            <a:off x="2547325" y="2013950"/>
            <a:ext cx="16860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Phase 2</a:t>
            </a:r>
            <a:endParaRPr sz="2400">
              <a:solidFill>
                <a:schemeClr val="lt1"/>
              </a:solidFill>
              <a:latin typeface="Abril Fatface"/>
              <a:ea typeface="Abril Fatface"/>
              <a:cs typeface="Abril Fatface"/>
              <a:sym typeface="Abril Fatface"/>
            </a:endParaRPr>
          </a:p>
        </p:txBody>
      </p:sp>
      <p:sp>
        <p:nvSpPr>
          <p:cNvPr id="1218" name="Google Shape;1218;p94"/>
          <p:cNvSpPr txBox="1"/>
          <p:nvPr/>
        </p:nvSpPr>
        <p:spPr>
          <a:xfrm>
            <a:off x="2547330" y="2435025"/>
            <a:ext cx="1686000" cy="9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Saturn is a gas giant and has several rings</a:t>
            </a:r>
            <a:endParaRPr sz="1600">
              <a:solidFill>
                <a:schemeClr val="lt1"/>
              </a:solidFill>
              <a:latin typeface="Fira Sans"/>
              <a:ea typeface="Fira Sans"/>
              <a:cs typeface="Fira Sans"/>
              <a:sym typeface="Fira Sans"/>
            </a:endParaRPr>
          </a:p>
        </p:txBody>
      </p:sp>
      <p:sp>
        <p:nvSpPr>
          <p:cNvPr id="1219" name="Google Shape;1219;p94"/>
          <p:cNvSpPr txBox="1"/>
          <p:nvPr/>
        </p:nvSpPr>
        <p:spPr>
          <a:xfrm>
            <a:off x="713228" y="2013950"/>
            <a:ext cx="16860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2400">
                <a:solidFill>
                  <a:schemeClr val="lt1"/>
                </a:solidFill>
                <a:latin typeface="Abril Fatface"/>
                <a:ea typeface="Abril Fatface"/>
                <a:cs typeface="Abril Fatface"/>
                <a:sym typeface="Abril Fatface"/>
              </a:rPr>
              <a:t>Phase 1</a:t>
            </a:r>
            <a:endParaRPr sz="2400">
              <a:solidFill>
                <a:schemeClr val="lt1"/>
              </a:solidFill>
              <a:latin typeface="Abril Fatface"/>
              <a:ea typeface="Abril Fatface"/>
              <a:cs typeface="Abril Fatface"/>
              <a:sym typeface="Abril Fatface"/>
            </a:endParaRPr>
          </a:p>
        </p:txBody>
      </p:sp>
      <p:sp>
        <p:nvSpPr>
          <p:cNvPr id="1220" name="Google Shape;1220;p94"/>
          <p:cNvSpPr txBox="1"/>
          <p:nvPr/>
        </p:nvSpPr>
        <p:spPr>
          <a:xfrm>
            <a:off x="713225" y="2435025"/>
            <a:ext cx="1686000" cy="9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the farthest planet from the Sun</a:t>
            </a:r>
            <a:endParaRPr sz="1600">
              <a:solidFill>
                <a:schemeClr val="lt1"/>
              </a:solidFill>
              <a:latin typeface="Fira Sans"/>
              <a:ea typeface="Fira Sans"/>
              <a:cs typeface="Fira Sans"/>
              <a:sym typeface="Fira Sans"/>
            </a:endParaRPr>
          </a:p>
        </p:txBody>
      </p:sp>
      <p:sp>
        <p:nvSpPr>
          <p:cNvPr id="1221" name="Google Shape;1221;p94"/>
          <p:cNvSpPr/>
          <p:nvPr/>
        </p:nvSpPr>
        <p:spPr>
          <a:xfrm>
            <a:off x="3207300" y="1571755"/>
            <a:ext cx="366000" cy="36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94"/>
          <p:cNvSpPr/>
          <p:nvPr/>
        </p:nvSpPr>
        <p:spPr>
          <a:xfrm>
            <a:off x="1373225" y="1571755"/>
            <a:ext cx="366000" cy="366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94"/>
          <p:cNvSpPr/>
          <p:nvPr/>
        </p:nvSpPr>
        <p:spPr>
          <a:xfrm>
            <a:off x="1222625" y="379683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4" name="Google Shape;1224;p94"/>
          <p:cNvCxnSpPr>
            <a:stCxn id="1220" idx="2"/>
            <a:endCxn id="1223" idx="0"/>
          </p:cNvCxnSpPr>
          <p:nvPr/>
        </p:nvCxnSpPr>
        <p:spPr>
          <a:xfrm>
            <a:off x="1556225" y="3377025"/>
            <a:ext cx="0" cy="419700"/>
          </a:xfrm>
          <a:prstGeom prst="straightConnector1">
            <a:avLst/>
          </a:prstGeom>
          <a:noFill/>
          <a:ln w="9525" cap="flat" cmpd="sng">
            <a:solidFill>
              <a:schemeClr val="lt1"/>
            </a:solidFill>
            <a:prstDash val="solid"/>
            <a:round/>
            <a:headEnd type="none" w="med" len="med"/>
            <a:tailEnd type="none" w="med" len="med"/>
          </a:ln>
        </p:spPr>
      </p:cxnSp>
      <p:sp>
        <p:nvSpPr>
          <p:cNvPr id="1225" name="Google Shape;1225;p94"/>
          <p:cNvSpPr/>
          <p:nvPr/>
        </p:nvSpPr>
        <p:spPr>
          <a:xfrm>
            <a:off x="3056712" y="3796835"/>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6" name="Google Shape;1226;p94"/>
          <p:cNvCxnSpPr>
            <a:stCxn id="1218" idx="2"/>
            <a:endCxn id="1225" idx="0"/>
          </p:cNvCxnSpPr>
          <p:nvPr/>
        </p:nvCxnSpPr>
        <p:spPr>
          <a:xfrm>
            <a:off x="3390330" y="3377025"/>
            <a:ext cx="0" cy="419700"/>
          </a:xfrm>
          <a:prstGeom prst="straightConnector1">
            <a:avLst/>
          </a:prstGeom>
          <a:noFill/>
          <a:ln w="9525" cap="flat" cmpd="sng">
            <a:solidFill>
              <a:schemeClr val="lt1"/>
            </a:solidFill>
            <a:prstDash val="solid"/>
            <a:round/>
            <a:headEnd type="none" w="med" len="med"/>
            <a:tailEnd type="none" w="med" len="med"/>
          </a:ln>
        </p:spPr>
      </p:cxnSp>
      <p:pic>
        <p:nvPicPr>
          <p:cNvPr id="1227" name="Google Shape;1227;p94" title="Chart">
            <a:hlinkClick r:id="rId3"/>
          </p:cNvPr>
          <p:cNvPicPr preferRelativeResize="0"/>
          <p:nvPr/>
        </p:nvPicPr>
        <p:blipFill>
          <a:blip r:embed="rId4">
            <a:alphaModFix/>
          </a:blip>
          <a:stretch>
            <a:fillRect/>
          </a:stretch>
        </p:blipFill>
        <p:spPr>
          <a:xfrm>
            <a:off x="4432975" y="1397825"/>
            <a:ext cx="3997801" cy="2587467"/>
          </a:xfrm>
          <a:prstGeom prst="rect">
            <a:avLst/>
          </a:prstGeom>
          <a:noFill/>
          <a:ln>
            <a:noFill/>
          </a:ln>
        </p:spPr>
      </p:pic>
      <p:sp>
        <p:nvSpPr>
          <p:cNvPr id="1228" name="Google Shape;1228;p94"/>
          <p:cNvSpPr txBox="1">
            <a:spLocks noGrp="1"/>
          </p:cNvSpPr>
          <p:nvPr>
            <p:ph type="subTitle" idx="4294967295"/>
          </p:nvPr>
        </p:nvSpPr>
        <p:spPr>
          <a:xfrm>
            <a:off x="4433025" y="3972725"/>
            <a:ext cx="3997800" cy="572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5"/>
              </a:rPr>
              <a:t>For more info, click here</a:t>
            </a:r>
            <a:endParaRPr sz="1200" b="1"/>
          </a:p>
        </p:txBody>
      </p:sp>
      <p:cxnSp>
        <p:nvCxnSpPr>
          <p:cNvPr id="1229" name="Google Shape;1229;p94"/>
          <p:cNvCxnSpPr/>
          <p:nvPr/>
        </p:nvCxnSpPr>
        <p:spPr>
          <a:xfrm>
            <a:off x="4948950" y="3781775"/>
            <a:ext cx="3353400" cy="0"/>
          </a:xfrm>
          <a:prstGeom prst="straightConnector1">
            <a:avLst/>
          </a:prstGeom>
          <a:noFill/>
          <a:ln w="9525" cap="flat" cmpd="sng">
            <a:solidFill>
              <a:schemeClr val="lt1"/>
            </a:solidFill>
            <a:prstDash val="solid"/>
            <a:round/>
            <a:headEnd type="none" w="med" len="med"/>
            <a:tailEnd type="none" w="med" len="med"/>
          </a:ln>
        </p:spPr>
      </p:cxnSp>
      <p:grpSp>
        <p:nvGrpSpPr>
          <p:cNvPr id="1230" name="Google Shape;1230;p94"/>
          <p:cNvGrpSpPr/>
          <p:nvPr/>
        </p:nvGrpSpPr>
        <p:grpSpPr>
          <a:xfrm>
            <a:off x="1441662" y="3985290"/>
            <a:ext cx="229123" cy="303880"/>
            <a:chOff x="1783713" y="3991475"/>
            <a:chExt cx="325875" cy="432200"/>
          </a:xfrm>
        </p:grpSpPr>
        <p:sp>
          <p:nvSpPr>
            <p:cNvPr id="1231" name="Google Shape;1231;p94"/>
            <p:cNvSpPr/>
            <p:nvPr/>
          </p:nvSpPr>
          <p:spPr>
            <a:xfrm>
              <a:off x="1783713" y="3991475"/>
              <a:ext cx="150125" cy="255100"/>
            </a:xfrm>
            <a:custGeom>
              <a:avLst/>
              <a:gdLst/>
              <a:ahLst/>
              <a:cxnLst/>
              <a:rect l="l" t="t" r="r" b="b"/>
              <a:pathLst>
                <a:path w="6005" h="10204" extrusionOk="0">
                  <a:moveTo>
                    <a:pt x="3003" y="0"/>
                  </a:moveTo>
                  <a:cubicBezTo>
                    <a:pt x="2146" y="0"/>
                    <a:pt x="1455" y="701"/>
                    <a:pt x="1455" y="1550"/>
                  </a:cubicBezTo>
                  <a:lnTo>
                    <a:pt x="1455" y="3272"/>
                  </a:lnTo>
                  <a:cubicBezTo>
                    <a:pt x="473" y="4985"/>
                    <a:pt x="509" y="6564"/>
                    <a:pt x="1383" y="8170"/>
                  </a:cubicBezTo>
                  <a:cubicBezTo>
                    <a:pt x="571" y="8384"/>
                    <a:pt x="1" y="9124"/>
                    <a:pt x="1" y="9981"/>
                  </a:cubicBezTo>
                  <a:lnTo>
                    <a:pt x="1" y="10204"/>
                  </a:lnTo>
                  <a:lnTo>
                    <a:pt x="6004" y="10204"/>
                  </a:lnTo>
                  <a:lnTo>
                    <a:pt x="6004" y="9981"/>
                  </a:lnTo>
                  <a:cubicBezTo>
                    <a:pt x="6004" y="9133"/>
                    <a:pt x="5442" y="8393"/>
                    <a:pt x="4631" y="8170"/>
                  </a:cubicBezTo>
                  <a:cubicBezTo>
                    <a:pt x="5540" y="6511"/>
                    <a:pt x="5514" y="4923"/>
                    <a:pt x="4559" y="3272"/>
                  </a:cubicBezTo>
                  <a:lnTo>
                    <a:pt x="4559" y="1559"/>
                  </a:lnTo>
                  <a:cubicBezTo>
                    <a:pt x="4559" y="872"/>
                    <a:pt x="4006" y="168"/>
                    <a:pt x="3328" y="34"/>
                  </a:cubicBezTo>
                  <a:cubicBezTo>
                    <a:pt x="3218" y="11"/>
                    <a:pt x="3109" y="0"/>
                    <a:pt x="3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94"/>
            <p:cNvSpPr/>
            <p:nvPr/>
          </p:nvSpPr>
          <p:spPr>
            <a:xfrm>
              <a:off x="1783713" y="4270875"/>
              <a:ext cx="150125" cy="76075"/>
            </a:xfrm>
            <a:custGeom>
              <a:avLst/>
              <a:gdLst/>
              <a:ahLst/>
              <a:cxnLst/>
              <a:rect l="l" t="t" r="r" b="b"/>
              <a:pathLst>
                <a:path w="6005" h="3043" extrusionOk="0">
                  <a:moveTo>
                    <a:pt x="1" y="0"/>
                  </a:moveTo>
                  <a:lnTo>
                    <a:pt x="1" y="3042"/>
                  </a:lnTo>
                  <a:lnTo>
                    <a:pt x="6004" y="3042"/>
                  </a:lnTo>
                  <a:lnTo>
                    <a:pt x="60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94"/>
            <p:cNvSpPr/>
            <p:nvPr/>
          </p:nvSpPr>
          <p:spPr>
            <a:xfrm>
              <a:off x="1783713" y="4371450"/>
              <a:ext cx="150125" cy="52225"/>
            </a:xfrm>
            <a:custGeom>
              <a:avLst/>
              <a:gdLst/>
              <a:ahLst/>
              <a:cxnLst/>
              <a:rect l="l" t="t" r="r" b="b"/>
              <a:pathLst>
                <a:path w="6005" h="2089" extrusionOk="0">
                  <a:moveTo>
                    <a:pt x="1" y="1"/>
                  </a:moveTo>
                  <a:lnTo>
                    <a:pt x="1" y="1571"/>
                  </a:lnTo>
                  <a:cubicBezTo>
                    <a:pt x="1" y="1856"/>
                    <a:pt x="232" y="2088"/>
                    <a:pt x="527" y="2088"/>
                  </a:cubicBezTo>
                  <a:lnTo>
                    <a:pt x="5487" y="2088"/>
                  </a:lnTo>
                  <a:cubicBezTo>
                    <a:pt x="5772" y="2088"/>
                    <a:pt x="6004" y="1856"/>
                    <a:pt x="6004" y="1571"/>
                  </a:cubicBezTo>
                  <a:lnTo>
                    <a:pt x="6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94"/>
            <p:cNvSpPr/>
            <p:nvPr/>
          </p:nvSpPr>
          <p:spPr>
            <a:xfrm>
              <a:off x="1960138" y="4271750"/>
              <a:ext cx="149225" cy="75200"/>
            </a:xfrm>
            <a:custGeom>
              <a:avLst/>
              <a:gdLst/>
              <a:ahLst/>
              <a:cxnLst/>
              <a:rect l="l" t="t" r="r" b="b"/>
              <a:pathLst>
                <a:path w="5969" h="3008" extrusionOk="0">
                  <a:moveTo>
                    <a:pt x="0" y="1"/>
                  </a:moveTo>
                  <a:lnTo>
                    <a:pt x="0" y="3007"/>
                  </a:lnTo>
                  <a:lnTo>
                    <a:pt x="5968" y="3007"/>
                  </a:lnTo>
                  <a:lnTo>
                    <a:pt x="5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94"/>
            <p:cNvSpPr/>
            <p:nvPr/>
          </p:nvSpPr>
          <p:spPr>
            <a:xfrm>
              <a:off x="1960138" y="3992025"/>
              <a:ext cx="149450" cy="254550"/>
            </a:xfrm>
            <a:custGeom>
              <a:avLst/>
              <a:gdLst/>
              <a:ahLst/>
              <a:cxnLst/>
              <a:rect l="l" t="t" r="r" b="b"/>
              <a:pathLst>
                <a:path w="5978" h="10182" extrusionOk="0">
                  <a:moveTo>
                    <a:pt x="2996" y="1"/>
                  </a:moveTo>
                  <a:cubicBezTo>
                    <a:pt x="2970" y="1"/>
                    <a:pt x="2944" y="2"/>
                    <a:pt x="2917" y="3"/>
                  </a:cubicBezTo>
                  <a:cubicBezTo>
                    <a:pt x="2114" y="48"/>
                    <a:pt x="1481" y="717"/>
                    <a:pt x="1481" y="1520"/>
                  </a:cubicBezTo>
                  <a:lnTo>
                    <a:pt x="1481" y="3277"/>
                  </a:lnTo>
                  <a:cubicBezTo>
                    <a:pt x="482" y="4972"/>
                    <a:pt x="509" y="6560"/>
                    <a:pt x="1419" y="8175"/>
                  </a:cubicBezTo>
                  <a:cubicBezTo>
                    <a:pt x="607" y="8380"/>
                    <a:pt x="0" y="9111"/>
                    <a:pt x="0" y="9977"/>
                  </a:cubicBezTo>
                  <a:lnTo>
                    <a:pt x="0" y="10182"/>
                  </a:lnTo>
                  <a:lnTo>
                    <a:pt x="5968" y="10182"/>
                  </a:lnTo>
                  <a:lnTo>
                    <a:pt x="5968" y="9977"/>
                  </a:lnTo>
                  <a:cubicBezTo>
                    <a:pt x="5977" y="9111"/>
                    <a:pt x="5379" y="8380"/>
                    <a:pt x="4585" y="8175"/>
                  </a:cubicBezTo>
                  <a:cubicBezTo>
                    <a:pt x="5495" y="6524"/>
                    <a:pt x="5478" y="4936"/>
                    <a:pt x="4523" y="3268"/>
                  </a:cubicBezTo>
                  <a:lnTo>
                    <a:pt x="4523" y="1555"/>
                  </a:lnTo>
                  <a:cubicBezTo>
                    <a:pt x="4523" y="698"/>
                    <a:pt x="3843" y="1"/>
                    <a:pt x="2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94"/>
            <p:cNvSpPr/>
            <p:nvPr/>
          </p:nvSpPr>
          <p:spPr>
            <a:xfrm>
              <a:off x="1960138" y="4372125"/>
              <a:ext cx="149225" cy="51550"/>
            </a:xfrm>
            <a:custGeom>
              <a:avLst/>
              <a:gdLst/>
              <a:ahLst/>
              <a:cxnLst/>
              <a:rect l="l" t="t" r="r" b="b"/>
              <a:pathLst>
                <a:path w="5969" h="2062" extrusionOk="0">
                  <a:moveTo>
                    <a:pt x="0" y="0"/>
                  </a:moveTo>
                  <a:lnTo>
                    <a:pt x="0" y="1562"/>
                  </a:lnTo>
                  <a:cubicBezTo>
                    <a:pt x="0" y="1838"/>
                    <a:pt x="223" y="2061"/>
                    <a:pt x="509" y="2061"/>
                  </a:cubicBezTo>
                  <a:lnTo>
                    <a:pt x="5469" y="2061"/>
                  </a:lnTo>
                  <a:cubicBezTo>
                    <a:pt x="5745" y="2061"/>
                    <a:pt x="5968" y="1838"/>
                    <a:pt x="5968" y="1562"/>
                  </a:cubicBezTo>
                  <a:lnTo>
                    <a:pt x="5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94"/>
          <p:cNvGrpSpPr/>
          <p:nvPr/>
        </p:nvGrpSpPr>
        <p:grpSpPr>
          <a:xfrm>
            <a:off x="3247598" y="3978539"/>
            <a:ext cx="285406" cy="303757"/>
            <a:chOff x="2326788" y="3991650"/>
            <a:chExt cx="405925" cy="432025"/>
          </a:xfrm>
        </p:grpSpPr>
        <p:sp>
          <p:nvSpPr>
            <p:cNvPr id="1238" name="Google Shape;1238;p94"/>
            <p:cNvSpPr/>
            <p:nvPr/>
          </p:nvSpPr>
          <p:spPr>
            <a:xfrm>
              <a:off x="2529288" y="4322375"/>
              <a:ext cx="25450" cy="25250"/>
            </a:xfrm>
            <a:custGeom>
              <a:avLst/>
              <a:gdLst/>
              <a:ahLst/>
              <a:cxnLst/>
              <a:rect l="l" t="t" r="r" b="b"/>
              <a:pathLst>
                <a:path w="1018" h="1010" extrusionOk="0">
                  <a:moveTo>
                    <a:pt x="509" y="1"/>
                  </a:moveTo>
                  <a:cubicBezTo>
                    <a:pt x="224" y="1"/>
                    <a:pt x="1" y="224"/>
                    <a:pt x="1" y="509"/>
                  </a:cubicBezTo>
                  <a:cubicBezTo>
                    <a:pt x="1" y="786"/>
                    <a:pt x="224" y="1009"/>
                    <a:pt x="509" y="1009"/>
                  </a:cubicBezTo>
                  <a:cubicBezTo>
                    <a:pt x="786" y="1009"/>
                    <a:pt x="1018" y="786"/>
                    <a:pt x="1018" y="509"/>
                  </a:cubicBezTo>
                  <a:cubicBezTo>
                    <a:pt x="1018"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94"/>
            <p:cNvSpPr/>
            <p:nvPr/>
          </p:nvSpPr>
          <p:spPr>
            <a:xfrm>
              <a:off x="2630538" y="4322375"/>
              <a:ext cx="25225" cy="25250"/>
            </a:xfrm>
            <a:custGeom>
              <a:avLst/>
              <a:gdLst/>
              <a:ahLst/>
              <a:cxnLst/>
              <a:rect l="l" t="t" r="r" b="b"/>
              <a:pathLst>
                <a:path w="1009" h="1010" extrusionOk="0">
                  <a:moveTo>
                    <a:pt x="500" y="1"/>
                  </a:moveTo>
                  <a:cubicBezTo>
                    <a:pt x="224" y="1"/>
                    <a:pt x="1" y="224"/>
                    <a:pt x="1" y="509"/>
                  </a:cubicBezTo>
                  <a:cubicBezTo>
                    <a:pt x="1" y="786"/>
                    <a:pt x="224" y="1009"/>
                    <a:pt x="500" y="1009"/>
                  </a:cubicBezTo>
                  <a:cubicBezTo>
                    <a:pt x="786" y="1009"/>
                    <a:pt x="1009" y="786"/>
                    <a:pt x="1009" y="509"/>
                  </a:cubicBezTo>
                  <a:cubicBezTo>
                    <a:pt x="1009" y="224"/>
                    <a:pt x="786"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94"/>
            <p:cNvSpPr/>
            <p:nvPr/>
          </p:nvSpPr>
          <p:spPr>
            <a:xfrm>
              <a:off x="2453238" y="4246325"/>
              <a:ext cx="279475" cy="177350"/>
            </a:xfrm>
            <a:custGeom>
              <a:avLst/>
              <a:gdLst/>
              <a:ahLst/>
              <a:cxnLst/>
              <a:rect l="l" t="t" r="r" b="b"/>
              <a:pathLst>
                <a:path w="11179" h="7094" extrusionOk="0">
                  <a:moveTo>
                    <a:pt x="3551" y="2026"/>
                  </a:moveTo>
                  <a:cubicBezTo>
                    <a:pt x="4390" y="2026"/>
                    <a:pt x="5068" y="2713"/>
                    <a:pt x="5068" y="3551"/>
                  </a:cubicBezTo>
                  <a:cubicBezTo>
                    <a:pt x="5068" y="4381"/>
                    <a:pt x="4390" y="5068"/>
                    <a:pt x="3551" y="5068"/>
                  </a:cubicBezTo>
                  <a:cubicBezTo>
                    <a:pt x="2713" y="5068"/>
                    <a:pt x="2035" y="4381"/>
                    <a:pt x="2035" y="3551"/>
                  </a:cubicBezTo>
                  <a:cubicBezTo>
                    <a:pt x="2035" y="2713"/>
                    <a:pt x="2713" y="2026"/>
                    <a:pt x="3551" y="2026"/>
                  </a:cubicBezTo>
                  <a:close/>
                  <a:moveTo>
                    <a:pt x="7592" y="2026"/>
                  </a:moveTo>
                  <a:cubicBezTo>
                    <a:pt x="8431" y="2026"/>
                    <a:pt x="9118" y="2713"/>
                    <a:pt x="9118" y="3551"/>
                  </a:cubicBezTo>
                  <a:cubicBezTo>
                    <a:pt x="9118" y="4381"/>
                    <a:pt x="8431" y="5068"/>
                    <a:pt x="7592" y="5068"/>
                  </a:cubicBezTo>
                  <a:cubicBezTo>
                    <a:pt x="6763" y="5068"/>
                    <a:pt x="6076" y="4381"/>
                    <a:pt x="6076" y="3551"/>
                  </a:cubicBezTo>
                  <a:cubicBezTo>
                    <a:pt x="6076" y="2713"/>
                    <a:pt x="6763" y="2026"/>
                    <a:pt x="7592" y="2026"/>
                  </a:cubicBezTo>
                  <a:close/>
                  <a:moveTo>
                    <a:pt x="509" y="1"/>
                  </a:moveTo>
                  <a:cubicBezTo>
                    <a:pt x="232" y="1"/>
                    <a:pt x="1" y="233"/>
                    <a:pt x="1" y="509"/>
                  </a:cubicBezTo>
                  <a:lnTo>
                    <a:pt x="1" y="6585"/>
                  </a:lnTo>
                  <a:cubicBezTo>
                    <a:pt x="1" y="6870"/>
                    <a:pt x="232" y="7093"/>
                    <a:pt x="509" y="7093"/>
                  </a:cubicBezTo>
                  <a:lnTo>
                    <a:pt x="10670" y="7093"/>
                  </a:lnTo>
                  <a:cubicBezTo>
                    <a:pt x="10947" y="7093"/>
                    <a:pt x="11179" y="6870"/>
                    <a:pt x="11179" y="6585"/>
                  </a:cubicBezTo>
                  <a:lnTo>
                    <a:pt x="11179" y="509"/>
                  </a:lnTo>
                  <a:cubicBezTo>
                    <a:pt x="11179" y="233"/>
                    <a:pt x="10947" y="1"/>
                    <a:pt x="10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94"/>
            <p:cNvSpPr/>
            <p:nvPr/>
          </p:nvSpPr>
          <p:spPr>
            <a:xfrm>
              <a:off x="2326788" y="3991650"/>
              <a:ext cx="328975" cy="76725"/>
            </a:xfrm>
            <a:custGeom>
              <a:avLst/>
              <a:gdLst/>
              <a:ahLst/>
              <a:cxnLst/>
              <a:rect l="l" t="t" r="r" b="b"/>
              <a:pathLst>
                <a:path w="13159" h="3069" extrusionOk="0">
                  <a:moveTo>
                    <a:pt x="500" y="0"/>
                  </a:moveTo>
                  <a:cubicBezTo>
                    <a:pt x="223" y="0"/>
                    <a:pt x="0" y="223"/>
                    <a:pt x="0" y="500"/>
                  </a:cubicBezTo>
                  <a:lnTo>
                    <a:pt x="0" y="3069"/>
                  </a:lnTo>
                  <a:lnTo>
                    <a:pt x="13159" y="3069"/>
                  </a:lnTo>
                  <a:lnTo>
                    <a:pt x="13159" y="500"/>
                  </a:lnTo>
                  <a:cubicBezTo>
                    <a:pt x="13159" y="223"/>
                    <a:pt x="12936" y="0"/>
                    <a:pt x="1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94"/>
            <p:cNvSpPr/>
            <p:nvPr/>
          </p:nvSpPr>
          <p:spPr>
            <a:xfrm>
              <a:off x="2351988" y="4093775"/>
              <a:ext cx="278575" cy="329900"/>
            </a:xfrm>
            <a:custGeom>
              <a:avLst/>
              <a:gdLst/>
              <a:ahLst/>
              <a:cxnLst/>
              <a:rect l="l" t="t" r="r" b="b"/>
              <a:pathLst>
                <a:path w="11143" h="13196" extrusionOk="0">
                  <a:moveTo>
                    <a:pt x="0" y="1"/>
                  </a:moveTo>
                  <a:lnTo>
                    <a:pt x="0" y="12687"/>
                  </a:lnTo>
                  <a:cubicBezTo>
                    <a:pt x="0" y="12972"/>
                    <a:pt x="223" y="13195"/>
                    <a:pt x="509" y="13195"/>
                  </a:cubicBezTo>
                  <a:lnTo>
                    <a:pt x="3132" y="13195"/>
                  </a:lnTo>
                  <a:cubicBezTo>
                    <a:pt x="2980" y="12767"/>
                    <a:pt x="3069" y="12651"/>
                    <a:pt x="3042" y="10126"/>
                  </a:cubicBezTo>
                  <a:lnTo>
                    <a:pt x="1517" y="10126"/>
                  </a:lnTo>
                  <a:cubicBezTo>
                    <a:pt x="1240" y="10126"/>
                    <a:pt x="1017" y="9894"/>
                    <a:pt x="1017" y="9618"/>
                  </a:cubicBezTo>
                  <a:lnTo>
                    <a:pt x="1017" y="1518"/>
                  </a:lnTo>
                  <a:cubicBezTo>
                    <a:pt x="1017" y="1232"/>
                    <a:pt x="1240" y="1009"/>
                    <a:pt x="1517" y="1009"/>
                  </a:cubicBezTo>
                  <a:lnTo>
                    <a:pt x="11143" y="1009"/>
                  </a:lnTo>
                  <a:lnTo>
                    <a:pt x="111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94"/>
            <p:cNvSpPr/>
            <p:nvPr/>
          </p:nvSpPr>
          <p:spPr>
            <a:xfrm>
              <a:off x="2402613" y="4144425"/>
              <a:ext cx="227950" cy="177100"/>
            </a:xfrm>
            <a:custGeom>
              <a:avLst/>
              <a:gdLst/>
              <a:ahLst/>
              <a:cxnLst/>
              <a:rect l="l" t="t" r="r" b="b"/>
              <a:pathLst>
                <a:path w="9118" h="7084" extrusionOk="0">
                  <a:moveTo>
                    <a:pt x="0" y="0"/>
                  </a:moveTo>
                  <a:lnTo>
                    <a:pt x="0" y="7083"/>
                  </a:lnTo>
                  <a:lnTo>
                    <a:pt x="1017" y="7083"/>
                  </a:lnTo>
                  <a:lnTo>
                    <a:pt x="1017" y="4585"/>
                  </a:lnTo>
                  <a:cubicBezTo>
                    <a:pt x="1017" y="3747"/>
                    <a:pt x="1695" y="3069"/>
                    <a:pt x="2534" y="3069"/>
                  </a:cubicBezTo>
                  <a:lnTo>
                    <a:pt x="9118" y="3069"/>
                  </a:lnTo>
                  <a:lnTo>
                    <a:pt x="9118" y="2025"/>
                  </a:lnTo>
                  <a:lnTo>
                    <a:pt x="1517" y="2025"/>
                  </a:lnTo>
                  <a:cubicBezTo>
                    <a:pt x="1258" y="2025"/>
                    <a:pt x="1026" y="1829"/>
                    <a:pt x="1000" y="1570"/>
                  </a:cubicBezTo>
                  <a:cubicBezTo>
                    <a:pt x="964" y="1267"/>
                    <a:pt x="1205" y="1008"/>
                    <a:pt x="1499" y="1008"/>
                  </a:cubicBezTo>
                  <a:lnTo>
                    <a:pt x="9118" y="1008"/>
                  </a:lnTo>
                  <a:lnTo>
                    <a:pt x="9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95"/>
          <p:cNvSpPr/>
          <p:nvPr/>
        </p:nvSpPr>
        <p:spPr>
          <a:xfrm>
            <a:off x="713225" y="476400"/>
            <a:ext cx="4190700" cy="4190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95"/>
          <p:cNvSpPr txBox="1">
            <a:spLocks noGrp="1"/>
          </p:cNvSpPr>
          <p:nvPr>
            <p:ph type="title"/>
          </p:nvPr>
        </p:nvSpPr>
        <p:spPr>
          <a:xfrm>
            <a:off x="1089975" y="2290049"/>
            <a:ext cx="3437100" cy="8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Analysis</a:t>
            </a:r>
            <a:endParaRPr/>
          </a:p>
        </p:txBody>
      </p:sp>
      <p:sp>
        <p:nvSpPr>
          <p:cNvPr id="1250" name="Google Shape;1250;p95"/>
          <p:cNvSpPr txBox="1">
            <a:spLocks noGrp="1"/>
          </p:cNvSpPr>
          <p:nvPr>
            <p:ph type="title" idx="2"/>
          </p:nvPr>
        </p:nvSpPr>
        <p:spPr>
          <a:xfrm>
            <a:off x="2081650" y="1186050"/>
            <a:ext cx="1453800" cy="11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251" name="Google Shape;1251;p95"/>
          <p:cNvSpPr txBox="1">
            <a:spLocks noGrp="1"/>
          </p:cNvSpPr>
          <p:nvPr>
            <p:ph type="subTitle" idx="1"/>
          </p:nvPr>
        </p:nvSpPr>
        <p:spPr>
          <a:xfrm>
            <a:off x="1356150" y="3256650"/>
            <a:ext cx="2904600" cy="7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grpSp>
        <p:nvGrpSpPr>
          <p:cNvPr id="1252" name="Google Shape;1252;p95"/>
          <p:cNvGrpSpPr/>
          <p:nvPr/>
        </p:nvGrpSpPr>
        <p:grpSpPr>
          <a:xfrm>
            <a:off x="8107942" y="2463417"/>
            <a:ext cx="219701" cy="216833"/>
            <a:chOff x="6232000" y="1435050"/>
            <a:chExt cx="488225" cy="481850"/>
          </a:xfrm>
        </p:grpSpPr>
        <p:sp>
          <p:nvSpPr>
            <p:cNvPr id="1253" name="Google Shape;1253;p9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4" name="Google Shape;1254;p9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5" name="Google Shape;1255;p9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6" name="Google Shape;1256;p9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7" name="Google Shape;1257;p9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58" name="Google Shape;1258;p95">
            <a:hlinkClick r:id="rId3" action="ppaction://hlinksldjump"/>
          </p:cNvPr>
          <p:cNvSpPr/>
          <p:nvPr/>
        </p:nvSpPr>
        <p:spPr>
          <a:xfrm>
            <a:off x="8004475" y="2358602"/>
            <a:ext cx="426300" cy="4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48"/>
                                        </p:tgtEl>
                                        <p:attrNameLst>
                                          <p:attrName>style.visibility</p:attrName>
                                        </p:attrNameLst>
                                      </p:cBhvr>
                                      <p:to>
                                        <p:strVal val="visible"/>
                                      </p:to>
                                    </p:set>
                                    <p:anim calcmode="lin" valueType="num">
                                      <p:cBhvr additive="base">
                                        <p:cTn id="7" dur="1000"/>
                                        <p:tgtEl>
                                          <p:spTgt spid="124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249"/>
                                        </p:tgtEl>
                                        <p:attrNameLst>
                                          <p:attrName>style.visibility</p:attrName>
                                        </p:attrNameLst>
                                      </p:cBhvr>
                                      <p:to>
                                        <p:strVal val="visible"/>
                                      </p:to>
                                    </p:set>
                                    <p:anim calcmode="lin" valueType="num">
                                      <p:cBhvr additive="base">
                                        <p:cTn id="10" dur="1000"/>
                                        <p:tgtEl>
                                          <p:spTgt spid="124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250"/>
                                        </p:tgtEl>
                                        <p:attrNameLst>
                                          <p:attrName>style.visibility</p:attrName>
                                        </p:attrNameLst>
                                      </p:cBhvr>
                                      <p:to>
                                        <p:strVal val="visible"/>
                                      </p:to>
                                    </p:set>
                                    <p:anim calcmode="lin" valueType="num">
                                      <p:cBhvr additive="base">
                                        <p:cTn id="13" dur="1000"/>
                                        <p:tgtEl>
                                          <p:spTgt spid="1250"/>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1251"/>
                                        </p:tgtEl>
                                        <p:attrNameLst>
                                          <p:attrName>style.visibility</p:attrName>
                                        </p:attrNameLst>
                                      </p:cBhvr>
                                      <p:to>
                                        <p:strVal val="visible"/>
                                      </p:to>
                                    </p:set>
                                    <p:anim calcmode="lin" valueType="num">
                                      <p:cBhvr additive="base">
                                        <p:cTn id="16" dur="1000"/>
                                        <p:tgtEl>
                                          <p:spTgt spid="1251"/>
                                        </p:tgtEl>
                                        <p:attrNameLst>
                                          <p:attrName>ppt_x</p:attrName>
                                        </p:attrNameLst>
                                      </p:cBhvr>
                                      <p:tavLst>
                                        <p:tav tm="0">
                                          <p:val>
                                            <p:strVal val="#ppt_x-1"/>
                                          </p:val>
                                        </p:tav>
                                        <p:tav tm="100000">
                                          <p:val>
                                            <p:strVal val="#ppt_x"/>
                                          </p:val>
                                        </p:tav>
                                      </p:tavLst>
                                    </p:anim>
                                  </p:childTnLst>
                                </p:cTn>
                              </p:par>
                            </p:childTnLst>
                          </p:cTn>
                        </p:par>
                        <p:par>
                          <p:cTn id="17" fill="hold">
                            <p:stCondLst>
                              <p:cond delay="1000"/>
                            </p:stCondLst>
                            <p:childTnLst>
                              <p:par>
                                <p:cTn id="18" presetID="2" presetClass="entr" presetSubtype="2" fill="hold" nodeType="afterEffect">
                                  <p:stCondLst>
                                    <p:cond delay="0"/>
                                  </p:stCondLst>
                                  <p:childTnLst>
                                    <p:set>
                                      <p:cBhvr>
                                        <p:cTn id="19" dur="1" fill="hold">
                                          <p:stCondLst>
                                            <p:cond delay="0"/>
                                          </p:stCondLst>
                                        </p:cTn>
                                        <p:tgtEl>
                                          <p:spTgt spid="1252"/>
                                        </p:tgtEl>
                                        <p:attrNameLst>
                                          <p:attrName>style.visibility</p:attrName>
                                        </p:attrNameLst>
                                      </p:cBhvr>
                                      <p:to>
                                        <p:strVal val="visible"/>
                                      </p:to>
                                    </p:set>
                                    <p:anim calcmode="lin" valueType="num">
                                      <p:cBhvr additive="base">
                                        <p:cTn id="20" dur="1000"/>
                                        <p:tgtEl>
                                          <p:spTgt spid="1252"/>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1258"/>
                                        </p:tgtEl>
                                        <p:attrNameLst>
                                          <p:attrName>style.visibility</p:attrName>
                                        </p:attrNameLst>
                                      </p:cBhvr>
                                      <p:to>
                                        <p:strVal val="visible"/>
                                      </p:to>
                                    </p:set>
                                    <p:anim calcmode="lin" valueType="num">
                                      <p:cBhvr additive="base">
                                        <p:cTn id="23" dur="1000"/>
                                        <p:tgtEl>
                                          <p:spTgt spid="12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60"/>
          <p:cNvSpPr/>
          <p:nvPr/>
        </p:nvSpPr>
        <p:spPr>
          <a:xfrm>
            <a:off x="4238363" y="1166442"/>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0"/>
          <p:cNvSpPr/>
          <p:nvPr/>
        </p:nvSpPr>
        <p:spPr>
          <a:xfrm>
            <a:off x="6876038" y="1166442"/>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0"/>
          <p:cNvSpPr/>
          <p:nvPr/>
        </p:nvSpPr>
        <p:spPr>
          <a:xfrm>
            <a:off x="2919563" y="2968242"/>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0"/>
          <p:cNvSpPr/>
          <p:nvPr/>
        </p:nvSpPr>
        <p:spPr>
          <a:xfrm>
            <a:off x="5557213" y="2968242"/>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0"/>
          <p:cNvSpPr/>
          <p:nvPr/>
        </p:nvSpPr>
        <p:spPr>
          <a:xfrm>
            <a:off x="1600613" y="1166442"/>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0">
            <a:hlinkClick r:id="rId3" action="ppaction://hlinksldjump"/>
          </p:cNvPr>
          <p:cNvSpPr txBox="1">
            <a:spLocks noGrp="1"/>
          </p:cNvSpPr>
          <p:nvPr>
            <p:ph type="title" idx="3"/>
          </p:nvPr>
        </p:nvSpPr>
        <p:spPr>
          <a:xfrm>
            <a:off x="713237" y="1789250"/>
            <a:ext cx="24420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Objectives</a:t>
            </a:r>
            <a:endParaRPr/>
          </a:p>
        </p:txBody>
      </p:sp>
      <p:sp>
        <p:nvSpPr>
          <p:cNvPr id="308" name="Google Shape;308;p60">
            <a:hlinkClick r:id="rId3" action="ppaction://hlinksldjump"/>
          </p:cNvPr>
          <p:cNvSpPr txBox="1">
            <a:spLocks noGrp="1"/>
          </p:cNvSpPr>
          <p:nvPr>
            <p:ph type="subTitle" idx="1"/>
          </p:nvPr>
        </p:nvSpPr>
        <p:spPr>
          <a:xfrm>
            <a:off x="713237" y="2234073"/>
            <a:ext cx="2442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309" name="Google Shape;309;p60">
            <a:hlinkClick r:id="rId4" action="ppaction://hlinksldjump"/>
          </p:cNvPr>
          <p:cNvSpPr txBox="1">
            <a:spLocks noGrp="1"/>
          </p:cNvSpPr>
          <p:nvPr>
            <p:ph type="title" idx="5"/>
          </p:nvPr>
        </p:nvSpPr>
        <p:spPr>
          <a:xfrm>
            <a:off x="5988725" y="1789250"/>
            <a:ext cx="24420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Clinical trial</a:t>
            </a:r>
            <a:endParaRPr/>
          </a:p>
        </p:txBody>
      </p:sp>
      <p:sp>
        <p:nvSpPr>
          <p:cNvPr id="310" name="Google Shape;310;p60">
            <a:hlinkClick r:id="rId4" action="ppaction://hlinksldjump"/>
          </p:cNvPr>
          <p:cNvSpPr txBox="1">
            <a:spLocks noGrp="1"/>
          </p:cNvSpPr>
          <p:nvPr>
            <p:ph type="subTitle" idx="6"/>
          </p:nvPr>
        </p:nvSpPr>
        <p:spPr>
          <a:xfrm>
            <a:off x="5988725" y="2234074"/>
            <a:ext cx="2442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311" name="Google Shape;311;p60">
            <a:hlinkClick r:id="rId5" action="ppaction://hlinksldjump"/>
          </p:cNvPr>
          <p:cNvSpPr txBox="1">
            <a:spLocks noGrp="1"/>
          </p:cNvSpPr>
          <p:nvPr>
            <p:ph type="title" idx="8"/>
          </p:nvPr>
        </p:nvSpPr>
        <p:spPr>
          <a:xfrm>
            <a:off x="2032187" y="3591050"/>
            <a:ext cx="24420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Analysis</a:t>
            </a:r>
            <a:endParaRPr/>
          </a:p>
        </p:txBody>
      </p:sp>
      <p:sp>
        <p:nvSpPr>
          <p:cNvPr id="312" name="Google Shape;312;p60">
            <a:hlinkClick r:id="rId5" action="ppaction://hlinksldjump"/>
          </p:cNvPr>
          <p:cNvSpPr txBox="1">
            <a:spLocks noGrp="1"/>
          </p:cNvSpPr>
          <p:nvPr>
            <p:ph type="subTitle" idx="9"/>
          </p:nvPr>
        </p:nvSpPr>
        <p:spPr>
          <a:xfrm>
            <a:off x="2032187" y="4035873"/>
            <a:ext cx="2442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313" name="Google Shape;313;p60">
            <a:hlinkClick r:id="rId6" action="ppaction://hlinksldjump"/>
          </p:cNvPr>
          <p:cNvSpPr txBox="1">
            <a:spLocks noGrp="1"/>
          </p:cNvSpPr>
          <p:nvPr>
            <p:ph type="title" idx="14"/>
          </p:nvPr>
        </p:nvSpPr>
        <p:spPr>
          <a:xfrm>
            <a:off x="4669826" y="3591050"/>
            <a:ext cx="24420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Conclusions</a:t>
            </a:r>
            <a:endParaRPr/>
          </a:p>
        </p:txBody>
      </p:sp>
      <p:sp>
        <p:nvSpPr>
          <p:cNvPr id="314" name="Google Shape;314;p60">
            <a:hlinkClick r:id="rId6" action="ppaction://hlinksldjump"/>
          </p:cNvPr>
          <p:cNvSpPr txBox="1">
            <a:spLocks noGrp="1"/>
          </p:cNvSpPr>
          <p:nvPr>
            <p:ph type="subTitle" idx="15"/>
          </p:nvPr>
        </p:nvSpPr>
        <p:spPr>
          <a:xfrm>
            <a:off x="4669826" y="4035873"/>
            <a:ext cx="2442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315" name="Google Shape;315;p6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16" name="Google Shape;316;p60">
            <a:hlinkClick r:id="rId4" action="ppaction://hlinksldjump"/>
          </p:cNvPr>
          <p:cNvSpPr txBox="1">
            <a:spLocks noGrp="1"/>
          </p:cNvSpPr>
          <p:nvPr>
            <p:ph type="title" idx="4"/>
          </p:nvPr>
        </p:nvSpPr>
        <p:spPr>
          <a:xfrm>
            <a:off x="6778398" y="1254596"/>
            <a:ext cx="8625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17" name="Google Shape;317;p60">
            <a:hlinkClick r:id="rId5" action="ppaction://hlinksldjump"/>
          </p:cNvPr>
          <p:cNvSpPr txBox="1">
            <a:spLocks noGrp="1"/>
          </p:cNvSpPr>
          <p:nvPr>
            <p:ph type="title" idx="7"/>
          </p:nvPr>
        </p:nvSpPr>
        <p:spPr>
          <a:xfrm>
            <a:off x="2821925" y="3056396"/>
            <a:ext cx="8625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318" name="Google Shape;318;p60">
            <a:hlinkClick r:id="rId6" action="ppaction://hlinksldjump"/>
          </p:cNvPr>
          <p:cNvSpPr txBox="1">
            <a:spLocks noGrp="1"/>
          </p:cNvSpPr>
          <p:nvPr>
            <p:ph type="title" idx="13"/>
          </p:nvPr>
        </p:nvSpPr>
        <p:spPr>
          <a:xfrm>
            <a:off x="5459573" y="3056396"/>
            <a:ext cx="8625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319" name="Google Shape;319;p60">
            <a:hlinkClick r:id="rId3" action="ppaction://hlinksldjump"/>
          </p:cNvPr>
          <p:cNvSpPr txBox="1">
            <a:spLocks noGrp="1"/>
          </p:cNvSpPr>
          <p:nvPr>
            <p:ph type="title" idx="2"/>
          </p:nvPr>
        </p:nvSpPr>
        <p:spPr>
          <a:xfrm>
            <a:off x="1502975" y="1254596"/>
            <a:ext cx="8625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20" name="Google Shape;320;p60">
            <a:hlinkClick r:id="rId7" action="ppaction://hlinksldjump"/>
          </p:cNvPr>
          <p:cNvSpPr txBox="1">
            <a:spLocks noGrp="1"/>
          </p:cNvSpPr>
          <p:nvPr>
            <p:ph type="title" idx="16"/>
          </p:nvPr>
        </p:nvSpPr>
        <p:spPr>
          <a:xfrm>
            <a:off x="4140725" y="1254596"/>
            <a:ext cx="8625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321" name="Google Shape;321;p60">
            <a:hlinkClick r:id="rId7" action="ppaction://hlinksldjump"/>
          </p:cNvPr>
          <p:cNvSpPr txBox="1">
            <a:spLocks noGrp="1"/>
          </p:cNvSpPr>
          <p:nvPr>
            <p:ph type="title" idx="17"/>
          </p:nvPr>
        </p:nvSpPr>
        <p:spPr>
          <a:xfrm>
            <a:off x="3350981" y="1789250"/>
            <a:ext cx="24420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Methodology</a:t>
            </a:r>
            <a:endParaRPr/>
          </a:p>
        </p:txBody>
      </p:sp>
      <p:sp>
        <p:nvSpPr>
          <p:cNvPr id="322" name="Google Shape;322;p60">
            <a:hlinkClick r:id="rId7" action="ppaction://hlinksldjump"/>
          </p:cNvPr>
          <p:cNvSpPr txBox="1">
            <a:spLocks noGrp="1"/>
          </p:cNvSpPr>
          <p:nvPr>
            <p:ph type="subTitle" idx="18"/>
          </p:nvPr>
        </p:nvSpPr>
        <p:spPr>
          <a:xfrm>
            <a:off x="3350987" y="2234073"/>
            <a:ext cx="2442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15"/>
                                        </p:tgtEl>
                                        <p:attrNameLst>
                                          <p:attrName>style.visibility</p:attrName>
                                        </p:attrNameLst>
                                      </p:cBhvr>
                                      <p:to>
                                        <p:strVal val="visible"/>
                                      </p:to>
                                    </p:set>
                                    <p:anim calcmode="lin" valueType="num">
                                      <p:cBhvr additive="base">
                                        <p:cTn id="7" dur="1000"/>
                                        <p:tgtEl>
                                          <p:spTgt spid="315"/>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306"/>
                                        </p:tgtEl>
                                        <p:attrNameLst>
                                          <p:attrName>style.visibility</p:attrName>
                                        </p:attrNameLst>
                                      </p:cBhvr>
                                      <p:to>
                                        <p:strVal val="visible"/>
                                      </p:to>
                                    </p:set>
                                    <p:anim calcmode="lin" valueType="num">
                                      <p:cBhvr additive="base">
                                        <p:cTn id="11" dur="1000"/>
                                        <p:tgtEl>
                                          <p:spTgt spid="306"/>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307"/>
                                        </p:tgtEl>
                                        <p:attrNameLst>
                                          <p:attrName>style.visibility</p:attrName>
                                        </p:attrNameLst>
                                      </p:cBhvr>
                                      <p:to>
                                        <p:strVal val="visible"/>
                                      </p:to>
                                    </p:set>
                                    <p:anim calcmode="lin" valueType="num">
                                      <p:cBhvr additive="base">
                                        <p:cTn id="14" dur="1000"/>
                                        <p:tgtEl>
                                          <p:spTgt spid="307"/>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308"/>
                                        </p:tgtEl>
                                        <p:attrNameLst>
                                          <p:attrName>style.visibility</p:attrName>
                                        </p:attrNameLst>
                                      </p:cBhvr>
                                      <p:to>
                                        <p:strVal val="visible"/>
                                      </p:to>
                                    </p:set>
                                    <p:anim calcmode="lin" valueType="num">
                                      <p:cBhvr additive="base">
                                        <p:cTn id="17" dur="1000"/>
                                        <p:tgtEl>
                                          <p:spTgt spid="30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319"/>
                                        </p:tgtEl>
                                        <p:attrNameLst>
                                          <p:attrName>style.visibility</p:attrName>
                                        </p:attrNameLst>
                                      </p:cBhvr>
                                      <p:to>
                                        <p:strVal val="visible"/>
                                      </p:to>
                                    </p:set>
                                    <p:anim calcmode="lin" valueType="num">
                                      <p:cBhvr additive="base">
                                        <p:cTn id="20" dur="1000"/>
                                        <p:tgtEl>
                                          <p:spTgt spid="319"/>
                                        </p:tgtEl>
                                        <p:attrNameLst>
                                          <p:attrName>ppt_x</p:attrName>
                                        </p:attrNameLst>
                                      </p:cBhvr>
                                      <p:tavLst>
                                        <p:tav tm="0">
                                          <p:val>
                                            <p:strVal val="#ppt_x-1"/>
                                          </p:val>
                                        </p:tav>
                                        <p:tav tm="100000">
                                          <p:val>
                                            <p:strVal val="#ppt_x"/>
                                          </p:val>
                                        </p:tav>
                                      </p:tavLst>
                                    </p:anim>
                                  </p:childTnLst>
                                </p:cTn>
                              </p:par>
                              <p:par>
                                <p:cTn id="21" presetID="2" presetClass="entr" presetSubtype="4" fill="hold" nodeType="withEffect">
                                  <p:stCondLst>
                                    <p:cond delay="0"/>
                                  </p:stCondLst>
                                  <p:childTnLst>
                                    <p:set>
                                      <p:cBhvr>
                                        <p:cTn id="22" dur="1" fill="hold">
                                          <p:stCondLst>
                                            <p:cond delay="0"/>
                                          </p:stCondLst>
                                        </p:cTn>
                                        <p:tgtEl>
                                          <p:spTgt spid="302"/>
                                        </p:tgtEl>
                                        <p:attrNameLst>
                                          <p:attrName>style.visibility</p:attrName>
                                        </p:attrNameLst>
                                      </p:cBhvr>
                                      <p:to>
                                        <p:strVal val="visible"/>
                                      </p:to>
                                    </p:set>
                                    <p:anim calcmode="lin" valueType="num">
                                      <p:cBhvr additive="base">
                                        <p:cTn id="23" dur="1000"/>
                                        <p:tgtEl>
                                          <p:spTgt spid="302"/>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20"/>
                                        </p:tgtEl>
                                        <p:attrNameLst>
                                          <p:attrName>style.visibility</p:attrName>
                                        </p:attrNameLst>
                                      </p:cBhvr>
                                      <p:to>
                                        <p:strVal val="visible"/>
                                      </p:to>
                                    </p:set>
                                    <p:anim calcmode="lin" valueType="num">
                                      <p:cBhvr additive="base">
                                        <p:cTn id="26" dur="1000"/>
                                        <p:tgtEl>
                                          <p:spTgt spid="320"/>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21"/>
                                        </p:tgtEl>
                                        <p:attrNameLst>
                                          <p:attrName>style.visibility</p:attrName>
                                        </p:attrNameLst>
                                      </p:cBhvr>
                                      <p:to>
                                        <p:strVal val="visible"/>
                                      </p:to>
                                    </p:set>
                                    <p:anim calcmode="lin" valueType="num">
                                      <p:cBhvr additive="base">
                                        <p:cTn id="29" dur="1000"/>
                                        <p:tgtEl>
                                          <p:spTgt spid="321"/>
                                        </p:tgtEl>
                                        <p:attrNameLst>
                                          <p:attrName>ppt_y</p:attrName>
                                        </p:attrNameLst>
                                      </p:cBhvr>
                                      <p:tavLst>
                                        <p:tav tm="0">
                                          <p:val>
                                            <p:strVal val="#ppt_y+1"/>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22"/>
                                        </p:tgtEl>
                                        <p:attrNameLst>
                                          <p:attrName>style.visibility</p:attrName>
                                        </p:attrNameLst>
                                      </p:cBhvr>
                                      <p:to>
                                        <p:strVal val="visible"/>
                                      </p:to>
                                    </p:set>
                                    <p:anim calcmode="lin" valueType="num">
                                      <p:cBhvr additive="base">
                                        <p:cTn id="32" dur="1000"/>
                                        <p:tgtEl>
                                          <p:spTgt spid="322"/>
                                        </p:tgtEl>
                                        <p:attrNameLst>
                                          <p:attrName>ppt_y</p:attrName>
                                        </p:attrNameLst>
                                      </p:cBhvr>
                                      <p:tavLst>
                                        <p:tav tm="0">
                                          <p:val>
                                            <p:strVal val="#ppt_y+1"/>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303"/>
                                        </p:tgtEl>
                                        <p:attrNameLst>
                                          <p:attrName>style.visibility</p:attrName>
                                        </p:attrNameLst>
                                      </p:cBhvr>
                                      <p:to>
                                        <p:strVal val="visible"/>
                                      </p:to>
                                    </p:set>
                                    <p:anim calcmode="lin" valueType="num">
                                      <p:cBhvr additive="base">
                                        <p:cTn id="35" dur="1000"/>
                                        <p:tgtEl>
                                          <p:spTgt spid="30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309"/>
                                        </p:tgtEl>
                                        <p:attrNameLst>
                                          <p:attrName>style.visibility</p:attrName>
                                        </p:attrNameLst>
                                      </p:cBhvr>
                                      <p:to>
                                        <p:strVal val="visible"/>
                                      </p:to>
                                    </p:set>
                                    <p:anim calcmode="lin" valueType="num">
                                      <p:cBhvr additive="base">
                                        <p:cTn id="38" dur="1000"/>
                                        <p:tgtEl>
                                          <p:spTgt spid="309"/>
                                        </p:tgtEl>
                                        <p:attrNameLst>
                                          <p:attrName>ppt_x</p:attrName>
                                        </p:attrNameLst>
                                      </p:cBhvr>
                                      <p:tavLst>
                                        <p:tav tm="0">
                                          <p:val>
                                            <p:strVal val="#ppt_x+1"/>
                                          </p:val>
                                        </p:tav>
                                        <p:tav tm="100000">
                                          <p:val>
                                            <p:strVal val="#ppt_x"/>
                                          </p:val>
                                        </p:tav>
                                      </p:tavLst>
                                    </p:anim>
                                  </p:childTnLst>
                                </p:cTn>
                              </p:par>
                              <p:par>
                                <p:cTn id="39" presetID="2" presetClass="entr" presetSubtype="2" fill="hold" nodeType="withEffect">
                                  <p:stCondLst>
                                    <p:cond delay="0"/>
                                  </p:stCondLst>
                                  <p:childTnLst>
                                    <p:set>
                                      <p:cBhvr>
                                        <p:cTn id="40" dur="1" fill="hold">
                                          <p:stCondLst>
                                            <p:cond delay="0"/>
                                          </p:stCondLst>
                                        </p:cTn>
                                        <p:tgtEl>
                                          <p:spTgt spid="310"/>
                                        </p:tgtEl>
                                        <p:attrNameLst>
                                          <p:attrName>style.visibility</p:attrName>
                                        </p:attrNameLst>
                                      </p:cBhvr>
                                      <p:to>
                                        <p:strVal val="visible"/>
                                      </p:to>
                                    </p:set>
                                    <p:anim calcmode="lin" valueType="num">
                                      <p:cBhvr additive="base">
                                        <p:cTn id="41" dur="1000"/>
                                        <p:tgtEl>
                                          <p:spTgt spid="310"/>
                                        </p:tgtEl>
                                        <p:attrNameLst>
                                          <p:attrName>ppt_x</p:attrName>
                                        </p:attrNameLst>
                                      </p:cBhvr>
                                      <p:tavLst>
                                        <p:tav tm="0">
                                          <p:val>
                                            <p:strVal val="#ppt_x+1"/>
                                          </p:val>
                                        </p:tav>
                                        <p:tav tm="100000">
                                          <p:val>
                                            <p:strVal val="#ppt_x"/>
                                          </p:val>
                                        </p:tav>
                                      </p:tavLst>
                                    </p:anim>
                                  </p:childTnLst>
                                </p:cTn>
                              </p:par>
                              <p:par>
                                <p:cTn id="42" presetID="2" presetClass="entr" presetSubtype="2" fill="hold" nodeType="withEffect">
                                  <p:stCondLst>
                                    <p:cond delay="0"/>
                                  </p:stCondLst>
                                  <p:childTnLst>
                                    <p:set>
                                      <p:cBhvr>
                                        <p:cTn id="43" dur="1" fill="hold">
                                          <p:stCondLst>
                                            <p:cond delay="0"/>
                                          </p:stCondLst>
                                        </p:cTn>
                                        <p:tgtEl>
                                          <p:spTgt spid="316"/>
                                        </p:tgtEl>
                                        <p:attrNameLst>
                                          <p:attrName>style.visibility</p:attrName>
                                        </p:attrNameLst>
                                      </p:cBhvr>
                                      <p:to>
                                        <p:strVal val="visible"/>
                                      </p:to>
                                    </p:set>
                                    <p:anim calcmode="lin" valueType="num">
                                      <p:cBhvr additive="base">
                                        <p:cTn id="44" dur="1000"/>
                                        <p:tgtEl>
                                          <p:spTgt spid="316"/>
                                        </p:tgtEl>
                                        <p:attrNameLst>
                                          <p:attrName>ppt_x</p:attrName>
                                        </p:attrNameLst>
                                      </p:cBhvr>
                                      <p:tavLst>
                                        <p:tav tm="0">
                                          <p:val>
                                            <p:strVal val="#ppt_x+1"/>
                                          </p:val>
                                        </p:tav>
                                        <p:tav tm="100000">
                                          <p:val>
                                            <p:strVal val="#ppt_x"/>
                                          </p:val>
                                        </p:tav>
                                      </p:tavLst>
                                    </p:anim>
                                  </p:childTnLst>
                                </p:cTn>
                              </p:par>
                              <p:par>
                                <p:cTn id="45" presetID="2" presetClass="entr" presetSubtype="8" fill="hold" nodeType="withEffect">
                                  <p:stCondLst>
                                    <p:cond delay="0"/>
                                  </p:stCondLst>
                                  <p:childTnLst>
                                    <p:set>
                                      <p:cBhvr>
                                        <p:cTn id="46" dur="1" fill="hold">
                                          <p:stCondLst>
                                            <p:cond delay="0"/>
                                          </p:stCondLst>
                                        </p:cTn>
                                        <p:tgtEl>
                                          <p:spTgt spid="304"/>
                                        </p:tgtEl>
                                        <p:attrNameLst>
                                          <p:attrName>style.visibility</p:attrName>
                                        </p:attrNameLst>
                                      </p:cBhvr>
                                      <p:to>
                                        <p:strVal val="visible"/>
                                      </p:to>
                                    </p:set>
                                    <p:anim calcmode="lin" valueType="num">
                                      <p:cBhvr additive="base">
                                        <p:cTn id="47" dur="1000"/>
                                        <p:tgtEl>
                                          <p:spTgt spid="304"/>
                                        </p:tgtEl>
                                        <p:attrNameLst>
                                          <p:attrName>ppt_x</p:attrName>
                                        </p:attrNameLst>
                                      </p:cBhvr>
                                      <p:tavLst>
                                        <p:tav tm="0">
                                          <p:val>
                                            <p:strVal val="#ppt_x-1"/>
                                          </p:val>
                                        </p:tav>
                                        <p:tav tm="100000">
                                          <p:val>
                                            <p:strVal val="#ppt_x"/>
                                          </p:val>
                                        </p:tav>
                                      </p:tavLst>
                                    </p:anim>
                                  </p:childTnLst>
                                </p:cTn>
                              </p:par>
                              <p:par>
                                <p:cTn id="48" presetID="2" presetClass="entr" presetSubtype="8" fill="hold" nodeType="withEffect">
                                  <p:stCondLst>
                                    <p:cond delay="0"/>
                                  </p:stCondLst>
                                  <p:childTnLst>
                                    <p:set>
                                      <p:cBhvr>
                                        <p:cTn id="49" dur="1" fill="hold">
                                          <p:stCondLst>
                                            <p:cond delay="0"/>
                                          </p:stCondLst>
                                        </p:cTn>
                                        <p:tgtEl>
                                          <p:spTgt spid="311"/>
                                        </p:tgtEl>
                                        <p:attrNameLst>
                                          <p:attrName>style.visibility</p:attrName>
                                        </p:attrNameLst>
                                      </p:cBhvr>
                                      <p:to>
                                        <p:strVal val="visible"/>
                                      </p:to>
                                    </p:set>
                                    <p:anim calcmode="lin" valueType="num">
                                      <p:cBhvr additive="base">
                                        <p:cTn id="50" dur="1000"/>
                                        <p:tgtEl>
                                          <p:spTgt spid="311"/>
                                        </p:tgtEl>
                                        <p:attrNameLst>
                                          <p:attrName>ppt_x</p:attrName>
                                        </p:attrNameLst>
                                      </p:cBhvr>
                                      <p:tavLst>
                                        <p:tav tm="0">
                                          <p:val>
                                            <p:strVal val="#ppt_x-1"/>
                                          </p:val>
                                        </p:tav>
                                        <p:tav tm="100000">
                                          <p:val>
                                            <p:strVal val="#ppt_x"/>
                                          </p:val>
                                        </p:tav>
                                      </p:tavLst>
                                    </p:anim>
                                  </p:childTnLst>
                                </p:cTn>
                              </p:par>
                              <p:par>
                                <p:cTn id="51" presetID="2" presetClass="entr" presetSubtype="8" fill="hold" nodeType="withEffect">
                                  <p:stCondLst>
                                    <p:cond delay="0"/>
                                  </p:stCondLst>
                                  <p:childTnLst>
                                    <p:set>
                                      <p:cBhvr>
                                        <p:cTn id="52" dur="1" fill="hold">
                                          <p:stCondLst>
                                            <p:cond delay="0"/>
                                          </p:stCondLst>
                                        </p:cTn>
                                        <p:tgtEl>
                                          <p:spTgt spid="312"/>
                                        </p:tgtEl>
                                        <p:attrNameLst>
                                          <p:attrName>style.visibility</p:attrName>
                                        </p:attrNameLst>
                                      </p:cBhvr>
                                      <p:to>
                                        <p:strVal val="visible"/>
                                      </p:to>
                                    </p:set>
                                    <p:anim calcmode="lin" valueType="num">
                                      <p:cBhvr additive="base">
                                        <p:cTn id="53" dur="1000"/>
                                        <p:tgtEl>
                                          <p:spTgt spid="312"/>
                                        </p:tgtEl>
                                        <p:attrNameLst>
                                          <p:attrName>ppt_x</p:attrName>
                                        </p:attrNameLst>
                                      </p:cBhvr>
                                      <p:tavLst>
                                        <p:tav tm="0">
                                          <p:val>
                                            <p:strVal val="#ppt_x-1"/>
                                          </p:val>
                                        </p:tav>
                                        <p:tav tm="100000">
                                          <p:val>
                                            <p:strVal val="#ppt_x"/>
                                          </p:val>
                                        </p:tav>
                                      </p:tavLst>
                                    </p:anim>
                                  </p:childTnLst>
                                </p:cTn>
                              </p:par>
                              <p:par>
                                <p:cTn id="54" presetID="2" presetClass="entr" presetSubtype="8" fill="hold" nodeType="withEffect">
                                  <p:stCondLst>
                                    <p:cond delay="0"/>
                                  </p:stCondLst>
                                  <p:childTnLst>
                                    <p:set>
                                      <p:cBhvr>
                                        <p:cTn id="55" dur="1" fill="hold">
                                          <p:stCondLst>
                                            <p:cond delay="0"/>
                                          </p:stCondLst>
                                        </p:cTn>
                                        <p:tgtEl>
                                          <p:spTgt spid="317"/>
                                        </p:tgtEl>
                                        <p:attrNameLst>
                                          <p:attrName>style.visibility</p:attrName>
                                        </p:attrNameLst>
                                      </p:cBhvr>
                                      <p:to>
                                        <p:strVal val="visible"/>
                                      </p:to>
                                    </p:set>
                                    <p:anim calcmode="lin" valueType="num">
                                      <p:cBhvr additive="base">
                                        <p:cTn id="56" dur="1000"/>
                                        <p:tgtEl>
                                          <p:spTgt spid="317"/>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305"/>
                                        </p:tgtEl>
                                        <p:attrNameLst>
                                          <p:attrName>style.visibility</p:attrName>
                                        </p:attrNameLst>
                                      </p:cBhvr>
                                      <p:to>
                                        <p:strVal val="visible"/>
                                      </p:to>
                                    </p:set>
                                    <p:anim calcmode="lin" valueType="num">
                                      <p:cBhvr additive="base">
                                        <p:cTn id="59" dur="1000"/>
                                        <p:tgtEl>
                                          <p:spTgt spid="305"/>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313"/>
                                        </p:tgtEl>
                                        <p:attrNameLst>
                                          <p:attrName>style.visibility</p:attrName>
                                        </p:attrNameLst>
                                      </p:cBhvr>
                                      <p:to>
                                        <p:strVal val="visible"/>
                                      </p:to>
                                    </p:set>
                                    <p:anim calcmode="lin" valueType="num">
                                      <p:cBhvr additive="base">
                                        <p:cTn id="62" dur="1000"/>
                                        <p:tgtEl>
                                          <p:spTgt spid="313"/>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314"/>
                                        </p:tgtEl>
                                        <p:attrNameLst>
                                          <p:attrName>style.visibility</p:attrName>
                                        </p:attrNameLst>
                                      </p:cBhvr>
                                      <p:to>
                                        <p:strVal val="visible"/>
                                      </p:to>
                                    </p:set>
                                    <p:anim calcmode="lin" valueType="num">
                                      <p:cBhvr additive="base">
                                        <p:cTn id="65" dur="1000"/>
                                        <p:tgtEl>
                                          <p:spTgt spid="314"/>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318"/>
                                        </p:tgtEl>
                                        <p:attrNameLst>
                                          <p:attrName>style.visibility</p:attrName>
                                        </p:attrNameLst>
                                      </p:cBhvr>
                                      <p:to>
                                        <p:strVal val="visible"/>
                                      </p:to>
                                    </p:set>
                                    <p:anim calcmode="lin" valueType="num">
                                      <p:cBhvr additive="base">
                                        <p:cTn id="68" dur="1000"/>
                                        <p:tgtEl>
                                          <p:spTgt spid="3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9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a:t>
            </a:r>
            <a:endParaRPr/>
          </a:p>
        </p:txBody>
      </p:sp>
      <p:graphicFrame>
        <p:nvGraphicFramePr>
          <p:cNvPr id="1264" name="Google Shape;1264;p96"/>
          <p:cNvGraphicFramePr/>
          <p:nvPr/>
        </p:nvGraphicFramePr>
        <p:xfrm>
          <a:off x="3114750" y="1556588"/>
          <a:ext cx="5316000" cy="1280070"/>
        </p:xfrm>
        <a:graphic>
          <a:graphicData uri="http://schemas.openxmlformats.org/drawingml/2006/table">
            <a:tbl>
              <a:tblPr>
                <a:noFill/>
                <a:tableStyleId>{CCF6A93F-CF4B-4E29-AD54-9F4BD1F7939C}</a:tableStyleId>
              </a:tblPr>
              <a:tblGrid>
                <a:gridCol w="1329000">
                  <a:extLst>
                    <a:ext uri="{9D8B030D-6E8A-4147-A177-3AD203B41FA5}">
                      <a16:colId xmlns:a16="http://schemas.microsoft.com/office/drawing/2014/main" val="20000"/>
                    </a:ext>
                  </a:extLst>
                </a:gridCol>
                <a:gridCol w="1329000">
                  <a:extLst>
                    <a:ext uri="{9D8B030D-6E8A-4147-A177-3AD203B41FA5}">
                      <a16:colId xmlns:a16="http://schemas.microsoft.com/office/drawing/2014/main" val="20001"/>
                    </a:ext>
                  </a:extLst>
                </a:gridCol>
                <a:gridCol w="1329000">
                  <a:extLst>
                    <a:ext uri="{9D8B030D-6E8A-4147-A177-3AD203B41FA5}">
                      <a16:colId xmlns:a16="http://schemas.microsoft.com/office/drawing/2014/main" val="20002"/>
                    </a:ext>
                  </a:extLst>
                </a:gridCol>
                <a:gridCol w="1329000">
                  <a:extLst>
                    <a:ext uri="{9D8B030D-6E8A-4147-A177-3AD203B41FA5}">
                      <a16:colId xmlns:a16="http://schemas.microsoft.com/office/drawing/2014/main" val="20003"/>
                    </a:ext>
                  </a:extLst>
                </a:gridCol>
              </a:tblGrid>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Treatment</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1</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2</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3</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Group 1</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315</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285</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600</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Group 2</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210</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390</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600</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265" name="Google Shape;1265;p96"/>
          <p:cNvGraphicFramePr/>
          <p:nvPr/>
        </p:nvGraphicFramePr>
        <p:xfrm>
          <a:off x="3114750" y="3171538"/>
          <a:ext cx="5316000" cy="1280070"/>
        </p:xfrm>
        <a:graphic>
          <a:graphicData uri="http://schemas.openxmlformats.org/drawingml/2006/table">
            <a:tbl>
              <a:tblPr>
                <a:noFill/>
                <a:tableStyleId>{CCF6A93F-CF4B-4E29-AD54-9F4BD1F7939C}</a:tableStyleId>
              </a:tblPr>
              <a:tblGrid>
                <a:gridCol w="1329000">
                  <a:extLst>
                    <a:ext uri="{9D8B030D-6E8A-4147-A177-3AD203B41FA5}">
                      <a16:colId xmlns:a16="http://schemas.microsoft.com/office/drawing/2014/main" val="20000"/>
                    </a:ext>
                  </a:extLst>
                </a:gridCol>
                <a:gridCol w="1329000">
                  <a:extLst>
                    <a:ext uri="{9D8B030D-6E8A-4147-A177-3AD203B41FA5}">
                      <a16:colId xmlns:a16="http://schemas.microsoft.com/office/drawing/2014/main" val="20001"/>
                    </a:ext>
                  </a:extLst>
                </a:gridCol>
                <a:gridCol w="1329000">
                  <a:extLst>
                    <a:ext uri="{9D8B030D-6E8A-4147-A177-3AD203B41FA5}">
                      <a16:colId xmlns:a16="http://schemas.microsoft.com/office/drawing/2014/main" val="20002"/>
                    </a:ext>
                  </a:extLst>
                </a:gridCol>
                <a:gridCol w="1329000">
                  <a:extLst>
                    <a:ext uri="{9D8B030D-6E8A-4147-A177-3AD203B41FA5}">
                      <a16:colId xmlns:a16="http://schemas.microsoft.com/office/drawing/2014/main" val="20003"/>
                    </a:ext>
                  </a:extLst>
                </a:gridCol>
              </a:tblGrid>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Treatment</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1</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2</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Test 3</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Group 1</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189</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185</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474</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26675">
                <a:tc>
                  <a:txBody>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Group 2</a:t>
                      </a:r>
                      <a:endParaRPr sz="16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210</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234</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rPr>
                        <a:t>444</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266" name="Google Shape;1266;p96"/>
          <p:cNvSpPr txBox="1"/>
          <p:nvPr/>
        </p:nvSpPr>
        <p:spPr>
          <a:xfrm>
            <a:off x="713225" y="1654464"/>
            <a:ext cx="22737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Experiment A</a:t>
            </a:r>
            <a:endParaRPr sz="2400">
              <a:solidFill>
                <a:schemeClr val="lt1"/>
              </a:solidFill>
              <a:latin typeface="Abril Fatface"/>
              <a:ea typeface="Abril Fatface"/>
              <a:cs typeface="Abril Fatface"/>
              <a:sym typeface="Abril Fatface"/>
            </a:endParaRPr>
          </a:p>
        </p:txBody>
      </p:sp>
      <p:sp>
        <p:nvSpPr>
          <p:cNvPr id="1267" name="Google Shape;1267;p96"/>
          <p:cNvSpPr txBox="1"/>
          <p:nvPr/>
        </p:nvSpPr>
        <p:spPr>
          <a:xfrm>
            <a:off x="713225" y="2057964"/>
            <a:ext cx="2273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Mercury is the closest planet to the Sun</a:t>
            </a:r>
            <a:endParaRPr sz="1600">
              <a:solidFill>
                <a:schemeClr val="lt1"/>
              </a:solidFill>
              <a:latin typeface="Fira Sans"/>
              <a:ea typeface="Fira Sans"/>
              <a:cs typeface="Fira Sans"/>
              <a:sym typeface="Fira Sans"/>
            </a:endParaRPr>
          </a:p>
        </p:txBody>
      </p:sp>
      <p:sp>
        <p:nvSpPr>
          <p:cNvPr id="1268" name="Google Shape;1268;p96"/>
          <p:cNvSpPr txBox="1"/>
          <p:nvPr/>
        </p:nvSpPr>
        <p:spPr>
          <a:xfrm>
            <a:off x="713225" y="3269414"/>
            <a:ext cx="22737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Experiment B</a:t>
            </a:r>
            <a:endParaRPr sz="2400">
              <a:solidFill>
                <a:schemeClr val="lt1"/>
              </a:solidFill>
              <a:latin typeface="Abril Fatface"/>
              <a:ea typeface="Abril Fatface"/>
              <a:cs typeface="Abril Fatface"/>
              <a:sym typeface="Abril Fatface"/>
            </a:endParaRPr>
          </a:p>
        </p:txBody>
      </p:sp>
      <p:sp>
        <p:nvSpPr>
          <p:cNvPr id="1269" name="Google Shape;1269;p96"/>
          <p:cNvSpPr txBox="1"/>
          <p:nvPr/>
        </p:nvSpPr>
        <p:spPr>
          <a:xfrm>
            <a:off x="713225" y="3672914"/>
            <a:ext cx="2273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Venus is the second planet from the Sun</a:t>
            </a:r>
            <a:endParaRPr sz="1600">
              <a:solidFill>
                <a:schemeClr val="lt1"/>
              </a:solidFill>
              <a:latin typeface="Fira Sans"/>
              <a:ea typeface="Fira Sans"/>
              <a:cs typeface="Fira Sans"/>
              <a:sym typeface="Fira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9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Results</a:t>
            </a:r>
            <a:endParaRPr/>
          </a:p>
        </p:txBody>
      </p:sp>
      <p:graphicFrame>
        <p:nvGraphicFramePr>
          <p:cNvPr id="1275" name="Google Shape;1275;p97"/>
          <p:cNvGraphicFramePr/>
          <p:nvPr/>
        </p:nvGraphicFramePr>
        <p:xfrm>
          <a:off x="713213" y="1962150"/>
          <a:ext cx="3801575" cy="2576275"/>
        </p:xfrm>
        <a:graphic>
          <a:graphicData uri="http://schemas.openxmlformats.org/drawingml/2006/table">
            <a:tbl>
              <a:tblPr>
                <a:noFill/>
                <a:tableStyleId>{CCF6A93F-CF4B-4E29-AD54-9F4BD1F7939C}</a:tableStyleId>
              </a:tblPr>
              <a:tblGrid>
                <a:gridCol w="1128575">
                  <a:extLst>
                    <a:ext uri="{9D8B030D-6E8A-4147-A177-3AD203B41FA5}">
                      <a16:colId xmlns:a16="http://schemas.microsoft.com/office/drawing/2014/main" val="20000"/>
                    </a:ext>
                  </a:extLst>
                </a:gridCol>
                <a:gridCol w="891000">
                  <a:extLst>
                    <a:ext uri="{9D8B030D-6E8A-4147-A177-3AD203B41FA5}">
                      <a16:colId xmlns:a16="http://schemas.microsoft.com/office/drawing/2014/main" val="20001"/>
                    </a:ext>
                  </a:extLst>
                </a:gridCol>
                <a:gridCol w="891000">
                  <a:extLst>
                    <a:ext uri="{9D8B030D-6E8A-4147-A177-3AD203B41FA5}">
                      <a16:colId xmlns:a16="http://schemas.microsoft.com/office/drawing/2014/main" val="20002"/>
                    </a:ext>
                  </a:extLst>
                </a:gridCol>
                <a:gridCol w="891000">
                  <a:extLst>
                    <a:ext uri="{9D8B030D-6E8A-4147-A177-3AD203B41FA5}">
                      <a16:colId xmlns:a16="http://schemas.microsoft.com/office/drawing/2014/main" val="20003"/>
                    </a:ext>
                  </a:extLst>
                </a:gridCol>
              </a:tblGrid>
              <a:tr h="650200">
                <a:tc>
                  <a:txBody>
                    <a:bodyPr/>
                    <a:lstStyle/>
                    <a:p>
                      <a:pPr marL="0" lvl="0" indent="0" algn="ctr" rtl="0">
                        <a:spcBef>
                          <a:spcPts val="0"/>
                        </a:spcBef>
                        <a:spcAft>
                          <a:spcPts val="0"/>
                        </a:spcAft>
                        <a:buNone/>
                      </a:pPr>
                      <a:r>
                        <a:rPr lang="en">
                          <a:solidFill>
                            <a:schemeClr val="lt1"/>
                          </a:solidFill>
                          <a:latin typeface="Abril Fatface"/>
                          <a:ea typeface="Abril Fatface"/>
                          <a:cs typeface="Abril Fatface"/>
                          <a:sym typeface="Abril Fatface"/>
                        </a:rPr>
                        <a:t>Treatment</a:t>
                      </a:r>
                      <a:endParaRPr sz="3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Test 1</a:t>
                      </a:r>
                      <a:endParaRPr sz="9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Test 2</a:t>
                      </a:r>
                      <a:endParaRPr sz="9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Test 3</a:t>
                      </a:r>
                      <a:endParaRPr sz="9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625675">
                <a:tc>
                  <a:txBody>
                    <a:bodyPr/>
                    <a:lstStyle/>
                    <a:p>
                      <a:pPr marL="0" lvl="0" indent="0" algn="ctr" rtl="0">
                        <a:spcBef>
                          <a:spcPts val="0"/>
                        </a:spcBef>
                        <a:spcAft>
                          <a:spcPts val="0"/>
                        </a:spcAft>
                        <a:buClr>
                          <a:schemeClr val="dk1"/>
                        </a:buClr>
                        <a:buSzPts val="1100"/>
                        <a:buFont typeface="Arial"/>
                        <a:buNone/>
                      </a:pPr>
                      <a:r>
                        <a:rPr lang="en" sz="2000">
                          <a:solidFill>
                            <a:schemeClr val="lt1"/>
                          </a:solidFill>
                          <a:latin typeface="Abril Fatface"/>
                          <a:ea typeface="Abril Fatface"/>
                          <a:cs typeface="Abril Fatface"/>
                          <a:sym typeface="Abril Fatface"/>
                        </a:rPr>
                        <a:t>Group 1</a:t>
                      </a:r>
                      <a:endParaRPr sz="20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56</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46</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42</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50200">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Group 2 </a:t>
                      </a:r>
                      <a:endParaRPr sz="20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45</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64</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23</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50200">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Group 3 </a:t>
                      </a:r>
                      <a:endParaRPr sz="20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67</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52</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21</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276" name="Google Shape;1276;p97"/>
          <p:cNvSpPr txBox="1"/>
          <p:nvPr/>
        </p:nvSpPr>
        <p:spPr>
          <a:xfrm>
            <a:off x="1220050" y="1343550"/>
            <a:ext cx="2787900" cy="4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Experiment A</a:t>
            </a:r>
            <a:endParaRPr sz="2400">
              <a:solidFill>
                <a:schemeClr val="lt1"/>
              </a:solidFill>
              <a:latin typeface="Abril Fatface"/>
              <a:ea typeface="Abril Fatface"/>
              <a:cs typeface="Abril Fatface"/>
              <a:sym typeface="Abril Fatface"/>
            </a:endParaRPr>
          </a:p>
        </p:txBody>
      </p:sp>
      <p:sp>
        <p:nvSpPr>
          <p:cNvPr id="1277" name="Google Shape;1277;p97"/>
          <p:cNvSpPr txBox="1"/>
          <p:nvPr/>
        </p:nvSpPr>
        <p:spPr>
          <a:xfrm>
            <a:off x="5126525" y="1343550"/>
            <a:ext cx="2787900" cy="46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Experiment B</a:t>
            </a:r>
            <a:endParaRPr sz="2400">
              <a:solidFill>
                <a:schemeClr val="lt1"/>
              </a:solidFill>
              <a:latin typeface="Abril Fatface"/>
              <a:ea typeface="Abril Fatface"/>
              <a:cs typeface="Abril Fatface"/>
              <a:sym typeface="Abril Fatface"/>
            </a:endParaRPr>
          </a:p>
        </p:txBody>
      </p:sp>
      <p:graphicFrame>
        <p:nvGraphicFramePr>
          <p:cNvPr id="1278" name="Google Shape;1278;p97"/>
          <p:cNvGraphicFramePr/>
          <p:nvPr/>
        </p:nvGraphicFramePr>
        <p:xfrm>
          <a:off x="4619675" y="1962150"/>
          <a:ext cx="3801575" cy="2576275"/>
        </p:xfrm>
        <a:graphic>
          <a:graphicData uri="http://schemas.openxmlformats.org/drawingml/2006/table">
            <a:tbl>
              <a:tblPr>
                <a:noFill/>
                <a:tableStyleId>{CCF6A93F-CF4B-4E29-AD54-9F4BD1F7939C}</a:tableStyleId>
              </a:tblPr>
              <a:tblGrid>
                <a:gridCol w="1128575">
                  <a:extLst>
                    <a:ext uri="{9D8B030D-6E8A-4147-A177-3AD203B41FA5}">
                      <a16:colId xmlns:a16="http://schemas.microsoft.com/office/drawing/2014/main" val="20000"/>
                    </a:ext>
                  </a:extLst>
                </a:gridCol>
                <a:gridCol w="891000">
                  <a:extLst>
                    <a:ext uri="{9D8B030D-6E8A-4147-A177-3AD203B41FA5}">
                      <a16:colId xmlns:a16="http://schemas.microsoft.com/office/drawing/2014/main" val="20001"/>
                    </a:ext>
                  </a:extLst>
                </a:gridCol>
                <a:gridCol w="891000">
                  <a:extLst>
                    <a:ext uri="{9D8B030D-6E8A-4147-A177-3AD203B41FA5}">
                      <a16:colId xmlns:a16="http://schemas.microsoft.com/office/drawing/2014/main" val="20002"/>
                    </a:ext>
                  </a:extLst>
                </a:gridCol>
                <a:gridCol w="891000">
                  <a:extLst>
                    <a:ext uri="{9D8B030D-6E8A-4147-A177-3AD203B41FA5}">
                      <a16:colId xmlns:a16="http://schemas.microsoft.com/office/drawing/2014/main" val="20003"/>
                    </a:ext>
                  </a:extLst>
                </a:gridCol>
              </a:tblGrid>
              <a:tr h="650200">
                <a:tc>
                  <a:txBody>
                    <a:bodyPr/>
                    <a:lstStyle/>
                    <a:p>
                      <a:pPr marL="0" lvl="0" indent="0" algn="ctr" rtl="0">
                        <a:spcBef>
                          <a:spcPts val="0"/>
                        </a:spcBef>
                        <a:spcAft>
                          <a:spcPts val="0"/>
                        </a:spcAft>
                        <a:buNone/>
                      </a:pPr>
                      <a:r>
                        <a:rPr lang="en">
                          <a:solidFill>
                            <a:schemeClr val="lt1"/>
                          </a:solidFill>
                          <a:latin typeface="Abril Fatface"/>
                          <a:ea typeface="Abril Fatface"/>
                          <a:cs typeface="Abril Fatface"/>
                          <a:sym typeface="Abril Fatface"/>
                        </a:rPr>
                        <a:t>Treatment</a:t>
                      </a:r>
                      <a:endParaRPr sz="3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Test 1</a:t>
                      </a:r>
                      <a:endParaRPr sz="9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Test 2</a:t>
                      </a:r>
                      <a:endParaRPr sz="9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Test 3</a:t>
                      </a:r>
                      <a:endParaRPr sz="9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625675">
                <a:tc>
                  <a:txBody>
                    <a:bodyPr/>
                    <a:lstStyle/>
                    <a:p>
                      <a:pPr marL="0" lvl="0" indent="0" algn="ctr" rtl="0">
                        <a:spcBef>
                          <a:spcPts val="0"/>
                        </a:spcBef>
                        <a:spcAft>
                          <a:spcPts val="0"/>
                        </a:spcAft>
                        <a:buClr>
                          <a:schemeClr val="dk1"/>
                        </a:buClr>
                        <a:buSzPts val="1100"/>
                        <a:buFont typeface="Arial"/>
                        <a:buNone/>
                      </a:pPr>
                      <a:r>
                        <a:rPr lang="en" sz="2000">
                          <a:solidFill>
                            <a:schemeClr val="lt1"/>
                          </a:solidFill>
                          <a:latin typeface="Abril Fatface"/>
                          <a:ea typeface="Abril Fatface"/>
                          <a:cs typeface="Abril Fatface"/>
                          <a:sym typeface="Abril Fatface"/>
                        </a:rPr>
                        <a:t>Group 1</a:t>
                      </a:r>
                      <a:endParaRPr sz="20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33</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25</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56</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50200">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Group 2 </a:t>
                      </a:r>
                      <a:endParaRPr sz="20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73</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52</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24</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50200">
                <a:tc>
                  <a:txBody>
                    <a:bodyPr/>
                    <a:lstStyle/>
                    <a:p>
                      <a:pPr marL="0" lvl="0" indent="0" algn="ctr" rtl="0">
                        <a:spcBef>
                          <a:spcPts val="0"/>
                        </a:spcBef>
                        <a:spcAft>
                          <a:spcPts val="0"/>
                        </a:spcAft>
                        <a:buNone/>
                      </a:pPr>
                      <a:r>
                        <a:rPr lang="en" sz="2000">
                          <a:solidFill>
                            <a:schemeClr val="lt1"/>
                          </a:solidFill>
                          <a:latin typeface="Abril Fatface"/>
                          <a:ea typeface="Abril Fatface"/>
                          <a:cs typeface="Abril Fatface"/>
                          <a:sym typeface="Abril Fatface"/>
                        </a:rPr>
                        <a:t>Group 3 </a:t>
                      </a:r>
                      <a:endParaRPr sz="20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83</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24</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700">
                          <a:solidFill>
                            <a:schemeClr val="lt1"/>
                          </a:solidFill>
                          <a:latin typeface="Fira Sans"/>
                          <a:ea typeface="Fira Sans"/>
                          <a:cs typeface="Fira Sans"/>
                          <a:sym typeface="Fira Sans"/>
                        </a:rPr>
                        <a:t>13</a:t>
                      </a:r>
                      <a:endParaRPr sz="17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9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Results</a:t>
            </a:r>
            <a:endParaRPr/>
          </a:p>
        </p:txBody>
      </p:sp>
      <p:sp>
        <p:nvSpPr>
          <p:cNvPr id="1284" name="Google Shape;1284;p98"/>
          <p:cNvSpPr txBox="1"/>
          <p:nvPr/>
        </p:nvSpPr>
        <p:spPr>
          <a:xfrm flipH="1">
            <a:off x="713237" y="1494525"/>
            <a:ext cx="2925300" cy="49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Group 1</a:t>
            </a:r>
            <a:endParaRPr sz="2400">
              <a:solidFill>
                <a:schemeClr val="lt1"/>
              </a:solidFill>
              <a:latin typeface="Abril Fatface"/>
              <a:ea typeface="Abril Fatface"/>
              <a:cs typeface="Abril Fatface"/>
              <a:sym typeface="Abril Fatface"/>
            </a:endParaRPr>
          </a:p>
        </p:txBody>
      </p:sp>
      <p:sp>
        <p:nvSpPr>
          <p:cNvPr id="1285" name="Google Shape;1285;p98"/>
          <p:cNvSpPr txBox="1"/>
          <p:nvPr/>
        </p:nvSpPr>
        <p:spPr>
          <a:xfrm flipH="1">
            <a:off x="713242" y="1885650"/>
            <a:ext cx="29253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Venus has a beautiful name </a:t>
            </a:r>
            <a:endParaRPr sz="1600">
              <a:solidFill>
                <a:schemeClr val="lt1"/>
              </a:solidFill>
              <a:latin typeface="Fira Sans"/>
              <a:ea typeface="Fira Sans"/>
              <a:cs typeface="Fira Sans"/>
              <a:sym typeface="Fira Sans"/>
            </a:endParaRPr>
          </a:p>
        </p:txBody>
      </p:sp>
      <p:sp>
        <p:nvSpPr>
          <p:cNvPr id="1286" name="Google Shape;1286;p98"/>
          <p:cNvSpPr txBox="1"/>
          <p:nvPr/>
        </p:nvSpPr>
        <p:spPr>
          <a:xfrm flipH="1">
            <a:off x="3682086" y="1616287"/>
            <a:ext cx="11103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lt1"/>
                </a:solidFill>
                <a:latin typeface="Abril Fatface"/>
                <a:ea typeface="Abril Fatface"/>
                <a:cs typeface="Abril Fatface"/>
                <a:sym typeface="Abril Fatface"/>
              </a:rPr>
              <a:t>55%</a:t>
            </a:r>
            <a:endParaRPr sz="3600">
              <a:solidFill>
                <a:schemeClr val="lt1"/>
              </a:solidFill>
              <a:latin typeface="Abril Fatface"/>
              <a:ea typeface="Abril Fatface"/>
              <a:cs typeface="Abril Fatface"/>
              <a:sym typeface="Abril Fatface"/>
            </a:endParaRPr>
          </a:p>
        </p:txBody>
      </p:sp>
      <p:sp>
        <p:nvSpPr>
          <p:cNvPr id="1287" name="Google Shape;1287;p98"/>
          <p:cNvSpPr/>
          <p:nvPr/>
        </p:nvSpPr>
        <p:spPr>
          <a:xfrm flipH="1">
            <a:off x="4835933" y="1719642"/>
            <a:ext cx="366000" cy="36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98"/>
          <p:cNvSpPr txBox="1"/>
          <p:nvPr/>
        </p:nvSpPr>
        <p:spPr>
          <a:xfrm flipH="1">
            <a:off x="713237" y="2571750"/>
            <a:ext cx="2925300" cy="49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Group 2</a:t>
            </a:r>
            <a:endParaRPr sz="2400">
              <a:solidFill>
                <a:schemeClr val="lt1"/>
              </a:solidFill>
              <a:latin typeface="Abril Fatface"/>
              <a:ea typeface="Abril Fatface"/>
              <a:cs typeface="Abril Fatface"/>
              <a:sym typeface="Abril Fatface"/>
            </a:endParaRPr>
          </a:p>
        </p:txBody>
      </p:sp>
      <p:sp>
        <p:nvSpPr>
          <p:cNvPr id="1289" name="Google Shape;1289;p98"/>
          <p:cNvSpPr txBox="1"/>
          <p:nvPr/>
        </p:nvSpPr>
        <p:spPr>
          <a:xfrm flipH="1">
            <a:off x="713242" y="2962875"/>
            <a:ext cx="29253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Earth is where we all live on</a:t>
            </a:r>
            <a:endParaRPr sz="1600">
              <a:solidFill>
                <a:schemeClr val="lt1"/>
              </a:solidFill>
              <a:latin typeface="Fira Sans"/>
              <a:ea typeface="Fira Sans"/>
              <a:cs typeface="Fira Sans"/>
              <a:sym typeface="Fira Sans"/>
            </a:endParaRPr>
          </a:p>
        </p:txBody>
      </p:sp>
      <p:sp>
        <p:nvSpPr>
          <p:cNvPr id="1290" name="Google Shape;1290;p98"/>
          <p:cNvSpPr txBox="1"/>
          <p:nvPr/>
        </p:nvSpPr>
        <p:spPr>
          <a:xfrm flipH="1">
            <a:off x="3682086" y="2693512"/>
            <a:ext cx="11103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lt1"/>
                </a:solidFill>
                <a:latin typeface="Abril Fatface"/>
                <a:ea typeface="Abril Fatface"/>
                <a:cs typeface="Abril Fatface"/>
                <a:sym typeface="Abril Fatface"/>
              </a:rPr>
              <a:t>15%</a:t>
            </a:r>
            <a:endParaRPr sz="3600">
              <a:solidFill>
                <a:schemeClr val="lt1"/>
              </a:solidFill>
              <a:latin typeface="Abril Fatface"/>
              <a:ea typeface="Abril Fatface"/>
              <a:cs typeface="Abril Fatface"/>
              <a:sym typeface="Abril Fatface"/>
            </a:endParaRPr>
          </a:p>
        </p:txBody>
      </p:sp>
      <p:sp>
        <p:nvSpPr>
          <p:cNvPr id="1291" name="Google Shape;1291;p98"/>
          <p:cNvSpPr/>
          <p:nvPr/>
        </p:nvSpPr>
        <p:spPr>
          <a:xfrm flipH="1">
            <a:off x="4835933" y="2796867"/>
            <a:ext cx="366000" cy="3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98"/>
          <p:cNvSpPr txBox="1"/>
          <p:nvPr/>
        </p:nvSpPr>
        <p:spPr>
          <a:xfrm flipH="1">
            <a:off x="713237" y="3648975"/>
            <a:ext cx="2925300" cy="49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Group 3</a:t>
            </a:r>
            <a:endParaRPr sz="2400">
              <a:solidFill>
                <a:schemeClr val="lt1"/>
              </a:solidFill>
              <a:latin typeface="Abril Fatface"/>
              <a:ea typeface="Abril Fatface"/>
              <a:cs typeface="Abril Fatface"/>
              <a:sym typeface="Abril Fatface"/>
            </a:endParaRPr>
          </a:p>
        </p:txBody>
      </p:sp>
      <p:sp>
        <p:nvSpPr>
          <p:cNvPr id="1293" name="Google Shape;1293;p98"/>
          <p:cNvSpPr txBox="1"/>
          <p:nvPr/>
        </p:nvSpPr>
        <p:spPr>
          <a:xfrm flipH="1">
            <a:off x="713242" y="4040100"/>
            <a:ext cx="29253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Mars is actually a cold place</a:t>
            </a:r>
            <a:endParaRPr sz="1600">
              <a:solidFill>
                <a:schemeClr val="lt1"/>
              </a:solidFill>
              <a:latin typeface="Fira Sans"/>
              <a:ea typeface="Fira Sans"/>
              <a:cs typeface="Fira Sans"/>
              <a:sym typeface="Fira Sans"/>
            </a:endParaRPr>
          </a:p>
        </p:txBody>
      </p:sp>
      <p:sp>
        <p:nvSpPr>
          <p:cNvPr id="1294" name="Google Shape;1294;p98"/>
          <p:cNvSpPr txBox="1"/>
          <p:nvPr/>
        </p:nvSpPr>
        <p:spPr>
          <a:xfrm flipH="1">
            <a:off x="3682086" y="3770737"/>
            <a:ext cx="11103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lt1"/>
                </a:solidFill>
                <a:latin typeface="Abril Fatface"/>
                <a:ea typeface="Abril Fatface"/>
                <a:cs typeface="Abril Fatface"/>
                <a:sym typeface="Abril Fatface"/>
              </a:rPr>
              <a:t>30%</a:t>
            </a:r>
            <a:endParaRPr sz="3600">
              <a:solidFill>
                <a:schemeClr val="lt1"/>
              </a:solidFill>
              <a:latin typeface="Abril Fatface"/>
              <a:ea typeface="Abril Fatface"/>
              <a:cs typeface="Abril Fatface"/>
              <a:sym typeface="Abril Fatface"/>
            </a:endParaRPr>
          </a:p>
        </p:txBody>
      </p:sp>
      <p:sp>
        <p:nvSpPr>
          <p:cNvPr id="1295" name="Google Shape;1295;p98"/>
          <p:cNvSpPr/>
          <p:nvPr/>
        </p:nvSpPr>
        <p:spPr>
          <a:xfrm flipH="1">
            <a:off x="4835933" y="3874092"/>
            <a:ext cx="366000" cy="366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6" name="Google Shape;1296;p98"/>
          <p:cNvGrpSpPr/>
          <p:nvPr/>
        </p:nvGrpSpPr>
        <p:grpSpPr>
          <a:xfrm>
            <a:off x="5366755" y="2034625"/>
            <a:ext cx="3063977" cy="1890603"/>
            <a:chOff x="2789250" y="1422782"/>
            <a:chExt cx="3565252" cy="2199910"/>
          </a:xfrm>
        </p:grpSpPr>
        <p:sp>
          <p:nvSpPr>
            <p:cNvPr id="1297" name="Google Shape;1297;p98"/>
            <p:cNvSpPr/>
            <p:nvPr/>
          </p:nvSpPr>
          <p:spPr>
            <a:xfrm>
              <a:off x="4198044" y="2389069"/>
              <a:ext cx="504920" cy="279253"/>
            </a:xfrm>
            <a:custGeom>
              <a:avLst/>
              <a:gdLst/>
              <a:ahLst/>
              <a:cxnLst/>
              <a:rect l="l" t="t" r="r" b="b"/>
              <a:pathLst>
                <a:path w="40507" h="22403" extrusionOk="0">
                  <a:moveTo>
                    <a:pt x="38358" y="3616"/>
                  </a:moveTo>
                  <a:lnTo>
                    <a:pt x="38348" y="3632"/>
                  </a:lnTo>
                  <a:lnTo>
                    <a:pt x="38348" y="3632"/>
                  </a:lnTo>
                  <a:cubicBezTo>
                    <a:pt x="38352" y="3627"/>
                    <a:pt x="38355" y="3622"/>
                    <a:pt x="38358" y="3616"/>
                  </a:cubicBezTo>
                  <a:close/>
                  <a:moveTo>
                    <a:pt x="38348" y="3632"/>
                  </a:moveTo>
                  <a:cubicBezTo>
                    <a:pt x="38347" y="3635"/>
                    <a:pt x="38345" y="3637"/>
                    <a:pt x="38343" y="3640"/>
                  </a:cubicBezTo>
                  <a:lnTo>
                    <a:pt x="38343" y="3640"/>
                  </a:lnTo>
                  <a:cubicBezTo>
                    <a:pt x="38343" y="3641"/>
                    <a:pt x="38342" y="3642"/>
                    <a:pt x="38342" y="3643"/>
                  </a:cubicBezTo>
                  <a:lnTo>
                    <a:pt x="38348" y="3632"/>
                  </a:lnTo>
                  <a:close/>
                  <a:moveTo>
                    <a:pt x="2026" y="1"/>
                  </a:moveTo>
                  <a:cubicBezTo>
                    <a:pt x="1993" y="11"/>
                    <a:pt x="1961" y="22"/>
                    <a:pt x="1929" y="33"/>
                  </a:cubicBezTo>
                  <a:cubicBezTo>
                    <a:pt x="1671" y="130"/>
                    <a:pt x="1483" y="307"/>
                    <a:pt x="1366" y="559"/>
                  </a:cubicBezTo>
                  <a:cubicBezTo>
                    <a:pt x="1064" y="5351"/>
                    <a:pt x="785" y="10149"/>
                    <a:pt x="506" y="14946"/>
                  </a:cubicBezTo>
                  <a:cubicBezTo>
                    <a:pt x="495" y="15155"/>
                    <a:pt x="392" y="15430"/>
                    <a:pt x="457" y="15639"/>
                  </a:cubicBezTo>
                  <a:cubicBezTo>
                    <a:pt x="451" y="16053"/>
                    <a:pt x="441" y="16467"/>
                    <a:pt x="409" y="16880"/>
                  </a:cubicBezTo>
                  <a:cubicBezTo>
                    <a:pt x="371" y="17359"/>
                    <a:pt x="290" y="17798"/>
                    <a:pt x="323" y="18266"/>
                  </a:cubicBezTo>
                  <a:cubicBezTo>
                    <a:pt x="275" y="18981"/>
                    <a:pt x="199" y="19700"/>
                    <a:pt x="205" y="20414"/>
                  </a:cubicBezTo>
                  <a:cubicBezTo>
                    <a:pt x="205" y="20759"/>
                    <a:pt x="161" y="20995"/>
                    <a:pt x="0" y="21118"/>
                  </a:cubicBezTo>
                  <a:cubicBezTo>
                    <a:pt x="38" y="21227"/>
                    <a:pt x="92" y="21329"/>
                    <a:pt x="173" y="21420"/>
                  </a:cubicBezTo>
                  <a:cubicBezTo>
                    <a:pt x="199" y="21446"/>
                    <a:pt x="226" y="21468"/>
                    <a:pt x="253" y="21495"/>
                  </a:cubicBezTo>
                  <a:cubicBezTo>
                    <a:pt x="2284" y="21554"/>
                    <a:pt x="4319" y="21614"/>
                    <a:pt x="6355" y="21672"/>
                  </a:cubicBezTo>
                  <a:cubicBezTo>
                    <a:pt x="6657" y="21736"/>
                    <a:pt x="6963" y="21775"/>
                    <a:pt x="7269" y="21800"/>
                  </a:cubicBezTo>
                  <a:lnTo>
                    <a:pt x="7946" y="21800"/>
                  </a:lnTo>
                  <a:lnTo>
                    <a:pt x="8891" y="21833"/>
                  </a:lnTo>
                  <a:cubicBezTo>
                    <a:pt x="9359" y="21817"/>
                    <a:pt x="9826" y="21795"/>
                    <a:pt x="10294" y="21780"/>
                  </a:cubicBezTo>
                  <a:cubicBezTo>
                    <a:pt x="20066" y="21956"/>
                    <a:pt x="29833" y="22145"/>
                    <a:pt x="39604" y="22296"/>
                  </a:cubicBezTo>
                  <a:cubicBezTo>
                    <a:pt x="39867" y="22301"/>
                    <a:pt x="40066" y="22333"/>
                    <a:pt x="40212" y="22403"/>
                  </a:cubicBezTo>
                  <a:lnTo>
                    <a:pt x="40212" y="21936"/>
                  </a:lnTo>
                  <a:cubicBezTo>
                    <a:pt x="40415" y="21822"/>
                    <a:pt x="40507" y="21586"/>
                    <a:pt x="40507" y="21135"/>
                  </a:cubicBezTo>
                  <a:cubicBezTo>
                    <a:pt x="40470" y="16826"/>
                    <a:pt x="40480" y="12512"/>
                    <a:pt x="40502" y="8205"/>
                  </a:cubicBezTo>
                  <a:cubicBezTo>
                    <a:pt x="40502" y="8000"/>
                    <a:pt x="40464" y="7818"/>
                    <a:pt x="40405" y="7645"/>
                  </a:cubicBezTo>
                  <a:lnTo>
                    <a:pt x="40405" y="7640"/>
                  </a:lnTo>
                  <a:lnTo>
                    <a:pt x="40405" y="7630"/>
                  </a:lnTo>
                  <a:cubicBezTo>
                    <a:pt x="40346" y="7452"/>
                    <a:pt x="40276" y="7285"/>
                    <a:pt x="40212" y="7114"/>
                  </a:cubicBezTo>
                  <a:cubicBezTo>
                    <a:pt x="40203" y="7116"/>
                    <a:pt x="40195" y="7116"/>
                    <a:pt x="40187" y="7116"/>
                  </a:cubicBezTo>
                  <a:cubicBezTo>
                    <a:pt x="40179" y="7116"/>
                    <a:pt x="40171" y="7116"/>
                    <a:pt x="40163" y="7119"/>
                  </a:cubicBezTo>
                  <a:cubicBezTo>
                    <a:pt x="39486" y="6001"/>
                    <a:pt x="38154" y="5319"/>
                    <a:pt x="38320" y="3794"/>
                  </a:cubicBezTo>
                  <a:cubicBezTo>
                    <a:pt x="38325" y="3750"/>
                    <a:pt x="38315" y="3718"/>
                    <a:pt x="38320" y="3675"/>
                  </a:cubicBezTo>
                  <a:cubicBezTo>
                    <a:pt x="38326" y="3662"/>
                    <a:pt x="38335" y="3651"/>
                    <a:pt x="38343" y="3640"/>
                  </a:cubicBezTo>
                  <a:lnTo>
                    <a:pt x="38343" y="3640"/>
                  </a:lnTo>
                  <a:cubicBezTo>
                    <a:pt x="38433" y="3254"/>
                    <a:pt x="38362" y="2906"/>
                    <a:pt x="38105" y="2606"/>
                  </a:cubicBezTo>
                  <a:cubicBezTo>
                    <a:pt x="37767" y="1989"/>
                    <a:pt x="37095" y="1597"/>
                    <a:pt x="36429" y="1107"/>
                  </a:cubicBezTo>
                  <a:cubicBezTo>
                    <a:pt x="36371" y="1066"/>
                    <a:pt x="36312" y="1049"/>
                    <a:pt x="36258" y="1049"/>
                  </a:cubicBezTo>
                  <a:cubicBezTo>
                    <a:pt x="36197" y="1049"/>
                    <a:pt x="36142" y="1070"/>
                    <a:pt x="36096" y="1107"/>
                  </a:cubicBezTo>
                  <a:lnTo>
                    <a:pt x="36096" y="1032"/>
                  </a:lnTo>
                  <a:cubicBezTo>
                    <a:pt x="35936" y="1192"/>
                    <a:pt x="35665" y="1225"/>
                    <a:pt x="35357" y="1225"/>
                  </a:cubicBezTo>
                  <a:cubicBezTo>
                    <a:pt x="35232" y="1225"/>
                    <a:pt x="35100" y="1220"/>
                    <a:pt x="34968" y="1215"/>
                  </a:cubicBezTo>
                  <a:cubicBezTo>
                    <a:pt x="24256" y="866"/>
                    <a:pt x="13538" y="506"/>
                    <a:pt x="2826" y="199"/>
                  </a:cubicBezTo>
                  <a:cubicBezTo>
                    <a:pt x="2440" y="189"/>
                    <a:pt x="2187" y="124"/>
                    <a:pt x="202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98"/>
            <p:cNvSpPr/>
            <p:nvPr/>
          </p:nvSpPr>
          <p:spPr>
            <a:xfrm>
              <a:off x="4902180" y="2166693"/>
              <a:ext cx="273881" cy="482956"/>
            </a:xfrm>
            <a:custGeom>
              <a:avLst/>
              <a:gdLst/>
              <a:ahLst/>
              <a:cxnLst/>
              <a:rect l="l" t="t" r="r" b="b"/>
              <a:pathLst>
                <a:path w="21972" h="38745" extrusionOk="0">
                  <a:moveTo>
                    <a:pt x="4013" y="8123"/>
                  </a:moveTo>
                  <a:lnTo>
                    <a:pt x="4013" y="8123"/>
                  </a:lnTo>
                  <a:cubicBezTo>
                    <a:pt x="4008" y="8123"/>
                    <a:pt x="4008" y="8128"/>
                    <a:pt x="4003" y="8128"/>
                  </a:cubicBezTo>
                  <a:lnTo>
                    <a:pt x="4003" y="8128"/>
                  </a:lnTo>
                  <a:cubicBezTo>
                    <a:pt x="4004" y="8128"/>
                    <a:pt x="4005" y="8128"/>
                    <a:pt x="4006" y="8128"/>
                  </a:cubicBezTo>
                  <a:lnTo>
                    <a:pt x="4006" y="8128"/>
                  </a:lnTo>
                  <a:cubicBezTo>
                    <a:pt x="4008" y="8126"/>
                    <a:pt x="4011" y="8125"/>
                    <a:pt x="4013" y="8123"/>
                  </a:cubicBezTo>
                  <a:close/>
                  <a:moveTo>
                    <a:pt x="4003" y="8128"/>
                  </a:moveTo>
                  <a:cubicBezTo>
                    <a:pt x="4003" y="8128"/>
                    <a:pt x="4003" y="8128"/>
                    <a:pt x="4003" y="8128"/>
                  </a:cubicBezTo>
                  <a:cubicBezTo>
                    <a:pt x="4003" y="8128"/>
                    <a:pt x="4003" y="8128"/>
                    <a:pt x="4003" y="8128"/>
                  </a:cubicBezTo>
                  <a:close/>
                  <a:moveTo>
                    <a:pt x="18024" y="0"/>
                  </a:moveTo>
                  <a:cubicBezTo>
                    <a:pt x="17981" y="65"/>
                    <a:pt x="17933" y="129"/>
                    <a:pt x="17878" y="187"/>
                  </a:cubicBezTo>
                  <a:cubicBezTo>
                    <a:pt x="17804" y="268"/>
                    <a:pt x="17717" y="338"/>
                    <a:pt x="17620" y="397"/>
                  </a:cubicBezTo>
                  <a:cubicBezTo>
                    <a:pt x="17582" y="389"/>
                    <a:pt x="17540" y="387"/>
                    <a:pt x="17497" y="387"/>
                  </a:cubicBezTo>
                  <a:cubicBezTo>
                    <a:pt x="17390" y="387"/>
                    <a:pt x="17276" y="404"/>
                    <a:pt x="17181" y="408"/>
                  </a:cubicBezTo>
                  <a:cubicBezTo>
                    <a:pt x="13103" y="650"/>
                    <a:pt x="9026" y="908"/>
                    <a:pt x="4948" y="1139"/>
                  </a:cubicBezTo>
                  <a:cubicBezTo>
                    <a:pt x="4701" y="1154"/>
                    <a:pt x="4523" y="1203"/>
                    <a:pt x="4416" y="1322"/>
                  </a:cubicBezTo>
                  <a:cubicBezTo>
                    <a:pt x="4340" y="1407"/>
                    <a:pt x="4298" y="1531"/>
                    <a:pt x="4298" y="1709"/>
                  </a:cubicBezTo>
                  <a:cubicBezTo>
                    <a:pt x="4355" y="1691"/>
                    <a:pt x="4407" y="1683"/>
                    <a:pt x="4455" y="1683"/>
                  </a:cubicBezTo>
                  <a:cubicBezTo>
                    <a:pt x="4629" y="1683"/>
                    <a:pt x="4747" y="1794"/>
                    <a:pt x="4819" y="1987"/>
                  </a:cubicBezTo>
                  <a:cubicBezTo>
                    <a:pt x="5200" y="2148"/>
                    <a:pt x="5114" y="2476"/>
                    <a:pt x="5093" y="2783"/>
                  </a:cubicBezTo>
                  <a:cubicBezTo>
                    <a:pt x="5137" y="2779"/>
                    <a:pt x="5179" y="2777"/>
                    <a:pt x="5220" y="2777"/>
                  </a:cubicBezTo>
                  <a:cubicBezTo>
                    <a:pt x="5566" y="2777"/>
                    <a:pt x="5826" y="2907"/>
                    <a:pt x="5894" y="3325"/>
                  </a:cubicBezTo>
                  <a:cubicBezTo>
                    <a:pt x="6812" y="3830"/>
                    <a:pt x="6877" y="4265"/>
                    <a:pt x="6157" y="5168"/>
                  </a:cubicBezTo>
                  <a:cubicBezTo>
                    <a:pt x="6205" y="5426"/>
                    <a:pt x="6145" y="5624"/>
                    <a:pt x="5888" y="5721"/>
                  </a:cubicBezTo>
                  <a:cubicBezTo>
                    <a:pt x="5888" y="5892"/>
                    <a:pt x="5781" y="5979"/>
                    <a:pt x="5630" y="6028"/>
                  </a:cubicBezTo>
                  <a:cubicBezTo>
                    <a:pt x="5572" y="6382"/>
                    <a:pt x="5518" y="6742"/>
                    <a:pt x="5458" y="7097"/>
                  </a:cubicBezTo>
                  <a:cubicBezTo>
                    <a:pt x="5145" y="7375"/>
                    <a:pt x="4975" y="7880"/>
                    <a:pt x="4482" y="7880"/>
                  </a:cubicBezTo>
                  <a:cubicBezTo>
                    <a:pt x="4425" y="7880"/>
                    <a:pt x="4364" y="7873"/>
                    <a:pt x="4298" y="7859"/>
                  </a:cubicBezTo>
                  <a:lnTo>
                    <a:pt x="4298" y="7859"/>
                  </a:lnTo>
                  <a:cubicBezTo>
                    <a:pt x="4379" y="8131"/>
                    <a:pt x="4188" y="8123"/>
                    <a:pt x="4006" y="8128"/>
                  </a:cubicBezTo>
                  <a:lnTo>
                    <a:pt x="4006" y="8128"/>
                  </a:lnTo>
                  <a:cubicBezTo>
                    <a:pt x="3471" y="8535"/>
                    <a:pt x="2854" y="8659"/>
                    <a:pt x="2200" y="8659"/>
                  </a:cubicBezTo>
                  <a:cubicBezTo>
                    <a:pt x="2187" y="8659"/>
                    <a:pt x="2174" y="8659"/>
                    <a:pt x="2160" y="8659"/>
                  </a:cubicBezTo>
                  <a:lnTo>
                    <a:pt x="2160" y="8659"/>
                  </a:lnTo>
                  <a:cubicBezTo>
                    <a:pt x="2187" y="8841"/>
                    <a:pt x="2142" y="8945"/>
                    <a:pt x="1989" y="8945"/>
                  </a:cubicBezTo>
                  <a:cubicBezTo>
                    <a:pt x="1960" y="8945"/>
                    <a:pt x="1927" y="8941"/>
                    <a:pt x="1891" y="8934"/>
                  </a:cubicBezTo>
                  <a:cubicBezTo>
                    <a:pt x="1886" y="9380"/>
                    <a:pt x="1886" y="9820"/>
                    <a:pt x="1886" y="10266"/>
                  </a:cubicBezTo>
                  <a:cubicBezTo>
                    <a:pt x="2907" y="10856"/>
                    <a:pt x="2869" y="11577"/>
                    <a:pt x="2155" y="12383"/>
                  </a:cubicBezTo>
                  <a:cubicBezTo>
                    <a:pt x="2187" y="12790"/>
                    <a:pt x="2091" y="13113"/>
                    <a:pt x="1628" y="13199"/>
                  </a:cubicBezTo>
                  <a:cubicBezTo>
                    <a:pt x="1816" y="13527"/>
                    <a:pt x="1543" y="13677"/>
                    <a:pt x="1354" y="13854"/>
                  </a:cubicBezTo>
                  <a:cubicBezTo>
                    <a:pt x="1214" y="13940"/>
                    <a:pt x="1080" y="14027"/>
                    <a:pt x="946" y="14107"/>
                  </a:cubicBezTo>
                  <a:lnTo>
                    <a:pt x="951" y="14171"/>
                  </a:lnTo>
                  <a:lnTo>
                    <a:pt x="935" y="14118"/>
                  </a:lnTo>
                  <a:cubicBezTo>
                    <a:pt x="898" y="14134"/>
                    <a:pt x="866" y="14156"/>
                    <a:pt x="833" y="14176"/>
                  </a:cubicBezTo>
                  <a:cubicBezTo>
                    <a:pt x="613" y="14322"/>
                    <a:pt x="511" y="14553"/>
                    <a:pt x="457" y="14816"/>
                  </a:cubicBezTo>
                  <a:cubicBezTo>
                    <a:pt x="730" y="15074"/>
                    <a:pt x="919" y="15353"/>
                    <a:pt x="747" y="15751"/>
                  </a:cubicBezTo>
                  <a:cubicBezTo>
                    <a:pt x="725" y="15805"/>
                    <a:pt x="710" y="15864"/>
                    <a:pt x="683" y="15917"/>
                  </a:cubicBezTo>
                  <a:cubicBezTo>
                    <a:pt x="527" y="16127"/>
                    <a:pt x="296" y="16186"/>
                    <a:pt x="92" y="16186"/>
                  </a:cubicBezTo>
                  <a:lnTo>
                    <a:pt x="70" y="16186"/>
                  </a:lnTo>
                  <a:cubicBezTo>
                    <a:pt x="113" y="16380"/>
                    <a:pt x="118" y="16578"/>
                    <a:pt x="108" y="16782"/>
                  </a:cubicBezTo>
                  <a:lnTo>
                    <a:pt x="108" y="16847"/>
                  </a:lnTo>
                  <a:cubicBezTo>
                    <a:pt x="108" y="16852"/>
                    <a:pt x="102" y="16863"/>
                    <a:pt x="102" y="16874"/>
                  </a:cubicBezTo>
                  <a:cubicBezTo>
                    <a:pt x="38" y="17008"/>
                    <a:pt x="1" y="17169"/>
                    <a:pt x="11" y="17357"/>
                  </a:cubicBezTo>
                  <a:cubicBezTo>
                    <a:pt x="21" y="17464"/>
                    <a:pt x="28" y="17572"/>
                    <a:pt x="38" y="17679"/>
                  </a:cubicBezTo>
                  <a:cubicBezTo>
                    <a:pt x="28" y="17895"/>
                    <a:pt x="33" y="18104"/>
                    <a:pt x="75" y="18309"/>
                  </a:cubicBezTo>
                  <a:cubicBezTo>
                    <a:pt x="113" y="18926"/>
                    <a:pt x="242" y="19533"/>
                    <a:pt x="608" y="20134"/>
                  </a:cubicBezTo>
                  <a:cubicBezTo>
                    <a:pt x="618" y="20151"/>
                    <a:pt x="634" y="20167"/>
                    <a:pt x="640" y="20183"/>
                  </a:cubicBezTo>
                  <a:cubicBezTo>
                    <a:pt x="812" y="20521"/>
                    <a:pt x="1020" y="20838"/>
                    <a:pt x="1290" y="21123"/>
                  </a:cubicBezTo>
                  <a:cubicBezTo>
                    <a:pt x="2525" y="22402"/>
                    <a:pt x="3444" y="23917"/>
                    <a:pt x="4598" y="25222"/>
                  </a:cubicBezTo>
                  <a:cubicBezTo>
                    <a:pt x="4674" y="25400"/>
                    <a:pt x="4749" y="25582"/>
                    <a:pt x="4824" y="25760"/>
                  </a:cubicBezTo>
                  <a:cubicBezTo>
                    <a:pt x="4830" y="25770"/>
                    <a:pt x="4836" y="25787"/>
                    <a:pt x="4841" y="25797"/>
                  </a:cubicBezTo>
                  <a:cubicBezTo>
                    <a:pt x="4970" y="25883"/>
                    <a:pt x="5126" y="25936"/>
                    <a:pt x="5307" y="25941"/>
                  </a:cubicBezTo>
                  <a:cubicBezTo>
                    <a:pt x="5482" y="26057"/>
                    <a:pt x="5664" y="26094"/>
                    <a:pt x="5847" y="26094"/>
                  </a:cubicBezTo>
                  <a:cubicBezTo>
                    <a:pt x="6188" y="26094"/>
                    <a:pt x="6533" y="25964"/>
                    <a:pt x="6845" y="25964"/>
                  </a:cubicBezTo>
                  <a:cubicBezTo>
                    <a:pt x="7014" y="25964"/>
                    <a:pt x="7173" y="26002"/>
                    <a:pt x="7317" y="26119"/>
                  </a:cubicBezTo>
                  <a:cubicBezTo>
                    <a:pt x="7446" y="26259"/>
                    <a:pt x="7548" y="26409"/>
                    <a:pt x="7628" y="26565"/>
                  </a:cubicBezTo>
                  <a:cubicBezTo>
                    <a:pt x="7784" y="26915"/>
                    <a:pt x="7908" y="27446"/>
                    <a:pt x="7978" y="28269"/>
                  </a:cubicBezTo>
                  <a:cubicBezTo>
                    <a:pt x="7989" y="28338"/>
                    <a:pt x="7994" y="28398"/>
                    <a:pt x="8005" y="28467"/>
                  </a:cubicBezTo>
                  <a:cubicBezTo>
                    <a:pt x="8005" y="28520"/>
                    <a:pt x="8010" y="28579"/>
                    <a:pt x="8010" y="28639"/>
                  </a:cubicBezTo>
                  <a:cubicBezTo>
                    <a:pt x="8027" y="29444"/>
                    <a:pt x="7838" y="30337"/>
                    <a:pt x="7978" y="31148"/>
                  </a:cubicBezTo>
                  <a:cubicBezTo>
                    <a:pt x="7784" y="31840"/>
                    <a:pt x="8547" y="32452"/>
                    <a:pt x="9106" y="32754"/>
                  </a:cubicBezTo>
                  <a:cubicBezTo>
                    <a:pt x="9698" y="33077"/>
                    <a:pt x="10363" y="33226"/>
                    <a:pt x="10955" y="33560"/>
                  </a:cubicBezTo>
                  <a:cubicBezTo>
                    <a:pt x="11002" y="33587"/>
                    <a:pt x="11040" y="33613"/>
                    <a:pt x="11084" y="33645"/>
                  </a:cubicBezTo>
                  <a:cubicBezTo>
                    <a:pt x="11116" y="33677"/>
                    <a:pt x="11153" y="33704"/>
                    <a:pt x="11196" y="33726"/>
                  </a:cubicBezTo>
                  <a:cubicBezTo>
                    <a:pt x="11335" y="33833"/>
                    <a:pt x="11438" y="33962"/>
                    <a:pt x="11518" y="34096"/>
                  </a:cubicBezTo>
                  <a:cubicBezTo>
                    <a:pt x="11555" y="34505"/>
                    <a:pt x="11690" y="34882"/>
                    <a:pt x="11900" y="35236"/>
                  </a:cubicBezTo>
                  <a:cubicBezTo>
                    <a:pt x="11986" y="35913"/>
                    <a:pt x="12007" y="36687"/>
                    <a:pt x="12173" y="37309"/>
                  </a:cubicBezTo>
                  <a:cubicBezTo>
                    <a:pt x="12147" y="37374"/>
                    <a:pt x="12136" y="37449"/>
                    <a:pt x="12173" y="37535"/>
                  </a:cubicBezTo>
                  <a:cubicBezTo>
                    <a:pt x="12341" y="37944"/>
                    <a:pt x="12458" y="38303"/>
                    <a:pt x="12786" y="38609"/>
                  </a:cubicBezTo>
                  <a:cubicBezTo>
                    <a:pt x="12850" y="38666"/>
                    <a:pt x="12934" y="38693"/>
                    <a:pt x="13017" y="38693"/>
                  </a:cubicBezTo>
                  <a:cubicBezTo>
                    <a:pt x="13059" y="38693"/>
                    <a:pt x="13101" y="38686"/>
                    <a:pt x="13140" y="38673"/>
                  </a:cubicBezTo>
                  <a:cubicBezTo>
                    <a:pt x="13211" y="38695"/>
                    <a:pt x="13275" y="38722"/>
                    <a:pt x="13350" y="38738"/>
                  </a:cubicBezTo>
                  <a:cubicBezTo>
                    <a:pt x="13377" y="38738"/>
                    <a:pt x="13410" y="38744"/>
                    <a:pt x="13437" y="38744"/>
                  </a:cubicBezTo>
                  <a:cubicBezTo>
                    <a:pt x="13495" y="38744"/>
                    <a:pt x="13554" y="38733"/>
                    <a:pt x="13608" y="38712"/>
                  </a:cubicBezTo>
                  <a:cubicBezTo>
                    <a:pt x="13571" y="38519"/>
                    <a:pt x="13538" y="38325"/>
                    <a:pt x="13527" y="38137"/>
                  </a:cubicBezTo>
                  <a:cubicBezTo>
                    <a:pt x="13662" y="38018"/>
                    <a:pt x="13769" y="37842"/>
                    <a:pt x="13856" y="37605"/>
                  </a:cubicBezTo>
                  <a:cubicBezTo>
                    <a:pt x="13968" y="37304"/>
                    <a:pt x="14107" y="37089"/>
                    <a:pt x="14258" y="36939"/>
                  </a:cubicBezTo>
                  <a:cubicBezTo>
                    <a:pt x="14410" y="36871"/>
                    <a:pt x="14553" y="36842"/>
                    <a:pt x="14690" y="36842"/>
                  </a:cubicBezTo>
                  <a:cubicBezTo>
                    <a:pt x="15456" y="36842"/>
                    <a:pt x="16029" y="37755"/>
                    <a:pt x="16874" y="37755"/>
                  </a:cubicBezTo>
                  <a:cubicBezTo>
                    <a:pt x="16908" y="37755"/>
                    <a:pt x="16941" y="37753"/>
                    <a:pt x="16976" y="37750"/>
                  </a:cubicBezTo>
                  <a:lnTo>
                    <a:pt x="17105" y="37750"/>
                  </a:lnTo>
                  <a:cubicBezTo>
                    <a:pt x="17111" y="37739"/>
                    <a:pt x="17122" y="37728"/>
                    <a:pt x="17127" y="37718"/>
                  </a:cubicBezTo>
                  <a:cubicBezTo>
                    <a:pt x="17245" y="37681"/>
                    <a:pt x="17320" y="37572"/>
                    <a:pt x="17330" y="37455"/>
                  </a:cubicBezTo>
                  <a:cubicBezTo>
                    <a:pt x="17503" y="37218"/>
                    <a:pt x="17615" y="36960"/>
                    <a:pt x="17454" y="36611"/>
                  </a:cubicBezTo>
                  <a:cubicBezTo>
                    <a:pt x="16928" y="35462"/>
                    <a:pt x="17363" y="34909"/>
                    <a:pt x="18567" y="34800"/>
                  </a:cubicBezTo>
                  <a:cubicBezTo>
                    <a:pt x="19001" y="34763"/>
                    <a:pt x="19276" y="34505"/>
                    <a:pt x="19232" y="34022"/>
                  </a:cubicBezTo>
                  <a:cubicBezTo>
                    <a:pt x="19195" y="34006"/>
                    <a:pt x="19179" y="33989"/>
                    <a:pt x="19152" y="33974"/>
                  </a:cubicBezTo>
                  <a:cubicBezTo>
                    <a:pt x="19490" y="33355"/>
                    <a:pt x="19710" y="32608"/>
                    <a:pt x="19819" y="31926"/>
                  </a:cubicBezTo>
                  <a:cubicBezTo>
                    <a:pt x="19819" y="31921"/>
                    <a:pt x="19819" y="31921"/>
                    <a:pt x="19824" y="31921"/>
                  </a:cubicBezTo>
                  <a:cubicBezTo>
                    <a:pt x="19819" y="31921"/>
                    <a:pt x="19819" y="31916"/>
                    <a:pt x="19819" y="31916"/>
                  </a:cubicBezTo>
                  <a:cubicBezTo>
                    <a:pt x="19829" y="31862"/>
                    <a:pt x="19839" y="31803"/>
                    <a:pt x="19851" y="31755"/>
                  </a:cubicBezTo>
                  <a:cubicBezTo>
                    <a:pt x="19941" y="31061"/>
                    <a:pt x="19894" y="30401"/>
                    <a:pt x="19936" y="29745"/>
                  </a:cubicBezTo>
                  <a:cubicBezTo>
                    <a:pt x="20243" y="29326"/>
                    <a:pt x="20677" y="29010"/>
                    <a:pt x="20957" y="28520"/>
                  </a:cubicBezTo>
                  <a:cubicBezTo>
                    <a:pt x="21456" y="27639"/>
                    <a:pt x="21887" y="26705"/>
                    <a:pt x="21956" y="25690"/>
                  </a:cubicBezTo>
                  <a:cubicBezTo>
                    <a:pt x="21972" y="25470"/>
                    <a:pt x="21924" y="25292"/>
                    <a:pt x="21833" y="25147"/>
                  </a:cubicBezTo>
                  <a:cubicBezTo>
                    <a:pt x="21736" y="24803"/>
                    <a:pt x="21565" y="24470"/>
                    <a:pt x="21376" y="24136"/>
                  </a:cubicBezTo>
                  <a:cubicBezTo>
                    <a:pt x="21220" y="22299"/>
                    <a:pt x="21376" y="20457"/>
                    <a:pt x="21173" y="18604"/>
                  </a:cubicBezTo>
                  <a:cubicBezTo>
                    <a:pt x="20747" y="14768"/>
                    <a:pt x="20565" y="10900"/>
                    <a:pt x="20258" y="7048"/>
                  </a:cubicBezTo>
                  <a:cubicBezTo>
                    <a:pt x="20231" y="6705"/>
                    <a:pt x="20206" y="6393"/>
                    <a:pt x="20307" y="6189"/>
                  </a:cubicBezTo>
                  <a:cubicBezTo>
                    <a:pt x="20253" y="5984"/>
                    <a:pt x="20199" y="5785"/>
                    <a:pt x="20141" y="5592"/>
                  </a:cubicBezTo>
                  <a:cubicBezTo>
                    <a:pt x="19915" y="4845"/>
                    <a:pt x="19631" y="4131"/>
                    <a:pt x="19356" y="3427"/>
                  </a:cubicBezTo>
                  <a:cubicBezTo>
                    <a:pt x="18964" y="2443"/>
                    <a:pt x="18599" y="1515"/>
                    <a:pt x="18379" y="526"/>
                  </a:cubicBezTo>
                  <a:cubicBezTo>
                    <a:pt x="18330" y="295"/>
                    <a:pt x="18201" y="118"/>
                    <a:pt x="18024"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98"/>
            <p:cNvSpPr/>
            <p:nvPr/>
          </p:nvSpPr>
          <p:spPr>
            <a:xfrm>
              <a:off x="4939674" y="1740191"/>
              <a:ext cx="519055" cy="517235"/>
            </a:xfrm>
            <a:custGeom>
              <a:avLst/>
              <a:gdLst/>
              <a:ahLst/>
              <a:cxnLst/>
              <a:rect l="l" t="t" r="r" b="b"/>
              <a:pathLst>
                <a:path w="41641" h="41495" extrusionOk="0">
                  <a:moveTo>
                    <a:pt x="11653" y="0"/>
                  </a:moveTo>
                  <a:cubicBezTo>
                    <a:pt x="10251" y="0"/>
                    <a:pt x="9407" y="752"/>
                    <a:pt x="8591" y="1483"/>
                  </a:cubicBezTo>
                  <a:cubicBezTo>
                    <a:pt x="8398" y="1649"/>
                    <a:pt x="8205" y="1827"/>
                    <a:pt x="8005" y="1988"/>
                  </a:cubicBezTo>
                  <a:cubicBezTo>
                    <a:pt x="5775" y="3798"/>
                    <a:pt x="3197" y="5190"/>
                    <a:pt x="307" y="6699"/>
                  </a:cubicBezTo>
                  <a:cubicBezTo>
                    <a:pt x="243" y="6732"/>
                    <a:pt x="184" y="6779"/>
                    <a:pt x="140" y="6839"/>
                  </a:cubicBezTo>
                  <a:cubicBezTo>
                    <a:pt x="97" y="6888"/>
                    <a:pt x="65" y="6947"/>
                    <a:pt x="43" y="7017"/>
                  </a:cubicBezTo>
                  <a:cubicBezTo>
                    <a:pt x="1" y="7151"/>
                    <a:pt x="17" y="7295"/>
                    <a:pt x="87" y="7424"/>
                  </a:cubicBezTo>
                  <a:cubicBezTo>
                    <a:pt x="87" y="7431"/>
                    <a:pt x="92" y="7436"/>
                    <a:pt x="97" y="7441"/>
                  </a:cubicBezTo>
                  <a:cubicBezTo>
                    <a:pt x="361" y="7600"/>
                    <a:pt x="641" y="7655"/>
                    <a:pt x="931" y="7655"/>
                  </a:cubicBezTo>
                  <a:cubicBezTo>
                    <a:pt x="1042" y="7655"/>
                    <a:pt x="1154" y="7647"/>
                    <a:pt x="1268" y="7634"/>
                  </a:cubicBezTo>
                  <a:lnTo>
                    <a:pt x="1268" y="7634"/>
                  </a:lnTo>
                  <a:cubicBezTo>
                    <a:pt x="1231" y="7875"/>
                    <a:pt x="1215" y="8113"/>
                    <a:pt x="1537" y="8177"/>
                  </a:cubicBezTo>
                  <a:cubicBezTo>
                    <a:pt x="1451" y="8832"/>
                    <a:pt x="1913" y="8951"/>
                    <a:pt x="2403" y="9042"/>
                  </a:cubicBezTo>
                  <a:cubicBezTo>
                    <a:pt x="3132" y="9171"/>
                    <a:pt x="3863" y="9305"/>
                    <a:pt x="4594" y="9439"/>
                  </a:cubicBezTo>
                  <a:cubicBezTo>
                    <a:pt x="5426" y="9558"/>
                    <a:pt x="6264" y="9675"/>
                    <a:pt x="7097" y="9794"/>
                  </a:cubicBezTo>
                  <a:cubicBezTo>
                    <a:pt x="7144" y="9924"/>
                    <a:pt x="7182" y="10062"/>
                    <a:pt x="7327" y="10062"/>
                  </a:cubicBezTo>
                  <a:cubicBezTo>
                    <a:pt x="7350" y="10062"/>
                    <a:pt x="7375" y="10059"/>
                    <a:pt x="7404" y="10052"/>
                  </a:cubicBezTo>
                  <a:lnTo>
                    <a:pt x="7404" y="10052"/>
                  </a:lnTo>
                  <a:cubicBezTo>
                    <a:pt x="7323" y="10320"/>
                    <a:pt x="7457" y="10476"/>
                    <a:pt x="7699" y="10583"/>
                  </a:cubicBezTo>
                  <a:lnTo>
                    <a:pt x="7699" y="10573"/>
                  </a:lnTo>
                  <a:cubicBezTo>
                    <a:pt x="9048" y="11180"/>
                    <a:pt x="10799" y="10390"/>
                    <a:pt x="11959" y="12055"/>
                  </a:cubicBezTo>
                  <a:cubicBezTo>
                    <a:pt x="12351" y="12620"/>
                    <a:pt x="12851" y="12915"/>
                    <a:pt x="12668" y="13672"/>
                  </a:cubicBezTo>
                  <a:cubicBezTo>
                    <a:pt x="12588" y="14006"/>
                    <a:pt x="12437" y="14644"/>
                    <a:pt x="12588" y="14644"/>
                  </a:cubicBezTo>
                  <a:cubicBezTo>
                    <a:pt x="12814" y="14644"/>
                    <a:pt x="12985" y="14688"/>
                    <a:pt x="13114" y="14758"/>
                  </a:cubicBezTo>
                  <a:cubicBezTo>
                    <a:pt x="10235" y="17272"/>
                    <a:pt x="8468" y="21693"/>
                    <a:pt x="8778" y="25529"/>
                  </a:cubicBezTo>
                  <a:cubicBezTo>
                    <a:pt x="8785" y="25610"/>
                    <a:pt x="8800" y="25690"/>
                    <a:pt x="8805" y="25771"/>
                  </a:cubicBezTo>
                  <a:cubicBezTo>
                    <a:pt x="12658" y="27581"/>
                    <a:pt x="15338" y="30155"/>
                    <a:pt x="15338" y="34629"/>
                  </a:cubicBezTo>
                  <a:cubicBezTo>
                    <a:pt x="15338" y="36074"/>
                    <a:pt x="17101" y="39781"/>
                    <a:pt x="17101" y="39781"/>
                  </a:cubicBezTo>
                  <a:cubicBezTo>
                    <a:pt x="19244" y="39781"/>
                    <a:pt x="21264" y="40420"/>
                    <a:pt x="22988" y="41494"/>
                  </a:cubicBezTo>
                  <a:cubicBezTo>
                    <a:pt x="29085" y="40678"/>
                    <a:pt x="36543" y="41130"/>
                    <a:pt x="38869" y="35301"/>
                  </a:cubicBezTo>
                  <a:cubicBezTo>
                    <a:pt x="39159" y="34564"/>
                    <a:pt x="39368" y="33733"/>
                    <a:pt x="39491" y="32776"/>
                  </a:cubicBezTo>
                  <a:cubicBezTo>
                    <a:pt x="40072" y="32255"/>
                    <a:pt x="40518" y="31712"/>
                    <a:pt x="40850" y="31148"/>
                  </a:cubicBezTo>
                  <a:cubicBezTo>
                    <a:pt x="41189" y="30584"/>
                    <a:pt x="41410" y="29999"/>
                    <a:pt x="41549" y="29392"/>
                  </a:cubicBezTo>
                  <a:cubicBezTo>
                    <a:pt x="41641" y="25668"/>
                    <a:pt x="41641" y="19695"/>
                    <a:pt x="36994" y="19028"/>
                  </a:cubicBezTo>
                  <a:cubicBezTo>
                    <a:pt x="36994" y="19028"/>
                    <a:pt x="36327" y="20356"/>
                    <a:pt x="36327" y="21021"/>
                  </a:cubicBezTo>
                  <a:cubicBezTo>
                    <a:pt x="36327" y="16375"/>
                    <a:pt x="36994" y="12388"/>
                    <a:pt x="32824" y="9100"/>
                  </a:cubicBezTo>
                  <a:cubicBezTo>
                    <a:pt x="32777" y="9047"/>
                    <a:pt x="32717" y="9003"/>
                    <a:pt x="32663" y="8956"/>
                  </a:cubicBezTo>
                  <a:cubicBezTo>
                    <a:pt x="32895" y="8939"/>
                    <a:pt x="33158" y="8881"/>
                    <a:pt x="33357" y="8655"/>
                  </a:cubicBezTo>
                  <a:cubicBezTo>
                    <a:pt x="33523" y="8456"/>
                    <a:pt x="33588" y="8198"/>
                    <a:pt x="33540" y="7887"/>
                  </a:cubicBezTo>
                  <a:cubicBezTo>
                    <a:pt x="33475" y="7409"/>
                    <a:pt x="33126" y="7097"/>
                    <a:pt x="32663" y="7097"/>
                  </a:cubicBezTo>
                  <a:cubicBezTo>
                    <a:pt x="32514" y="7097"/>
                    <a:pt x="32358" y="7129"/>
                    <a:pt x="32207" y="7193"/>
                  </a:cubicBezTo>
                  <a:cubicBezTo>
                    <a:pt x="32008" y="7269"/>
                    <a:pt x="31820" y="7312"/>
                    <a:pt x="31648" y="7312"/>
                  </a:cubicBezTo>
                  <a:cubicBezTo>
                    <a:pt x="31165" y="7312"/>
                    <a:pt x="30736" y="7005"/>
                    <a:pt x="30246" y="6313"/>
                  </a:cubicBezTo>
                  <a:cubicBezTo>
                    <a:pt x="29725" y="5582"/>
                    <a:pt x="29059" y="5222"/>
                    <a:pt x="28210" y="5222"/>
                  </a:cubicBezTo>
                  <a:cubicBezTo>
                    <a:pt x="27963" y="5222"/>
                    <a:pt x="27699" y="5249"/>
                    <a:pt x="27388" y="5308"/>
                  </a:cubicBezTo>
                  <a:cubicBezTo>
                    <a:pt x="26942" y="5393"/>
                    <a:pt x="26577" y="5458"/>
                    <a:pt x="26352" y="5458"/>
                  </a:cubicBezTo>
                  <a:cubicBezTo>
                    <a:pt x="26152" y="5458"/>
                    <a:pt x="26094" y="5458"/>
                    <a:pt x="25846" y="4304"/>
                  </a:cubicBezTo>
                  <a:cubicBezTo>
                    <a:pt x="25787" y="4024"/>
                    <a:pt x="25653" y="3379"/>
                    <a:pt x="25013" y="3379"/>
                  </a:cubicBezTo>
                  <a:cubicBezTo>
                    <a:pt x="24863" y="3379"/>
                    <a:pt x="24701" y="3427"/>
                    <a:pt x="24525" y="3519"/>
                  </a:cubicBezTo>
                  <a:cubicBezTo>
                    <a:pt x="23692" y="3949"/>
                    <a:pt x="22789" y="4153"/>
                    <a:pt x="21828" y="4374"/>
                  </a:cubicBezTo>
                  <a:cubicBezTo>
                    <a:pt x="21151" y="4530"/>
                    <a:pt x="20447" y="4684"/>
                    <a:pt x="19765" y="4932"/>
                  </a:cubicBezTo>
                  <a:cubicBezTo>
                    <a:pt x="18921" y="5244"/>
                    <a:pt x="18234" y="5770"/>
                    <a:pt x="17756" y="6479"/>
                  </a:cubicBezTo>
                  <a:cubicBezTo>
                    <a:pt x="17191" y="6189"/>
                    <a:pt x="16628" y="6038"/>
                    <a:pt x="16069" y="6038"/>
                  </a:cubicBezTo>
                  <a:cubicBezTo>
                    <a:pt x="15757" y="6038"/>
                    <a:pt x="15445" y="6087"/>
                    <a:pt x="15150" y="6179"/>
                  </a:cubicBezTo>
                  <a:cubicBezTo>
                    <a:pt x="15026" y="6216"/>
                    <a:pt x="14919" y="6238"/>
                    <a:pt x="14828" y="6238"/>
                  </a:cubicBezTo>
                  <a:cubicBezTo>
                    <a:pt x="14683" y="6238"/>
                    <a:pt x="14527" y="6206"/>
                    <a:pt x="14307" y="5861"/>
                  </a:cubicBezTo>
                  <a:cubicBezTo>
                    <a:pt x="13749" y="4969"/>
                    <a:pt x="12921" y="4588"/>
                    <a:pt x="12120" y="4212"/>
                  </a:cubicBezTo>
                  <a:cubicBezTo>
                    <a:pt x="12029" y="4169"/>
                    <a:pt x="11937" y="4126"/>
                    <a:pt x="11847" y="4083"/>
                  </a:cubicBezTo>
                  <a:cubicBezTo>
                    <a:pt x="11535" y="3938"/>
                    <a:pt x="11240" y="3863"/>
                    <a:pt x="10944" y="3863"/>
                  </a:cubicBezTo>
                  <a:cubicBezTo>
                    <a:pt x="10396" y="3863"/>
                    <a:pt x="9950" y="4111"/>
                    <a:pt x="9536" y="4421"/>
                  </a:cubicBezTo>
                  <a:cubicBezTo>
                    <a:pt x="9810" y="3530"/>
                    <a:pt x="10461" y="2896"/>
                    <a:pt x="11138" y="2241"/>
                  </a:cubicBezTo>
                  <a:cubicBezTo>
                    <a:pt x="11577" y="1810"/>
                    <a:pt x="12034" y="1371"/>
                    <a:pt x="12388" y="843"/>
                  </a:cubicBezTo>
                  <a:cubicBezTo>
                    <a:pt x="12497" y="687"/>
                    <a:pt x="12512" y="489"/>
                    <a:pt x="12432" y="317"/>
                  </a:cubicBezTo>
                  <a:cubicBezTo>
                    <a:pt x="12351" y="146"/>
                    <a:pt x="12185" y="27"/>
                    <a:pt x="11996" y="10"/>
                  </a:cubicBezTo>
                  <a:cubicBezTo>
                    <a:pt x="11879" y="0"/>
                    <a:pt x="11766" y="0"/>
                    <a:pt x="1165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98"/>
            <p:cNvSpPr/>
            <p:nvPr/>
          </p:nvSpPr>
          <p:spPr>
            <a:xfrm>
              <a:off x="4110852" y="1872981"/>
              <a:ext cx="478606" cy="301765"/>
            </a:xfrm>
            <a:custGeom>
              <a:avLst/>
              <a:gdLst/>
              <a:ahLst/>
              <a:cxnLst/>
              <a:rect l="l" t="t" r="r" b="b"/>
              <a:pathLst>
                <a:path w="38396" h="24209" extrusionOk="0">
                  <a:moveTo>
                    <a:pt x="1575" y="1"/>
                  </a:moveTo>
                  <a:cubicBezTo>
                    <a:pt x="1537" y="43"/>
                    <a:pt x="1510" y="86"/>
                    <a:pt x="1478" y="135"/>
                  </a:cubicBezTo>
                  <a:lnTo>
                    <a:pt x="1478" y="495"/>
                  </a:lnTo>
                  <a:cubicBezTo>
                    <a:pt x="1398" y="1021"/>
                    <a:pt x="1317" y="1574"/>
                    <a:pt x="1220" y="2193"/>
                  </a:cubicBezTo>
                  <a:cubicBezTo>
                    <a:pt x="1231" y="2186"/>
                    <a:pt x="1237" y="2176"/>
                    <a:pt x="1242" y="2171"/>
                  </a:cubicBezTo>
                  <a:lnTo>
                    <a:pt x="1242" y="2171"/>
                  </a:lnTo>
                  <a:cubicBezTo>
                    <a:pt x="1220" y="2396"/>
                    <a:pt x="1215" y="2622"/>
                    <a:pt x="1205" y="2853"/>
                  </a:cubicBezTo>
                  <a:cubicBezTo>
                    <a:pt x="1183" y="3282"/>
                    <a:pt x="1108" y="3708"/>
                    <a:pt x="1049" y="4132"/>
                  </a:cubicBezTo>
                  <a:cubicBezTo>
                    <a:pt x="930" y="4631"/>
                    <a:pt x="850" y="5136"/>
                    <a:pt x="823" y="5642"/>
                  </a:cubicBezTo>
                  <a:cubicBezTo>
                    <a:pt x="806" y="6006"/>
                    <a:pt x="726" y="6215"/>
                    <a:pt x="570" y="6319"/>
                  </a:cubicBezTo>
                  <a:cubicBezTo>
                    <a:pt x="570" y="6351"/>
                    <a:pt x="565" y="6383"/>
                    <a:pt x="565" y="6415"/>
                  </a:cubicBezTo>
                  <a:cubicBezTo>
                    <a:pt x="779" y="6527"/>
                    <a:pt x="947" y="6694"/>
                    <a:pt x="1054" y="6936"/>
                  </a:cubicBezTo>
                  <a:cubicBezTo>
                    <a:pt x="1037" y="7092"/>
                    <a:pt x="1022" y="7247"/>
                    <a:pt x="1011" y="7403"/>
                  </a:cubicBezTo>
                  <a:cubicBezTo>
                    <a:pt x="683" y="11303"/>
                    <a:pt x="414" y="15208"/>
                    <a:pt x="44" y="19103"/>
                  </a:cubicBezTo>
                  <a:cubicBezTo>
                    <a:pt x="1" y="19604"/>
                    <a:pt x="33" y="19904"/>
                    <a:pt x="238" y="20065"/>
                  </a:cubicBezTo>
                  <a:cubicBezTo>
                    <a:pt x="393" y="20189"/>
                    <a:pt x="640" y="20243"/>
                    <a:pt x="1032" y="20248"/>
                  </a:cubicBezTo>
                  <a:cubicBezTo>
                    <a:pt x="3030" y="20269"/>
                    <a:pt x="5029" y="20425"/>
                    <a:pt x="7022" y="20533"/>
                  </a:cubicBezTo>
                  <a:cubicBezTo>
                    <a:pt x="7200" y="20538"/>
                    <a:pt x="7377" y="20538"/>
                    <a:pt x="7575" y="20591"/>
                  </a:cubicBezTo>
                  <a:cubicBezTo>
                    <a:pt x="8483" y="20624"/>
                    <a:pt x="9397" y="20710"/>
                    <a:pt x="10310" y="20785"/>
                  </a:cubicBezTo>
                  <a:lnTo>
                    <a:pt x="10310" y="20774"/>
                  </a:lnTo>
                  <a:cubicBezTo>
                    <a:pt x="12201" y="20876"/>
                    <a:pt x="14092" y="20978"/>
                    <a:pt x="15978" y="21081"/>
                  </a:cubicBezTo>
                  <a:cubicBezTo>
                    <a:pt x="16000" y="21081"/>
                    <a:pt x="16015" y="21086"/>
                    <a:pt x="16037" y="21086"/>
                  </a:cubicBezTo>
                  <a:cubicBezTo>
                    <a:pt x="17525" y="21107"/>
                    <a:pt x="19008" y="21275"/>
                    <a:pt x="20496" y="21300"/>
                  </a:cubicBezTo>
                  <a:cubicBezTo>
                    <a:pt x="20651" y="21304"/>
                    <a:pt x="20808" y="21305"/>
                    <a:pt x="20965" y="21305"/>
                  </a:cubicBezTo>
                  <a:cubicBezTo>
                    <a:pt x="21592" y="21305"/>
                    <a:pt x="22228" y="21283"/>
                    <a:pt x="22859" y="21275"/>
                  </a:cubicBezTo>
                  <a:lnTo>
                    <a:pt x="24939" y="21382"/>
                  </a:lnTo>
                  <a:cubicBezTo>
                    <a:pt x="25638" y="21478"/>
                    <a:pt x="26335" y="21634"/>
                    <a:pt x="27034" y="21677"/>
                  </a:cubicBezTo>
                  <a:cubicBezTo>
                    <a:pt x="27356" y="21694"/>
                    <a:pt x="27770" y="21709"/>
                    <a:pt x="27979" y="21999"/>
                  </a:cubicBezTo>
                  <a:cubicBezTo>
                    <a:pt x="28125" y="22198"/>
                    <a:pt x="28157" y="22371"/>
                    <a:pt x="28242" y="22590"/>
                  </a:cubicBezTo>
                  <a:cubicBezTo>
                    <a:pt x="28323" y="22822"/>
                    <a:pt x="28474" y="22902"/>
                    <a:pt x="28640" y="22919"/>
                  </a:cubicBezTo>
                  <a:cubicBezTo>
                    <a:pt x="28883" y="22843"/>
                    <a:pt x="29122" y="22744"/>
                    <a:pt x="29368" y="22744"/>
                  </a:cubicBezTo>
                  <a:cubicBezTo>
                    <a:pt x="29405" y="22744"/>
                    <a:pt x="29441" y="22746"/>
                    <a:pt x="29478" y="22751"/>
                  </a:cubicBezTo>
                  <a:cubicBezTo>
                    <a:pt x="29574" y="22736"/>
                    <a:pt x="29667" y="22727"/>
                    <a:pt x="29758" y="22727"/>
                  </a:cubicBezTo>
                  <a:cubicBezTo>
                    <a:pt x="29956" y="22727"/>
                    <a:pt x="30144" y="22771"/>
                    <a:pt x="30332" y="22897"/>
                  </a:cubicBezTo>
                  <a:cubicBezTo>
                    <a:pt x="30558" y="23047"/>
                    <a:pt x="30649" y="23338"/>
                    <a:pt x="30778" y="23579"/>
                  </a:cubicBezTo>
                  <a:cubicBezTo>
                    <a:pt x="30924" y="23730"/>
                    <a:pt x="31068" y="23858"/>
                    <a:pt x="31235" y="23955"/>
                  </a:cubicBezTo>
                  <a:cubicBezTo>
                    <a:pt x="31267" y="23963"/>
                    <a:pt x="31304" y="23968"/>
                    <a:pt x="31342" y="23968"/>
                  </a:cubicBezTo>
                  <a:cubicBezTo>
                    <a:pt x="31356" y="23968"/>
                    <a:pt x="31371" y="23967"/>
                    <a:pt x="31385" y="23965"/>
                  </a:cubicBezTo>
                  <a:cubicBezTo>
                    <a:pt x="31762" y="23955"/>
                    <a:pt x="32095" y="23815"/>
                    <a:pt x="32439" y="23697"/>
                  </a:cubicBezTo>
                  <a:cubicBezTo>
                    <a:pt x="32481" y="23665"/>
                    <a:pt x="32529" y="23648"/>
                    <a:pt x="32588" y="23648"/>
                  </a:cubicBezTo>
                  <a:cubicBezTo>
                    <a:pt x="32697" y="23611"/>
                    <a:pt x="32804" y="23584"/>
                    <a:pt x="32911" y="23563"/>
                  </a:cubicBezTo>
                  <a:cubicBezTo>
                    <a:pt x="32927" y="23563"/>
                    <a:pt x="32948" y="23557"/>
                    <a:pt x="32965" y="23557"/>
                  </a:cubicBezTo>
                  <a:cubicBezTo>
                    <a:pt x="33126" y="23422"/>
                    <a:pt x="33288" y="23360"/>
                    <a:pt x="33449" y="23360"/>
                  </a:cubicBezTo>
                  <a:cubicBezTo>
                    <a:pt x="33621" y="23360"/>
                    <a:pt x="33793" y="23430"/>
                    <a:pt x="33964" y="23557"/>
                  </a:cubicBezTo>
                  <a:cubicBezTo>
                    <a:pt x="34453" y="23643"/>
                    <a:pt x="34921" y="23847"/>
                    <a:pt x="35323" y="24164"/>
                  </a:cubicBezTo>
                  <a:cubicBezTo>
                    <a:pt x="35619" y="24199"/>
                    <a:pt x="35916" y="24209"/>
                    <a:pt x="36214" y="24209"/>
                  </a:cubicBezTo>
                  <a:cubicBezTo>
                    <a:pt x="36467" y="24209"/>
                    <a:pt x="36720" y="24202"/>
                    <a:pt x="36972" y="24196"/>
                  </a:cubicBezTo>
                  <a:cubicBezTo>
                    <a:pt x="37031" y="24196"/>
                    <a:pt x="37091" y="24191"/>
                    <a:pt x="37145" y="24191"/>
                  </a:cubicBezTo>
                  <a:cubicBezTo>
                    <a:pt x="37138" y="24127"/>
                    <a:pt x="37138" y="24057"/>
                    <a:pt x="37133" y="23987"/>
                  </a:cubicBezTo>
                  <a:cubicBezTo>
                    <a:pt x="37133" y="23923"/>
                    <a:pt x="37128" y="23853"/>
                    <a:pt x="37133" y="23789"/>
                  </a:cubicBezTo>
                  <a:cubicBezTo>
                    <a:pt x="38395" y="22988"/>
                    <a:pt x="37730" y="22988"/>
                    <a:pt x="37381" y="22010"/>
                  </a:cubicBezTo>
                  <a:cubicBezTo>
                    <a:pt x="37413" y="21962"/>
                    <a:pt x="37450" y="21913"/>
                    <a:pt x="37493" y="21865"/>
                  </a:cubicBezTo>
                  <a:cubicBezTo>
                    <a:pt x="37525" y="21838"/>
                    <a:pt x="37564" y="21823"/>
                    <a:pt x="37606" y="21806"/>
                  </a:cubicBezTo>
                  <a:cubicBezTo>
                    <a:pt x="37644" y="21714"/>
                    <a:pt x="37654" y="21618"/>
                    <a:pt x="37666" y="21521"/>
                  </a:cubicBezTo>
                  <a:cubicBezTo>
                    <a:pt x="37671" y="21473"/>
                    <a:pt x="37671" y="21419"/>
                    <a:pt x="37676" y="21371"/>
                  </a:cubicBezTo>
                  <a:cubicBezTo>
                    <a:pt x="37698" y="21221"/>
                    <a:pt x="37713" y="20920"/>
                    <a:pt x="37703" y="20586"/>
                  </a:cubicBezTo>
                  <a:cubicBezTo>
                    <a:pt x="37703" y="20544"/>
                    <a:pt x="37698" y="20501"/>
                    <a:pt x="37698" y="20457"/>
                  </a:cubicBezTo>
                  <a:cubicBezTo>
                    <a:pt x="37730" y="19668"/>
                    <a:pt x="37730" y="19002"/>
                    <a:pt x="37751" y="18491"/>
                  </a:cubicBezTo>
                  <a:cubicBezTo>
                    <a:pt x="37725" y="18432"/>
                    <a:pt x="37708" y="18362"/>
                    <a:pt x="37693" y="18292"/>
                  </a:cubicBezTo>
                  <a:cubicBezTo>
                    <a:pt x="37676" y="18223"/>
                    <a:pt x="37661" y="18153"/>
                    <a:pt x="37649" y="18072"/>
                  </a:cubicBezTo>
                  <a:cubicBezTo>
                    <a:pt x="37822" y="17073"/>
                    <a:pt x="37966" y="16068"/>
                    <a:pt x="37907" y="15021"/>
                  </a:cubicBezTo>
                  <a:cubicBezTo>
                    <a:pt x="37768" y="12507"/>
                    <a:pt x="37869" y="9981"/>
                    <a:pt x="37875" y="7462"/>
                  </a:cubicBezTo>
                  <a:cubicBezTo>
                    <a:pt x="37875" y="6979"/>
                    <a:pt x="37924" y="6490"/>
                    <a:pt x="37617" y="6066"/>
                  </a:cubicBezTo>
                  <a:cubicBezTo>
                    <a:pt x="37230" y="5694"/>
                    <a:pt x="36887" y="5313"/>
                    <a:pt x="36677" y="4916"/>
                  </a:cubicBezTo>
                  <a:cubicBezTo>
                    <a:pt x="36327" y="4249"/>
                    <a:pt x="36349" y="3535"/>
                    <a:pt x="37138" y="2714"/>
                  </a:cubicBezTo>
                  <a:lnTo>
                    <a:pt x="37145" y="2714"/>
                  </a:lnTo>
                  <a:cubicBezTo>
                    <a:pt x="37214" y="2364"/>
                    <a:pt x="37133" y="2203"/>
                    <a:pt x="36984" y="2128"/>
                  </a:cubicBezTo>
                  <a:cubicBezTo>
                    <a:pt x="36977" y="2101"/>
                    <a:pt x="36972" y="2069"/>
                    <a:pt x="36962" y="2037"/>
                  </a:cubicBezTo>
                  <a:cubicBezTo>
                    <a:pt x="36935" y="2052"/>
                    <a:pt x="36908" y="2069"/>
                    <a:pt x="36875" y="2084"/>
                  </a:cubicBezTo>
                  <a:cubicBezTo>
                    <a:pt x="36714" y="2042"/>
                    <a:pt x="36510" y="2052"/>
                    <a:pt x="36322" y="2042"/>
                  </a:cubicBezTo>
                  <a:cubicBezTo>
                    <a:pt x="29087" y="1677"/>
                    <a:pt x="21850" y="1316"/>
                    <a:pt x="14619" y="951"/>
                  </a:cubicBezTo>
                  <a:cubicBezTo>
                    <a:pt x="11153" y="774"/>
                    <a:pt x="7694" y="591"/>
                    <a:pt x="4228" y="403"/>
                  </a:cubicBezTo>
                  <a:cubicBezTo>
                    <a:pt x="4074" y="393"/>
                    <a:pt x="3918" y="284"/>
                    <a:pt x="3762" y="220"/>
                  </a:cubicBezTo>
                  <a:cubicBezTo>
                    <a:pt x="3461" y="205"/>
                    <a:pt x="3154" y="188"/>
                    <a:pt x="2854" y="167"/>
                  </a:cubicBezTo>
                  <a:cubicBezTo>
                    <a:pt x="2736" y="146"/>
                    <a:pt x="2631" y="136"/>
                    <a:pt x="2537" y="136"/>
                  </a:cubicBezTo>
                  <a:cubicBezTo>
                    <a:pt x="2244" y="136"/>
                    <a:pt x="2063" y="233"/>
                    <a:pt x="1946" y="393"/>
                  </a:cubicBezTo>
                  <a:cubicBezTo>
                    <a:pt x="1785" y="279"/>
                    <a:pt x="1666" y="145"/>
                    <a:pt x="157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98"/>
            <p:cNvSpPr/>
            <p:nvPr/>
          </p:nvSpPr>
          <p:spPr>
            <a:xfrm>
              <a:off x="4748960" y="3002172"/>
              <a:ext cx="394305" cy="334324"/>
            </a:xfrm>
            <a:custGeom>
              <a:avLst/>
              <a:gdLst/>
              <a:ahLst/>
              <a:cxnLst/>
              <a:rect l="l" t="t" r="r" b="b"/>
              <a:pathLst>
                <a:path w="31633" h="26821" extrusionOk="0">
                  <a:moveTo>
                    <a:pt x="16037" y="8378"/>
                  </a:moveTo>
                  <a:cubicBezTo>
                    <a:pt x="16036" y="8379"/>
                    <a:pt x="16035" y="8381"/>
                    <a:pt x="16034" y="8382"/>
                  </a:cubicBezTo>
                  <a:lnTo>
                    <a:pt x="16034" y="8382"/>
                  </a:lnTo>
                  <a:cubicBezTo>
                    <a:pt x="16035" y="8382"/>
                    <a:pt x="16037" y="8380"/>
                    <a:pt x="16037" y="8378"/>
                  </a:cubicBezTo>
                  <a:close/>
                  <a:moveTo>
                    <a:pt x="23595" y="17951"/>
                  </a:moveTo>
                  <a:cubicBezTo>
                    <a:pt x="23708" y="17951"/>
                    <a:pt x="23832" y="17978"/>
                    <a:pt x="23976" y="18042"/>
                  </a:cubicBezTo>
                  <a:cubicBezTo>
                    <a:pt x="24417" y="18231"/>
                    <a:pt x="24863" y="18380"/>
                    <a:pt x="25325" y="18499"/>
                  </a:cubicBezTo>
                  <a:cubicBezTo>
                    <a:pt x="25142" y="18547"/>
                    <a:pt x="24965" y="18633"/>
                    <a:pt x="24794" y="18719"/>
                  </a:cubicBezTo>
                  <a:cubicBezTo>
                    <a:pt x="24691" y="18767"/>
                    <a:pt x="24589" y="18816"/>
                    <a:pt x="24487" y="18853"/>
                  </a:cubicBezTo>
                  <a:cubicBezTo>
                    <a:pt x="24385" y="18896"/>
                    <a:pt x="24283" y="18940"/>
                    <a:pt x="24181" y="18982"/>
                  </a:cubicBezTo>
                  <a:cubicBezTo>
                    <a:pt x="23885" y="19101"/>
                    <a:pt x="23606" y="19218"/>
                    <a:pt x="23337" y="19262"/>
                  </a:cubicBezTo>
                  <a:cubicBezTo>
                    <a:pt x="23305" y="19267"/>
                    <a:pt x="23272" y="19273"/>
                    <a:pt x="23240" y="19273"/>
                  </a:cubicBezTo>
                  <a:cubicBezTo>
                    <a:pt x="23058" y="19273"/>
                    <a:pt x="22886" y="19176"/>
                    <a:pt x="22795" y="19030"/>
                  </a:cubicBezTo>
                  <a:cubicBezTo>
                    <a:pt x="22736" y="18933"/>
                    <a:pt x="22724" y="18837"/>
                    <a:pt x="22773" y="18740"/>
                  </a:cubicBezTo>
                  <a:cubicBezTo>
                    <a:pt x="23133" y="18031"/>
                    <a:pt x="23413" y="17951"/>
                    <a:pt x="23595" y="17951"/>
                  </a:cubicBezTo>
                  <a:close/>
                  <a:moveTo>
                    <a:pt x="15206" y="1"/>
                  </a:moveTo>
                  <a:cubicBezTo>
                    <a:pt x="14603" y="1"/>
                    <a:pt x="13927" y="116"/>
                    <a:pt x="13329" y="126"/>
                  </a:cubicBezTo>
                  <a:cubicBezTo>
                    <a:pt x="12045" y="148"/>
                    <a:pt x="10761" y="206"/>
                    <a:pt x="9477" y="250"/>
                  </a:cubicBezTo>
                  <a:cubicBezTo>
                    <a:pt x="9187" y="298"/>
                    <a:pt x="8891" y="325"/>
                    <a:pt x="8601" y="352"/>
                  </a:cubicBezTo>
                  <a:cubicBezTo>
                    <a:pt x="8510" y="352"/>
                    <a:pt x="8419" y="347"/>
                    <a:pt x="8328" y="347"/>
                  </a:cubicBezTo>
                  <a:cubicBezTo>
                    <a:pt x="7812" y="325"/>
                    <a:pt x="7274" y="309"/>
                    <a:pt x="6754" y="309"/>
                  </a:cubicBezTo>
                  <a:cubicBezTo>
                    <a:pt x="6151" y="309"/>
                    <a:pt x="5631" y="335"/>
                    <a:pt x="5152" y="384"/>
                  </a:cubicBezTo>
                  <a:cubicBezTo>
                    <a:pt x="4879" y="379"/>
                    <a:pt x="4604" y="367"/>
                    <a:pt x="4331" y="362"/>
                  </a:cubicBezTo>
                  <a:cubicBezTo>
                    <a:pt x="3711" y="362"/>
                    <a:pt x="3091" y="375"/>
                    <a:pt x="2470" y="375"/>
                  </a:cubicBezTo>
                  <a:cubicBezTo>
                    <a:pt x="2032" y="375"/>
                    <a:pt x="1594" y="368"/>
                    <a:pt x="1155" y="347"/>
                  </a:cubicBezTo>
                  <a:cubicBezTo>
                    <a:pt x="1115" y="345"/>
                    <a:pt x="1077" y="344"/>
                    <a:pt x="1040" y="344"/>
                  </a:cubicBezTo>
                  <a:cubicBezTo>
                    <a:pt x="866" y="344"/>
                    <a:pt x="731" y="366"/>
                    <a:pt x="624" y="411"/>
                  </a:cubicBezTo>
                  <a:cubicBezTo>
                    <a:pt x="602" y="399"/>
                    <a:pt x="580" y="394"/>
                    <a:pt x="560" y="384"/>
                  </a:cubicBezTo>
                  <a:lnTo>
                    <a:pt x="560" y="411"/>
                  </a:lnTo>
                  <a:lnTo>
                    <a:pt x="560" y="438"/>
                  </a:lnTo>
                  <a:lnTo>
                    <a:pt x="0" y="394"/>
                  </a:lnTo>
                  <a:lnTo>
                    <a:pt x="0" y="394"/>
                  </a:lnTo>
                  <a:cubicBezTo>
                    <a:pt x="71" y="1651"/>
                    <a:pt x="414" y="3763"/>
                    <a:pt x="458" y="5020"/>
                  </a:cubicBezTo>
                  <a:cubicBezTo>
                    <a:pt x="516" y="5536"/>
                    <a:pt x="587" y="6047"/>
                    <a:pt x="694" y="6551"/>
                  </a:cubicBezTo>
                  <a:cubicBezTo>
                    <a:pt x="882" y="7453"/>
                    <a:pt x="1354" y="8238"/>
                    <a:pt x="1586" y="9124"/>
                  </a:cubicBezTo>
                  <a:cubicBezTo>
                    <a:pt x="1708" y="9603"/>
                    <a:pt x="1902" y="10037"/>
                    <a:pt x="2112" y="10473"/>
                  </a:cubicBezTo>
                  <a:cubicBezTo>
                    <a:pt x="2122" y="10483"/>
                    <a:pt x="2139" y="10495"/>
                    <a:pt x="2149" y="10510"/>
                  </a:cubicBezTo>
                  <a:cubicBezTo>
                    <a:pt x="2144" y="10510"/>
                    <a:pt x="2139" y="10515"/>
                    <a:pt x="2134" y="10521"/>
                  </a:cubicBezTo>
                  <a:cubicBezTo>
                    <a:pt x="2139" y="10527"/>
                    <a:pt x="2144" y="10537"/>
                    <a:pt x="2149" y="10548"/>
                  </a:cubicBezTo>
                  <a:cubicBezTo>
                    <a:pt x="2155" y="10537"/>
                    <a:pt x="2160" y="10527"/>
                    <a:pt x="2166" y="10515"/>
                  </a:cubicBezTo>
                  <a:cubicBezTo>
                    <a:pt x="2418" y="10612"/>
                    <a:pt x="2499" y="10785"/>
                    <a:pt x="2418" y="11031"/>
                  </a:cubicBezTo>
                  <a:cubicBezTo>
                    <a:pt x="2402" y="11026"/>
                    <a:pt x="2392" y="11021"/>
                    <a:pt x="2375" y="11016"/>
                  </a:cubicBezTo>
                  <a:lnTo>
                    <a:pt x="2375" y="11016"/>
                  </a:lnTo>
                  <a:cubicBezTo>
                    <a:pt x="2402" y="11069"/>
                    <a:pt x="2429" y="11123"/>
                    <a:pt x="2456" y="11182"/>
                  </a:cubicBezTo>
                  <a:cubicBezTo>
                    <a:pt x="2456" y="11145"/>
                    <a:pt x="2450" y="11112"/>
                    <a:pt x="2445" y="11080"/>
                  </a:cubicBezTo>
                  <a:lnTo>
                    <a:pt x="2445" y="11080"/>
                  </a:lnTo>
                  <a:cubicBezTo>
                    <a:pt x="2794" y="11219"/>
                    <a:pt x="2746" y="11467"/>
                    <a:pt x="2702" y="11720"/>
                  </a:cubicBezTo>
                  <a:cubicBezTo>
                    <a:pt x="2746" y="11827"/>
                    <a:pt x="2789" y="11934"/>
                    <a:pt x="2831" y="12047"/>
                  </a:cubicBezTo>
                  <a:cubicBezTo>
                    <a:pt x="2853" y="12117"/>
                    <a:pt x="2880" y="12186"/>
                    <a:pt x="2901" y="12256"/>
                  </a:cubicBezTo>
                  <a:cubicBezTo>
                    <a:pt x="2960" y="12320"/>
                    <a:pt x="2987" y="12402"/>
                    <a:pt x="2982" y="12493"/>
                  </a:cubicBezTo>
                  <a:cubicBezTo>
                    <a:pt x="3030" y="12648"/>
                    <a:pt x="3079" y="12804"/>
                    <a:pt x="3122" y="12965"/>
                  </a:cubicBezTo>
                  <a:cubicBezTo>
                    <a:pt x="3562" y="13783"/>
                    <a:pt x="3617" y="14663"/>
                    <a:pt x="3283" y="15549"/>
                  </a:cubicBezTo>
                  <a:cubicBezTo>
                    <a:pt x="3106" y="16275"/>
                    <a:pt x="2702" y="16935"/>
                    <a:pt x="2675" y="17688"/>
                  </a:cubicBezTo>
                  <a:cubicBezTo>
                    <a:pt x="2633" y="18714"/>
                    <a:pt x="2735" y="19875"/>
                    <a:pt x="2412" y="20862"/>
                  </a:cubicBezTo>
                  <a:cubicBezTo>
                    <a:pt x="2187" y="21544"/>
                    <a:pt x="1494" y="22801"/>
                    <a:pt x="1494" y="22801"/>
                  </a:cubicBezTo>
                  <a:cubicBezTo>
                    <a:pt x="1494" y="22801"/>
                    <a:pt x="1239" y="23372"/>
                    <a:pt x="1329" y="23372"/>
                  </a:cubicBezTo>
                  <a:cubicBezTo>
                    <a:pt x="1330" y="23372"/>
                    <a:pt x="1332" y="23372"/>
                    <a:pt x="1333" y="23371"/>
                  </a:cubicBezTo>
                  <a:lnTo>
                    <a:pt x="1333" y="23371"/>
                  </a:lnTo>
                  <a:cubicBezTo>
                    <a:pt x="1318" y="23399"/>
                    <a:pt x="1317" y="23410"/>
                    <a:pt x="1324" y="23410"/>
                  </a:cubicBezTo>
                  <a:cubicBezTo>
                    <a:pt x="1342" y="23410"/>
                    <a:pt x="1403" y="23354"/>
                    <a:pt x="1423" y="23330"/>
                  </a:cubicBezTo>
                  <a:lnTo>
                    <a:pt x="1423" y="23330"/>
                  </a:lnTo>
                  <a:cubicBezTo>
                    <a:pt x="1447" y="23334"/>
                    <a:pt x="1470" y="23334"/>
                    <a:pt x="1494" y="23334"/>
                  </a:cubicBezTo>
                  <a:cubicBezTo>
                    <a:pt x="1532" y="23334"/>
                    <a:pt x="1564" y="23334"/>
                    <a:pt x="1596" y="23329"/>
                  </a:cubicBezTo>
                  <a:cubicBezTo>
                    <a:pt x="2037" y="23237"/>
                    <a:pt x="2477" y="23162"/>
                    <a:pt x="2918" y="23086"/>
                  </a:cubicBezTo>
                  <a:cubicBezTo>
                    <a:pt x="3600" y="22969"/>
                    <a:pt x="4309" y="22845"/>
                    <a:pt x="5003" y="22684"/>
                  </a:cubicBezTo>
                  <a:cubicBezTo>
                    <a:pt x="5217" y="22635"/>
                    <a:pt x="5400" y="22608"/>
                    <a:pt x="5576" y="22608"/>
                  </a:cubicBezTo>
                  <a:cubicBezTo>
                    <a:pt x="5829" y="22608"/>
                    <a:pt x="6066" y="22662"/>
                    <a:pt x="6324" y="22776"/>
                  </a:cubicBezTo>
                  <a:cubicBezTo>
                    <a:pt x="7936" y="23505"/>
                    <a:pt x="9682" y="23860"/>
                    <a:pt x="11668" y="23860"/>
                  </a:cubicBezTo>
                  <a:cubicBezTo>
                    <a:pt x="11868" y="23860"/>
                    <a:pt x="12062" y="23860"/>
                    <a:pt x="12260" y="23850"/>
                  </a:cubicBezTo>
                  <a:cubicBezTo>
                    <a:pt x="12459" y="23844"/>
                    <a:pt x="12635" y="23726"/>
                    <a:pt x="12722" y="23549"/>
                  </a:cubicBezTo>
                  <a:cubicBezTo>
                    <a:pt x="12915" y="23151"/>
                    <a:pt x="12722" y="22840"/>
                    <a:pt x="12556" y="22657"/>
                  </a:cubicBezTo>
                  <a:cubicBezTo>
                    <a:pt x="12635" y="22587"/>
                    <a:pt x="12717" y="22511"/>
                    <a:pt x="12803" y="22437"/>
                  </a:cubicBezTo>
                  <a:cubicBezTo>
                    <a:pt x="12915" y="22329"/>
                    <a:pt x="13093" y="22168"/>
                    <a:pt x="13216" y="22082"/>
                  </a:cubicBezTo>
                  <a:cubicBezTo>
                    <a:pt x="13538" y="22313"/>
                    <a:pt x="13920" y="22394"/>
                    <a:pt x="14259" y="22469"/>
                  </a:cubicBezTo>
                  <a:cubicBezTo>
                    <a:pt x="14892" y="22603"/>
                    <a:pt x="15032" y="22672"/>
                    <a:pt x="15070" y="23086"/>
                  </a:cubicBezTo>
                  <a:cubicBezTo>
                    <a:pt x="15107" y="23543"/>
                    <a:pt x="15672" y="23973"/>
                    <a:pt x="16079" y="23973"/>
                  </a:cubicBezTo>
                  <a:lnTo>
                    <a:pt x="16225" y="23973"/>
                  </a:lnTo>
                  <a:cubicBezTo>
                    <a:pt x="16858" y="23973"/>
                    <a:pt x="17165" y="24338"/>
                    <a:pt x="17654" y="24988"/>
                  </a:cubicBezTo>
                  <a:cubicBezTo>
                    <a:pt x="17793" y="25176"/>
                    <a:pt x="17938" y="25370"/>
                    <a:pt x="18100" y="25553"/>
                  </a:cubicBezTo>
                  <a:cubicBezTo>
                    <a:pt x="18588" y="26106"/>
                    <a:pt x="19255" y="26411"/>
                    <a:pt x="19979" y="26411"/>
                  </a:cubicBezTo>
                  <a:cubicBezTo>
                    <a:pt x="20624" y="26411"/>
                    <a:pt x="21269" y="26165"/>
                    <a:pt x="21801" y="25719"/>
                  </a:cubicBezTo>
                  <a:cubicBezTo>
                    <a:pt x="22042" y="25515"/>
                    <a:pt x="22312" y="25397"/>
                    <a:pt x="22543" y="25397"/>
                  </a:cubicBezTo>
                  <a:cubicBezTo>
                    <a:pt x="22731" y="25397"/>
                    <a:pt x="22875" y="25477"/>
                    <a:pt x="22999" y="25650"/>
                  </a:cubicBezTo>
                  <a:cubicBezTo>
                    <a:pt x="23220" y="25950"/>
                    <a:pt x="23563" y="26347"/>
                    <a:pt x="24031" y="26347"/>
                  </a:cubicBezTo>
                  <a:cubicBezTo>
                    <a:pt x="24638" y="26347"/>
                    <a:pt x="24896" y="25719"/>
                    <a:pt x="25052" y="25348"/>
                  </a:cubicBezTo>
                  <a:cubicBezTo>
                    <a:pt x="25174" y="25037"/>
                    <a:pt x="25154" y="24730"/>
                    <a:pt x="25137" y="24457"/>
                  </a:cubicBezTo>
                  <a:cubicBezTo>
                    <a:pt x="25126" y="24333"/>
                    <a:pt x="25121" y="24220"/>
                    <a:pt x="25126" y="24123"/>
                  </a:cubicBezTo>
                  <a:cubicBezTo>
                    <a:pt x="25137" y="24026"/>
                    <a:pt x="25186" y="23968"/>
                    <a:pt x="25234" y="23924"/>
                  </a:cubicBezTo>
                  <a:cubicBezTo>
                    <a:pt x="25690" y="24574"/>
                    <a:pt x="26373" y="24859"/>
                    <a:pt x="26986" y="25117"/>
                  </a:cubicBezTo>
                  <a:cubicBezTo>
                    <a:pt x="27732" y="25429"/>
                    <a:pt x="28204" y="25650"/>
                    <a:pt x="28404" y="26240"/>
                  </a:cubicBezTo>
                  <a:cubicBezTo>
                    <a:pt x="28533" y="26605"/>
                    <a:pt x="28823" y="26820"/>
                    <a:pt x="29188" y="26820"/>
                  </a:cubicBezTo>
                  <a:cubicBezTo>
                    <a:pt x="29446" y="26820"/>
                    <a:pt x="29677" y="26713"/>
                    <a:pt x="29833" y="26627"/>
                  </a:cubicBezTo>
                  <a:cubicBezTo>
                    <a:pt x="30138" y="26466"/>
                    <a:pt x="30445" y="26304"/>
                    <a:pt x="30805" y="26121"/>
                  </a:cubicBezTo>
                  <a:lnTo>
                    <a:pt x="31342" y="25843"/>
                  </a:lnTo>
                  <a:cubicBezTo>
                    <a:pt x="31524" y="25751"/>
                    <a:pt x="31632" y="25563"/>
                    <a:pt x="31632" y="25365"/>
                  </a:cubicBezTo>
                  <a:cubicBezTo>
                    <a:pt x="31627" y="25161"/>
                    <a:pt x="31514" y="24978"/>
                    <a:pt x="31331" y="24891"/>
                  </a:cubicBezTo>
                  <a:cubicBezTo>
                    <a:pt x="30923" y="24693"/>
                    <a:pt x="30520" y="24526"/>
                    <a:pt x="30133" y="24370"/>
                  </a:cubicBezTo>
                  <a:cubicBezTo>
                    <a:pt x="29230" y="24006"/>
                    <a:pt x="28452" y="23688"/>
                    <a:pt x="27844" y="23081"/>
                  </a:cubicBezTo>
                  <a:cubicBezTo>
                    <a:pt x="27517" y="22754"/>
                    <a:pt x="27517" y="22630"/>
                    <a:pt x="27517" y="22630"/>
                  </a:cubicBezTo>
                  <a:cubicBezTo>
                    <a:pt x="27522" y="22608"/>
                    <a:pt x="27576" y="22533"/>
                    <a:pt x="27753" y="22426"/>
                  </a:cubicBezTo>
                  <a:cubicBezTo>
                    <a:pt x="28172" y="22173"/>
                    <a:pt x="28462" y="21814"/>
                    <a:pt x="28720" y="21502"/>
                  </a:cubicBezTo>
                  <a:cubicBezTo>
                    <a:pt x="28984" y="21179"/>
                    <a:pt x="29210" y="20900"/>
                    <a:pt x="29532" y="20755"/>
                  </a:cubicBezTo>
                  <a:cubicBezTo>
                    <a:pt x="30165" y="20470"/>
                    <a:pt x="30326" y="19927"/>
                    <a:pt x="30004" y="19144"/>
                  </a:cubicBezTo>
                  <a:cubicBezTo>
                    <a:pt x="29983" y="19089"/>
                    <a:pt x="29951" y="19004"/>
                    <a:pt x="29945" y="18977"/>
                  </a:cubicBezTo>
                  <a:cubicBezTo>
                    <a:pt x="29865" y="18547"/>
                    <a:pt x="29542" y="18268"/>
                    <a:pt x="29123" y="18268"/>
                  </a:cubicBezTo>
                  <a:cubicBezTo>
                    <a:pt x="29005" y="18268"/>
                    <a:pt x="28887" y="18295"/>
                    <a:pt x="28779" y="18327"/>
                  </a:cubicBezTo>
                  <a:cubicBezTo>
                    <a:pt x="28720" y="18370"/>
                    <a:pt x="28655" y="18407"/>
                    <a:pt x="28597" y="18450"/>
                  </a:cubicBezTo>
                  <a:cubicBezTo>
                    <a:pt x="28392" y="18606"/>
                    <a:pt x="28194" y="18719"/>
                    <a:pt x="28006" y="18789"/>
                  </a:cubicBezTo>
                  <a:cubicBezTo>
                    <a:pt x="27534" y="19154"/>
                    <a:pt x="27044" y="19552"/>
                    <a:pt x="26550" y="19971"/>
                  </a:cubicBezTo>
                  <a:cubicBezTo>
                    <a:pt x="26528" y="19992"/>
                    <a:pt x="26513" y="20004"/>
                    <a:pt x="26491" y="20019"/>
                  </a:cubicBezTo>
                  <a:cubicBezTo>
                    <a:pt x="26560" y="19369"/>
                    <a:pt x="26491" y="18977"/>
                    <a:pt x="26255" y="18714"/>
                  </a:cubicBezTo>
                  <a:cubicBezTo>
                    <a:pt x="26250" y="18703"/>
                    <a:pt x="26238" y="18692"/>
                    <a:pt x="26228" y="18687"/>
                  </a:cubicBezTo>
                  <a:cubicBezTo>
                    <a:pt x="26180" y="18665"/>
                    <a:pt x="26131" y="18643"/>
                    <a:pt x="26083" y="18611"/>
                  </a:cubicBezTo>
                  <a:cubicBezTo>
                    <a:pt x="25910" y="18514"/>
                    <a:pt x="25809" y="18321"/>
                    <a:pt x="25819" y="18122"/>
                  </a:cubicBezTo>
                  <a:cubicBezTo>
                    <a:pt x="25819" y="18102"/>
                    <a:pt x="25830" y="18085"/>
                    <a:pt x="25830" y="18063"/>
                  </a:cubicBezTo>
                  <a:cubicBezTo>
                    <a:pt x="26002" y="18095"/>
                    <a:pt x="26180" y="18128"/>
                    <a:pt x="26351" y="18155"/>
                  </a:cubicBezTo>
                  <a:cubicBezTo>
                    <a:pt x="26475" y="18095"/>
                    <a:pt x="26599" y="18042"/>
                    <a:pt x="26716" y="17988"/>
                  </a:cubicBezTo>
                  <a:lnTo>
                    <a:pt x="26728" y="17978"/>
                  </a:lnTo>
                  <a:cubicBezTo>
                    <a:pt x="26711" y="17870"/>
                    <a:pt x="26701" y="17725"/>
                    <a:pt x="26689" y="17586"/>
                  </a:cubicBezTo>
                  <a:cubicBezTo>
                    <a:pt x="26669" y="17360"/>
                    <a:pt x="26647" y="17145"/>
                    <a:pt x="26572" y="17123"/>
                  </a:cubicBezTo>
                  <a:cubicBezTo>
                    <a:pt x="25749" y="16909"/>
                    <a:pt x="25573" y="16446"/>
                    <a:pt x="25556" y="15920"/>
                  </a:cubicBezTo>
                  <a:lnTo>
                    <a:pt x="25556" y="15818"/>
                  </a:lnTo>
                  <a:cubicBezTo>
                    <a:pt x="25556" y="15710"/>
                    <a:pt x="25567" y="15603"/>
                    <a:pt x="25573" y="15491"/>
                  </a:cubicBezTo>
                  <a:cubicBezTo>
                    <a:pt x="25583" y="15345"/>
                    <a:pt x="25593" y="15201"/>
                    <a:pt x="25600" y="15060"/>
                  </a:cubicBezTo>
                  <a:cubicBezTo>
                    <a:pt x="25600" y="15023"/>
                    <a:pt x="25605" y="14986"/>
                    <a:pt x="25605" y="14953"/>
                  </a:cubicBezTo>
                  <a:cubicBezTo>
                    <a:pt x="25605" y="14668"/>
                    <a:pt x="25573" y="14400"/>
                    <a:pt x="25432" y="14169"/>
                  </a:cubicBezTo>
                  <a:cubicBezTo>
                    <a:pt x="25406" y="14131"/>
                    <a:pt x="25395" y="14093"/>
                    <a:pt x="25390" y="14056"/>
                  </a:cubicBezTo>
                  <a:cubicBezTo>
                    <a:pt x="25368" y="13793"/>
                    <a:pt x="25825" y="13599"/>
                    <a:pt x="25932" y="13320"/>
                  </a:cubicBezTo>
                  <a:cubicBezTo>
                    <a:pt x="25916" y="13316"/>
                    <a:pt x="25898" y="13315"/>
                    <a:pt x="25879" y="13315"/>
                  </a:cubicBezTo>
                  <a:cubicBezTo>
                    <a:pt x="25854" y="13315"/>
                    <a:pt x="25828" y="13317"/>
                    <a:pt x="25803" y="13317"/>
                  </a:cubicBezTo>
                  <a:cubicBezTo>
                    <a:pt x="25731" y="13317"/>
                    <a:pt x="25666" y="13303"/>
                    <a:pt x="25653" y="13196"/>
                  </a:cubicBezTo>
                  <a:cubicBezTo>
                    <a:pt x="24492" y="13260"/>
                    <a:pt x="23332" y="13347"/>
                    <a:pt x="22166" y="13369"/>
                  </a:cubicBezTo>
                  <a:cubicBezTo>
                    <a:pt x="21929" y="13374"/>
                    <a:pt x="21670" y="13464"/>
                    <a:pt x="21423" y="13464"/>
                  </a:cubicBezTo>
                  <a:cubicBezTo>
                    <a:pt x="21218" y="13464"/>
                    <a:pt x="21021" y="13402"/>
                    <a:pt x="20850" y="13180"/>
                  </a:cubicBezTo>
                  <a:lnTo>
                    <a:pt x="18712" y="13186"/>
                  </a:lnTo>
                  <a:cubicBezTo>
                    <a:pt x="18048" y="13615"/>
                    <a:pt x="17332" y="13679"/>
                    <a:pt x="16608" y="13679"/>
                  </a:cubicBezTo>
                  <a:cubicBezTo>
                    <a:pt x="16296" y="13679"/>
                    <a:pt x="15982" y="13667"/>
                    <a:pt x="15670" y="13667"/>
                  </a:cubicBezTo>
                  <a:cubicBezTo>
                    <a:pt x="15482" y="13667"/>
                    <a:pt x="15294" y="13672"/>
                    <a:pt x="15107" y="13686"/>
                  </a:cubicBezTo>
                  <a:cubicBezTo>
                    <a:pt x="14914" y="13557"/>
                    <a:pt x="14802" y="13369"/>
                    <a:pt x="14737" y="13175"/>
                  </a:cubicBezTo>
                  <a:lnTo>
                    <a:pt x="14737" y="13126"/>
                  </a:lnTo>
                  <a:cubicBezTo>
                    <a:pt x="14827" y="11452"/>
                    <a:pt x="15166" y="9842"/>
                    <a:pt x="16034" y="8382"/>
                  </a:cubicBezTo>
                  <a:lnTo>
                    <a:pt x="16034" y="8382"/>
                  </a:lnTo>
                  <a:cubicBezTo>
                    <a:pt x="16033" y="8383"/>
                    <a:pt x="16032" y="8383"/>
                    <a:pt x="16032" y="8383"/>
                  </a:cubicBezTo>
                  <a:cubicBezTo>
                    <a:pt x="16096" y="7808"/>
                    <a:pt x="16252" y="7292"/>
                    <a:pt x="16837" y="7029"/>
                  </a:cubicBezTo>
                  <a:cubicBezTo>
                    <a:pt x="16961" y="6342"/>
                    <a:pt x="16676" y="5477"/>
                    <a:pt x="17654" y="5154"/>
                  </a:cubicBezTo>
                  <a:cubicBezTo>
                    <a:pt x="18147" y="4805"/>
                    <a:pt x="17869" y="4294"/>
                    <a:pt x="17896" y="3848"/>
                  </a:cubicBezTo>
                  <a:cubicBezTo>
                    <a:pt x="17567" y="3790"/>
                    <a:pt x="17579" y="3558"/>
                    <a:pt x="17626" y="3307"/>
                  </a:cubicBezTo>
                  <a:cubicBezTo>
                    <a:pt x="17535" y="3242"/>
                    <a:pt x="17412" y="3183"/>
                    <a:pt x="17391" y="3102"/>
                  </a:cubicBezTo>
                  <a:cubicBezTo>
                    <a:pt x="17165" y="2140"/>
                    <a:pt x="17116" y="883"/>
                    <a:pt x="16445" y="335"/>
                  </a:cubicBezTo>
                  <a:cubicBezTo>
                    <a:pt x="16434" y="277"/>
                    <a:pt x="16424" y="218"/>
                    <a:pt x="16413" y="158"/>
                  </a:cubicBezTo>
                  <a:cubicBezTo>
                    <a:pt x="16369" y="185"/>
                    <a:pt x="16322" y="201"/>
                    <a:pt x="16278" y="223"/>
                  </a:cubicBezTo>
                  <a:cubicBezTo>
                    <a:pt x="15983" y="53"/>
                    <a:pt x="15611" y="1"/>
                    <a:pt x="15206"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98"/>
            <p:cNvSpPr/>
            <p:nvPr/>
          </p:nvSpPr>
          <p:spPr>
            <a:xfrm>
              <a:off x="3839451" y="2695434"/>
              <a:ext cx="954595" cy="927259"/>
            </a:xfrm>
            <a:custGeom>
              <a:avLst/>
              <a:gdLst/>
              <a:ahLst/>
              <a:cxnLst/>
              <a:rect l="l" t="t" r="r" b="b"/>
              <a:pathLst>
                <a:path w="76582" h="74389" extrusionOk="0">
                  <a:moveTo>
                    <a:pt x="24033" y="0"/>
                  </a:moveTo>
                  <a:cubicBezTo>
                    <a:pt x="24008" y="0"/>
                    <a:pt x="23984" y="1"/>
                    <a:pt x="23960" y="1"/>
                  </a:cubicBezTo>
                  <a:cubicBezTo>
                    <a:pt x="23885" y="44"/>
                    <a:pt x="23826" y="91"/>
                    <a:pt x="23767" y="145"/>
                  </a:cubicBezTo>
                  <a:cubicBezTo>
                    <a:pt x="23757" y="140"/>
                    <a:pt x="23740" y="140"/>
                    <a:pt x="23729" y="135"/>
                  </a:cubicBezTo>
                  <a:cubicBezTo>
                    <a:pt x="23724" y="156"/>
                    <a:pt x="23724" y="178"/>
                    <a:pt x="23719" y="200"/>
                  </a:cubicBezTo>
                  <a:cubicBezTo>
                    <a:pt x="23251" y="747"/>
                    <a:pt x="23655" y="1698"/>
                    <a:pt x="23321" y="2268"/>
                  </a:cubicBezTo>
                  <a:cubicBezTo>
                    <a:pt x="23278" y="2880"/>
                    <a:pt x="23236" y="3492"/>
                    <a:pt x="23192" y="4105"/>
                  </a:cubicBezTo>
                  <a:cubicBezTo>
                    <a:pt x="23139" y="4846"/>
                    <a:pt x="23085" y="5588"/>
                    <a:pt x="23031" y="6324"/>
                  </a:cubicBezTo>
                  <a:lnTo>
                    <a:pt x="23031" y="6329"/>
                  </a:lnTo>
                  <a:cubicBezTo>
                    <a:pt x="22655" y="7968"/>
                    <a:pt x="22956" y="9686"/>
                    <a:pt x="22510" y="11320"/>
                  </a:cubicBezTo>
                  <a:cubicBezTo>
                    <a:pt x="22478" y="11744"/>
                    <a:pt x="22450" y="12163"/>
                    <a:pt x="22423" y="12587"/>
                  </a:cubicBezTo>
                  <a:cubicBezTo>
                    <a:pt x="22172" y="16262"/>
                    <a:pt x="21994" y="19942"/>
                    <a:pt x="21436" y="23596"/>
                  </a:cubicBezTo>
                  <a:lnTo>
                    <a:pt x="21436" y="25007"/>
                  </a:lnTo>
                  <a:cubicBezTo>
                    <a:pt x="21290" y="26598"/>
                    <a:pt x="21070" y="28188"/>
                    <a:pt x="21027" y="29784"/>
                  </a:cubicBezTo>
                  <a:cubicBezTo>
                    <a:pt x="21022" y="29966"/>
                    <a:pt x="21005" y="30117"/>
                    <a:pt x="20973" y="30241"/>
                  </a:cubicBezTo>
                  <a:cubicBezTo>
                    <a:pt x="20779" y="30531"/>
                    <a:pt x="20511" y="30719"/>
                    <a:pt x="20125" y="30821"/>
                  </a:cubicBezTo>
                  <a:cubicBezTo>
                    <a:pt x="20006" y="30821"/>
                    <a:pt x="19872" y="30809"/>
                    <a:pt x="19722" y="30799"/>
                  </a:cubicBezTo>
                  <a:cubicBezTo>
                    <a:pt x="14372" y="30256"/>
                    <a:pt x="9021" y="29757"/>
                    <a:pt x="3664" y="29274"/>
                  </a:cubicBezTo>
                  <a:cubicBezTo>
                    <a:pt x="3242" y="29236"/>
                    <a:pt x="2818" y="29226"/>
                    <a:pt x="2392" y="29226"/>
                  </a:cubicBezTo>
                  <a:cubicBezTo>
                    <a:pt x="1950" y="29226"/>
                    <a:pt x="1507" y="29237"/>
                    <a:pt x="1063" y="29237"/>
                  </a:cubicBezTo>
                  <a:cubicBezTo>
                    <a:pt x="1015" y="29237"/>
                    <a:pt x="967" y="29237"/>
                    <a:pt x="919" y="29236"/>
                  </a:cubicBezTo>
                  <a:cubicBezTo>
                    <a:pt x="817" y="29225"/>
                    <a:pt x="710" y="29214"/>
                    <a:pt x="623" y="29214"/>
                  </a:cubicBezTo>
                  <a:cubicBezTo>
                    <a:pt x="511" y="29214"/>
                    <a:pt x="435" y="29214"/>
                    <a:pt x="387" y="29321"/>
                  </a:cubicBezTo>
                  <a:cubicBezTo>
                    <a:pt x="306" y="29370"/>
                    <a:pt x="237" y="29440"/>
                    <a:pt x="194" y="29542"/>
                  </a:cubicBezTo>
                  <a:cubicBezTo>
                    <a:pt x="140" y="29681"/>
                    <a:pt x="194" y="29822"/>
                    <a:pt x="301" y="29907"/>
                  </a:cubicBezTo>
                  <a:cubicBezTo>
                    <a:pt x="247" y="30095"/>
                    <a:pt x="140" y="30246"/>
                    <a:pt x="1" y="30348"/>
                  </a:cubicBezTo>
                  <a:cubicBezTo>
                    <a:pt x="70" y="30397"/>
                    <a:pt x="145" y="30444"/>
                    <a:pt x="231" y="30477"/>
                  </a:cubicBezTo>
                  <a:cubicBezTo>
                    <a:pt x="678" y="30633"/>
                    <a:pt x="892" y="30982"/>
                    <a:pt x="1204" y="31540"/>
                  </a:cubicBezTo>
                  <a:cubicBezTo>
                    <a:pt x="1382" y="31858"/>
                    <a:pt x="1563" y="32185"/>
                    <a:pt x="1838" y="32475"/>
                  </a:cubicBezTo>
                  <a:cubicBezTo>
                    <a:pt x="2461" y="33142"/>
                    <a:pt x="3058" y="33861"/>
                    <a:pt x="3643" y="34555"/>
                  </a:cubicBezTo>
                  <a:cubicBezTo>
                    <a:pt x="4985" y="36160"/>
                    <a:pt x="6378" y="37821"/>
                    <a:pt x="8193" y="39067"/>
                  </a:cubicBezTo>
                  <a:cubicBezTo>
                    <a:pt x="8843" y="39512"/>
                    <a:pt x="9047" y="40216"/>
                    <a:pt x="9289" y="41027"/>
                  </a:cubicBezTo>
                  <a:cubicBezTo>
                    <a:pt x="9455" y="41587"/>
                    <a:pt x="9622" y="42172"/>
                    <a:pt x="9961" y="42693"/>
                  </a:cubicBezTo>
                  <a:cubicBezTo>
                    <a:pt x="9949" y="42736"/>
                    <a:pt x="9934" y="42779"/>
                    <a:pt x="9923" y="42812"/>
                  </a:cubicBezTo>
                  <a:lnTo>
                    <a:pt x="9901" y="42876"/>
                  </a:lnTo>
                  <a:cubicBezTo>
                    <a:pt x="9472" y="44235"/>
                    <a:pt x="9929" y="45567"/>
                    <a:pt x="11201" y="46636"/>
                  </a:cubicBezTo>
                  <a:cubicBezTo>
                    <a:pt x="13517" y="48587"/>
                    <a:pt x="15510" y="50000"/>
                    <a:pt x="17476" y="51079"/>
                  </a:cubicBezTo>
                  <a:cubicBezTo>
                    <a:pt x="17868" y="51294"/>
                    <a:pt x="18228" y="51401"/>
                    <a:pt x="18588" y="51401"/>
                  </a:cubicBezTo>
                  <a:cubicBezTo>
                    <a:pt x="19110" y="51401"/>
                    <a:pt x="19604" y="51170"/>
                    <a:pt x="20109" y="50704"/>
                  </a:cubicBezTo>
                  <a:cubicBezTo>
                    <a:pt x="20801" y="50064"/>
                    <a:pt x="21097" y="49291"/>
                    <a:pt x="21387" y="48549"/>
                  </a:cubicBezTo>
                  <a:cubicBezTo>
                    <a:pt x="21511" y="48232"/>
                    <a:pt x="21624" y="47937"/>
                    <a:pt x="21768" y="47657"/>
                  </a:cubicBezTo>
                  <a:cubicBezTo>
                    <a:pt x="21838" y="47518"/>
                    <a:pt x="21892" y="47372"/>
                    <a:pt x="21946" y="47233"/>
                  </a:cubicBezTo>
                  <a:cubicBezTo>
                    <a:pt x="22037" y="47007"/>
                    <a:pt x="22101" y="46868"/>
                    <a:pt x="22160" y="46776"/>
                  </a:cubicBezTo>
                  <a:cubicBezTo>
                    <a:pt x="22359" y="46717"/>
                    <a:pt x="22559" y="46668"/>
                    <a:pt x="22757" y="46631"/>
                  </a:cubicBezTo>
                  <a:cubicBezTo>
                    <a:pt x="22956" y="46631"/>
                    <a:pt x="23133" y="46598"/>
                    <a:pt x="23300" y="46551"/>
                  </a:cubicBezTo>
                  <a:cubicBezTo>
                    <a:pt x="23519" y="46528"/>
                    <a:pt x="23736" y="46516"/>
                    <a:pt x="23952" y="46516"/>
                  </a:cubicBezTo>
                  <a:cubicBezTo>
                    <a:pt x="28004" y="46516"/>
                    <a:pt x="31442" y="50471"/>
                    <a:pt x="33432" y="53776"/>
                  </a:cubicBezTo>
                  <a:cubicBezTo>
                    <a:pt x="33925" y="54592"/>
                    <a:pt x="34495" y="55306"/>
                    <a:pt x="35086" y="55990"/>
                  </a:cubicBezTo>
                  <a:cubicBezTo>
                    <a:pt x="35968" y="57627"/>
                    <a:pt x="37042" y="59149"/>
                    <a:pt x="38105" y="60631"/>
                  </a:cubicBezTo>
                  <a:lnTo>
                    <a:pt x="38396" y="61039"/>
                  </a:lnTo>
                  <a:cubicBezTo>
                    <a:pt x="38514" y="61205"/>
                    <a:pt x="38669" y="61410"/>
                    <a:pt x="38869" y="61560"/>
                  </a:cubicBezTo>
                  <a:cubicBezTo>
                    <a:pt x="38981" y="61936"/>
                    <a:pt x="39100" y="62301"/>
                    <a:pt x="39256" y="62630"/>
                  </a:cubicBezTo>
                  <a:cubicBezTo>
                    <a:pt x="39519" y="63193"/>
                    <a:pt x="39819" y="63731"/>
                    <a:pt x="40131" y="64262"/>
                  </a:cubicBezTo>
                  <a:cubicBezTo>
                    <a:pt x="40635" y="66357"/>
                    <a:pt x="41533" y="68162"/>
                    <a:pt x="42311" y="69560"/>
                  </a:cubicBezTo>
                  <a:lnTo>
                    <a:pt x="42355" y="69635"/>
                  </a:lnTo>
                  <a:cubicBezTo>
                    <a:pt x="42494" y="69893"/>
                    <a:pt x="42683" y="70237"/>
                    <a:pt x="43112" y="70386"/>
                  </a:cubicBezTo>
                  <a:cubicBezTo>
                    <a:pt x="43945" y="70677"/>
                    <a:pt x="44724" y="71085"/>
                    <a:pt x="45546" y="71515"/>
                  </a:cubicBezTo>
                  <a:cubicBezTo>
                    <a:pt x="46824" y="72181"/>
                    <a:pt x="48145" y="72868"/>
                    <a:pt x="49688" y="73089"/>
                  </a:cubicBezTo>
                  <a:cubicBezTo>
                    <a:pt x="50756" y="73245"/>
                    <a:pt x="51633" y="73411"/>
                    <a:pt x="52342" y="74046"/>
                  </a:cubicBezTo>
                  <a:cubicBezTo>
                    <a:pt x="52600" y="74276"/>
                    <a:pt x="52852" y="74388"/>
                    <a:pt x="53104" y="74388"/>
                  </a:cubicBezTo>
                  <a:cubicBezTo>
                    <a:pt x="53599" y="74388"/>
                    <a:pt x="53851" y="73981"/>
                    <a:pt x="54002" y="73739"/>
                  </a:cubicBezTo>
                  <a:cubicBezTo>
                    <a:pt x="54039" y="73674"/>
                    <a:pt x="54093" y="73589"/>
                    <a:pt x="54131" y="73545"/>
                  </a:cubicBezTo>
                  <a:cubicBezTo>
                    <a:pt x="54592" y="73443"/>
                    <a:pt x="54748" y="73191"/>
                    <a:pt x="54802" y="72992"/>
                  </a:cubicBezTo>
                  <a:cubicBezTo>
                    <a:pt x="54921" y="72541"/>
                    <a:pt x="54555" y="72208"/>
                    <a:pt x="54373" y="72052"/>
                  </a:cubicBezTo>
                  <a:cubicBezTo>
                    <a:pt x="53835" y="71306"/>
                    <a:pt x="53664" y="70413"/>
                    <a:pt x="53481" y="69463"/>
                  </a:cubicBezTo>
                  <a:cubicBezTo>
                    <a:pt x="53384" y="68936"/>
                    <a:pt x="53271" y="68400"/>
                    <a:pt x="53104" y="67872"/>
                  </a:cubicBezTo>
                  <a:cubicBezTo>
                    <a:pt x="53201" y="67577"/>
                    <a:pt x="53277" y="67249"/>
                    <a:pt x="53303" y="66900"/>
                  </a:cubicBezTo>
                  <a:cubicBezTo>
                    <a:pt x="53481" y="64686"/>
                    <a:pt x="54942" y="62146"/>
                    <a:pt x="55774" y="60121"/>
                  </a:cubicBezTo>
                  <a:cubicBezTo>
                    <a:pt x="56779" y="57692"/>
                    <a:pt x="59492" y="57337"/>
                    <a:pt x="61184" y="55651"/>
                  </a:cubicBezTo>
                  <a:cubicBezTo>
                    <a:pt x="61227" y="55629"/>
                    <a:pt x="61271" y="55608"/>
                    <a:pt x="61297" y="55597"/>
                  </a:cubicBezTo>
                  <a:cubicBezTo>
                    <a:pt x="63011" y="55016"/>
                    <a:pt x="64778" y="54416"/>
                    <a:pt x="66057" y="53099"/>
                  </a:cubicBezTo>
                  <a:cubicBezTo>
                    <a:pt x="66272" y="52879"/>
                    <a:pt x="66535" y="52663"/>
                    <a:pt x="66820" y="52433"/>
                  </a:cubicBezTo>
                  <a:cubicBezTo>
                    <a:pt x="67819" y="51627"/>
                    <a:pt x="69183" y="50526"/>
                    <a:pt x="68447" y="48425"/>
                  </a:cubicBezTo>
                  <a:cubicBezTo>
                    <a:pt x="68427" y="48361"/>
                    <a:pt x="68427" y="48329"/>
                    <a:pt x="68420" y="48329"/>
                  </a:cubicBezTo>
                  <a:cubicBezTo>
                    <a:pt x="68469" y="48264"/>
                    <a:pt x="68710" y="48168"/>
                    <a:pt x="68839" y="48113"/>
                  </a:cubicBezTo>
                  <a:cubicBezTo>
                    <a:pt x="68893" y="48093"/>
                    <a:pt x="68942" y="48071"/>
                    <a:pt x="68995" y="48049"/>
                  </a:cubicBezTo>
                  <a:cubicBezTo>
                    <a:pt x="69119" y="49204"/>
                    <a:pt x="69942" y="49301"/>
                    <a:pt x="70205" y="49301"/>
                  </a:cubicBezTo>
                  <a:cubicBezTo>
                    <a:pt x="70683" y="49301"/>
                    <a:pt x="71160" y="49060"/>
                    <a:pt x="71418" y="48931"/>
                  </a:cubicBezTo>
                  <a:cubicBezTo>
                    <a:pt x="72198" y="48538"/>
                    <a:pt x="73057" y="48254"/>
                    <a:pt x="74207" y="48006"/>
                  </a:cubicBezTo>
                  <a:cubicBezTo>
                    <a:pt x="74266" y="47996"/>
                    <a:pt x="74325" y="47969"/>
                    <a:pt x="74378" y="47937"/>
                  </a:cubicBezTo>
                  <a:cubicBezTo>
                    <a:pt x="74454" y="47883"/>
                    <a:pt x="74459" y="47409"/>
                    <a:pt x="74459" y="47409"/>
                  </a:cubicBezTo>
                  <a:cubicBezTo>
                    <a:pt x="74797" y="46776"/>
                    <a:pt x="75152" y="46152"/>
                    <a:pt x="75377" y="45470"/>
                  </a:cubicBezTo>
                  <a:cubicBezTo>
                    <a:pt x="75700" y="44483"/>
                    <a:pt x="75598" y="43322"/>
                    <a:pt x="75640" y="42296"/>
                  </a:cubicBezTo>
                  <a:cubicBezTo>
                    <a:pt x="75667" y="41543"/>
                    <a:pt x="76071" y="40883"/>
                    <a:pt x="76248" y="40157"/>
                  </a:cubicBezTo>
                  <a:cubicBezTo>
                    <a:pt x="76582" y="39271"/>
                    <a:pt x="76527" y="38391"/>
                    <a:pt x="76087" y="37573"/>
                  </a:cubicBezTo>
                  <a:cubicBezTo>
                    <a:pt x="76044" y="37412"/>
                    <a:pt x="75995" y="37256"/>
                    <a:pt x="75947" y="37101"/>
                  </a:cubicBezTo>
                  <a:cubicBezTo>
                    <a:pt x="75952" y="37010"/>
                    <a:pt x="75925" y="36928"/>
                    <a:pt x="75866" y="36864"/>
                  </a:cubicBezTo>
                  <a:cubicBezTo>
                    <a:pt x="75845" y="36794"/>
                    <a:pt x="75818" y="36725"/>
                    <a:pt x="75796" y="36655"/>
                  </a:cubicBezTo>
                  <a:cubicBezTo>
                    <a:pt x="75754" y="36542"/>
                    <a:pt x="75711" y="36435"/>
                    <a:pt x="75667" y="36328"/>
                  </a:cubicBezTo>
                  <a:cubicBezTo>
                    <a:pt x="75711" y="36075"/>
                    <a:pt x="75759" y="35827"/>
                    <a:pt x="75410" y="35688"/>
                  </a:cubicBezTo>
                  <a:lnTo>
                    <a:pt x="75410" y="35688"/>
                  </a:lnTo>
                  <a:cubicBezTo>
                    <a:pt x="75415" y="35720"/>
                    <a:pt x="75421" y="35753"/>
                    <a:pt x="75421" y="35790"/>
                  </a:cubicBezTo>
                  <a:cubicBezTo>
                    <a:pt x="75394" y="35731"/>
                    <a:pt x="75367" y="35677"/>
                    <a:pt x="75340" y="35624"/>
                  </a:cubicBezTo>
                  <a:lnTo>
                    <a:pt x="75340" y="35624"/>
                  </a:lnTo>
                  <a:cubicBezTo>
                    <a:pt x="75357" y="35629"/>
                    <a:pt x="75367" y="35634"/>
                    <a:pt x="75383" y="35639"/>
                  </a:cubicBezTo>
                  <a:cubicBezTo>
                    <a:pt x="75464" y="35393"/>
                    <a:pt x="75383" y="35220"/>
                    <a:pt x="75131" y="35123"/>
                  </a:cubicBezTo>
                  <a:cubicBezTo>
                    <a:pt x="75125" y="35135"/>
                    <a:pt x="75120" y="35145"/>
                    <a:pt x="75114" y="35156"/>
                  </a:cubicBezTo>
                  <a:cubicBezTo>
                    <a:pt x="75109" y="35145"/>
                    <a:pt x="75104" y="35135"/>
                    <a:pt x="75099" y="35129"/>
                  </a:cubicBezTo>
                  <a:cubicBezTo>
                    <a:pt x="75104" y="35123"/>
                    <a:pt x="75109" y="35118"/>
                    <a:pt x="75114" y="35118"/>
                  </a:cubicBezTo>
                  <a:cubicBezTo>
                    <a:pt x="75104" y="35103"/>
                    <a:pt x="75087" y="35091"/>
                    <a:pt x="75077" y="35081"/>
                  </a:cubicBezTo>
                  <a:cubicBezTo>
                    <a:pt x="74867" y="34645"/>
                    <a:pt x="74673" y="34211"/>
                    <a:pt x="74551" y="33732"/>
                  </a:cubicBezTo>
                  <a:cubicBezTo>
                    <a:pt x="74319" y="32846"/>
                    <a:pt x="73847" y="32061"/>
                    <a:pt x="73659" y="31159"/>
                  </a:cubicBezTo>
                  <a:cubicBezTo>
                    <a:pt x="73552" y="30655"/>
                    <a:pt x="73481" y="30144"/>
                    <a:pt x="73423" y="29628"/>
                  </a:cubicBezTo>
                  <a:cubicBezTo>
                    <a:pt x="73379" y="28371"/>
                    <a:pt x="73036" y="26259"/>
                    <a:pt x="72965" y="25002"/>
                  </a:cubicBezTo>
                  <a:cubicBezTo>
                    <a:pt x="72959" y="24888"/>
                    <a:pt x="72982" y="24848"/>
                    <a:pt x="73021" y="24848"/>
                  </a:cubicBezTo>
                  <a:cubicBezTo>
                    <a:pt x="73114" y="24848"/>
                    <a:pt x="73301" y="25065"/>
                    <a:pt x="73454" y="25065"/>
                  </a:cubicBezTo>
                  <a:cubicBezTo>
                    <a:pt x="73479" y="25065"/>
                    <a:pt x="73502" y="25059"/>
                    <a:pt x="73525" y="25046"/>
                  </a:cubicBezTo>
                  <a:lnTo>
                    <a:pt x="73525" y="25019"/>
                  </a:lnTo>
                  <a:lnTo>
                    <a:pt x="73525" y="24992"/>
                  </a:lnTo>
                  <a:cubicBezTo>
                    <a:pt x="73277" y="24878"/>
                    <a:pt x="73111" y="24712"/>
                    <a:pt x="72992" y="24487"/>
                  </a:cubicBezTo>
                  <a:lnTo>
                    <a:pt x="72992" y="23197"/>
                  </a:lnTo>
                  <a:cubicBezTo>
                    <a:pt x="72992" y="22795"/>
                    <a:pt x="72923" y="22381"/>
                    <a:pt x="73014" y="21999"/>
                  </a:cubicBezTo>
                  <a:cubicBezTo>
                    <a:pt x="73057" y="21816"/>
                    <a:pt x="73004" y="21597"/>
                    <a:pt x="72939" y="21409"/>
                  </a:cubicBezTo>
                  <a:cubicBezTo>
                    <a:pt x="72213" y="20791"/>
                    <a:pt x="71224" y="20613"/>
                    <a:pt x="70285" y="20581"/>
                  </a:cubicBezTo>
                  <a:cubicBezTo>
                    <a:pt x="70252" y="20619"/>
                    <a:pt x="70199" y="20646"/>
                    <a:pt x="70113" y="20662"/>
                  </a:cubicBezTo>
                  <a:cubicBezTo>
                    <a:pt x="70089" y="20665"/>
                    <a:pt x="70066" y="20666"/>
                    <a:pt x="70043" y="20666"/>
                  </a:cubicBezTo>
                  <a:cubicBezTo>
                    <a:pt x="70020" y="20666"/>
                    <a:pt x="69998" y="20665"/>
                    <a:pt x="69974" y="20662"/>
                  </a:cubicBezTo>
                  <a:cubicBezTo>
                    <a:pt x="69806" y="20651"/>
                    <a:pt x="69667" y="20566"/>
                    <a:pt x="69592" y="20405"/>
                  </a:cubicBezTo>
                  <a:cubicBezTo>
                    <a:pt x="69329" y="20296"/>
                    <a:pt x="69097" y="20125"/>
                    <a:pt x="68846" y="19974"/>
                  </a:cubicBezTo>
                  <a:cubicBezTo>
                    <a:pt x="68834" y="19974"/>
                    <a:pt x="68824" y="19964"/>
                    <a:pt x="68819" y="19964"/>
                  </a:cubicBezTo>
                  <a:cubicBezTo>
                    <a:pt x="68496" y="19850"/>
                    <a:pt x="68189" y="19684"/>
                    <a:pt x="67879" y="19528"/>
                  </a:cubicBezTo>
                  <a:cubicBezTo>
                    <a:pt x="67599" y="19421"/>
                    <a:pt x="67314" y="19329"/>
                    <a:pt x="67024" y="19249"/>
                  </a:cubicBezTo>
                  <a:cubicBezTo>
                    <a:pt x="66965" y="19233"/>
                    <a:pt x="66932" y="19185"/>
                    <a:pt x="66927" y="19136"/>
                  </a:cubicBezTo>
                  <a:cubicBezTo>
                    <a:pt x="66756" y="19092"/>
                    <a:pt x="66582" y="19066"/>
                    <a:pt x="66402" y="19066"/>
                  </a:cubicBezTo>
                  <a:cubicBezTo>
                    <a:pt x="66096" y="19066"/>
                    <a:pt x="65774" y="19142"/>
                    <a:pt x="65429" y="19334"/>
                  </a:cubicBezTo>
                  <a:cubicBezTo>
                    <a:pt x="65369" y="19370"/>
                    <a:pt x="65281" y="19392"/>
                    <a:pt x="65182" y="19392"/>
                  </a:cubicBezTo>
                  <a:cubicBezTo>
                    <a:pt x="65147" y="19392"/>
                    <a:pt x="65111" y="19389"/>
                    <a:pt x="65074" y="19383"/>
                  </a:cubicBezTo>
                  <a:cubicBezTo>
                    <a:pt x="64418" y="19475"/>
                    <a:pt x="63779" y="19431"/>
                    <a:pt x="63113" y="19517"/>
                  </a:cubicBezTo>
                  <a:cubicBezTo>
                    <a:pt x="63044" y="19528"/>
                    <a:pt x="62973" y="19539"/>
                    <a:pt x="62908" y="19545"/>
                  </a:cubicBezTo>
                  <a:cubicBezTo>
                    <a:pt x="62732" y="19604"/>
                    <a:pt x="62549" y="19624"/>
                    <a:pt x="62360" y="19631"/>
                  </a:cubicBezTo>
                  <a:cubicBezTo>
                    <a:pt x="61861" y="19716"/>
                    <a:pt x="61356" y="19829"/>
                    <a:pt x="60884" y="19969"/>
                  </a:cubicBezTo>
                  <a:cubicBezTo>
                    <a:pt x="60734" y="20089"/>
                    <a:pt x="60570" y="20175"/>
                    <a:pt x="60363" y="20175"/>
                  </a:cubicBezTo>
                  <a:cubicBezTo>
                    <a:pt x="60310" y="20175"/>
                    <a:pt x="60255" y="20169"/>
                    <a:pt x="60196" y="20157"/>
                  </a:cubicBezTo>
                  <a:cubicBezTo>
                    <a:pt x="60201" y="20157"/>
                    <a:pt x="60201" y="20157"/>
                    <a:pt x="60201" y="20152"/>
                  </a:cubicBezTo>
                  <a:lnTo>
                    <a:pt x="60201" y="20152"/>
                  </a:lnTo>
                  <a:cubicBezTo>
                    <a:pt x="60122" y="20165"/>
                    <a:pt x="60045" y="20171"/>
                    <a:pt x="59968" y="20171"/>
                  </a:cubicBezTo>
                  <a:cubicBezTo>
                    <a:pt x="59794" y="20171"/>
                    <a:pt x="59625" y="20138"/>
                    <a:pt x="59449" y="20071"/>
                  </a:cubicBezTo>
                  <a:cubicBezTo>
                    <a:pt x="59191" y="19996"/>
                    <a:pt x="58944" y="19882"/>
                    <a:pt x="58703" y="19753"/>
                  </a:cubicBezTo>
                  <a:cubicBezTo>
                    <a:pt x="58407" y="19673"/>
                    <a:pt x="58122" y="19668"/>
                    <a:pt x="57768" y="19663"/>
                  </a:cubicBezTo>
                  <a:cubicBezTo>
                    <a:pt x="57719" y="19663"/>
                    <a:pt x="57676" y="19663"/>
                    <a:pt x="57634" y="19657"/>
                  </a:cubicBezTo>
                  <a:cubicBezTo>
                    <a:pt x="57591" y="19669"/>
                    <a:pt x="57549" y="19675"/>
                    <a:pt x="57506" y="19675"/>
                  </a:cubicBezTo>
                  <a:cubicBezTo>
                    <a:pt x="57415" y="19675"/>
                    <a:pt x="57323" y="19646"/>
                    <a:pt x="57235" y="19587"/>
                  </a:cubicBezTo>
                  <a:cubicBezTo>
                    <a:pt x="57188" y="19572"/>
                    <a:pt x="57133" y="19555"/>
                    <a:pt x="57086" y="19534"/>
                  </a:cubicBezTo>
                  <a:cubicBezTo>
                    <a:pt x="56889" y="19452"/>
                    <a:pt x="56566" y="19322"/>
                    <a:pt x="56295" y="19322"/>
                  </a:cubicBezTo>
                  <a:cubicBezTo>
                    <a:pt x="56248" y="19322"/>
                    <a:pt x="56204" y="19326"/>
                    <a:pt x="56161" y="19334"/>
                  </a:cubicBezTo>
                  <a:cubicBezTo>
                    <a:pt x="56086" y="19431"/>
                    <a:pt x="56005" y="19539"/>
                    <a:pt x="55925" y="19614"/>
                  </a:cubicBezTo>
                  <a:cubicBezTo>
                    <a:pt x="55920" y="19577"/>
                    <a:pt x="55914" y="19545"/>
                    <a:pt x="55914" y="19507"/>
                  </a:cubicBezTo>
                  <a:cubicBezTo>
                    <a:pt x="55893" y="19545"/>
                    <a:pt x="55876" y="19577"/>
                    <a:pt x="55866" y="19619"/>
                  </a:cubicBezTo>
                  <a:cubicBezTo>
                    <a:pt x="55861" y="19636"/>
                    <a:pt x="55856" y="19646"/>
                    <a:pt x="55856" y="19657"/>
                  </a:cubicBezTo>
                  <a:cubicBezTo>
                    <a:pt x="55871" y="19652"/>
                    <a:pt x="55888" y="19652"/>
                    <a:pt x="55903" y="19652"/>
                  </a:cubicBezTo>
                  <a:cubicBezTo>
                    <a:pt x="55920" y="19867"/>
                    <a:pt x="55876" y="20028"/>
                    <a:pt x="55791" y="20152"/>
                  </a:cubicBezTo>
                  <a:cubicBezTo>
                    <a:pt x="55753" y="20179"/>
                    <a:pt x="55710" y="20200"/>
                    <a:pt x="55667" y="20221"/>
                  </a:cubicBezTo>
                  <a:cubicBezTo>
                    <a:pt x="55603" y="20248"/>
                    <a:pt x="55533" y="20264"/>
                    <a:pt x="55462" y="20264"/>
                  </a:cubicBezTo>
                  <a:cubicBezTo>
                    <a:pt x="55393" y="20264"/>
                    <a:pt x="55323" y="20248"/>
                    <a:pt x="55259" y="20221"/>
                  </a:cubicBezTo>
                  <a:cubicBezTo>
                    <a:pt x="55205" y="20200"/>
                    <a:pt x="55162" y="20167"/>
                    <a:pt x="55119" y="20135"/>
                  </a:cubicBezTo>
                  <a:cubicBezTo>
                    <a:pt x="55103" y="20043"/>
                    <a:pt x="55108" y="19942"/>
                    <a:pt x="55114" y="19840"/>
                  </a:cubicBezTo>
                  <a:cubicBezTo>
                    <a:pt x="54889" y="19528"/>
                    <a:pt x="54716" y="19260"/>
                    <a:pt x="54276" y="19205"/>
                  </a:cubicBezTo>
                  <a:cubicBezTo>
                    <a:pt x="54044" y="19185"/>
                    <a:pt x="53846" y="19115"/>
                    <a:pt x="53632" y="19024"/>
                  </a:cubicBezTo>
                  <a:cubicBezTo>
                    <a:pt x="53369" y="18907"/>
                    <a:pt x="53140" y="18815"/>
                    <a:pt x="52929" y="18815"/>
                  </a:cubicBezTo>
                  <a:cubicBezTo>
                    <a:pt x="52713" y="18815"/>
                    <a:pt x="52516" y="18912"/>
                    <a:pt x="52325" y="19180"/>
                  </a:cubicBezTo>
                  <a:cubicBezTo>
                    <a:pt x="52229" y="19314"/>
                    <a:pt x="52100" y="19394"/>
                    <a:pt x="51961" y="19470"/>
                  </a:cubicBezTo>
                  <a:cubicBezTo>
                    <a:pt x="51861" y="19544"/>
                    <a:pt x="51746" y="19595"/>
                    <a:pt x="51588" y="19595"/>
                  </a:cubicBezTo>
                  <a:cubicBezTo>
                    <a:pt x="51566" y="19595"/>
                    <a:pt x="51543" y="19594"/>
                    <a:pt x="51520" y="19592"/>
                  </a:cubicBezTo>
                  <a:cubicBezTo>
                    <a:pt x="51026" y="19545"/>
                    <a:pt x="50865" y="19222"/>
                    <a:pt x="50756" y="18857"/>
                  </a:cubicBezTo>
                  <a:cubicBezTo>
                    <a:pt x="50607" y="18669"/>
                    <a:pt x="50451" y="18496"/>
                    <a:pt x="50273" y="18342"/>
                  </a:cubicBezTo>
                  <a:cubicBezTo>
                    <a:pt x="50225" y="18320"/>
                    <a:pt x="50188" y="18287"/>
                    <a:pt x="50156" y="18238"/>
                  </a:cubicBezTo>
                  <a:cubicBezTo>
                    <a:pt x="50032" y="18142"/>
                    <a:pt x="49893" y="18057"/>
                    <a:pt x="49737" y="17975"/>
                  </a:cubicBezTo>
                  <a:cubicBezTo>
                    <a:pt x="48194" y="17192"/>
                    <a:pt x="46340" y="16949"/>
                    <a:pt x="44681" y="16504"/>
                  </a:cubicBezTo>
                  <a:cubicBezTo>
                    <a:pt x="43252" y="16118"/>
                    <a:pt x="41619" y="15811"/>
                    <a:pt x="40394" y="14940"/>
                  </a:cubicBezTo>
                  <a:cubicBezTo>
                    <a:pt x="39975" y="14645"/>
                    <a:pt x="39690" y="14312"/>
                    <a:pt x="39513" y="13941"/>
                  </a:cubicBezTo>
                  <a:cubicBezTo>
                    <a:pt x="39308" y="13770"/>
                    <a:pt x="39293" y="13554"/>
                    <a:pt x="39314" y="13334"/>
                  </a:cubicBezTo>
                  <a:cubicBezTo>
                    <a:pt x="39228" y="12850"/>
                    <a:pt x="39271" y="12319"/>
                    <a:pt x="39405" y="11754"/>
                  </a:cubicBezTo>
                  <a:lnTo>
                    <a:pt x="39410" y="11749"/>
                  </a:lnTo>
                  <a:cubicBezTo>
                    <a:pt x="39470" y="9213"/>
                    <a:pt x="39556" y="6673"/>
                    <a:pt x="39636" y="4137"/>
                  </a:cubicBezTo>
                  <a:cubicBezTo>
                    <a:pt x="39648" y="3906"/>
                    <a:pt x="39653" y="3681"/>
                    <a:pt x="39663" y="3455"/>
                  </a:cubicBezTo>
                  <a:cubicBezTo>
                    <a:pt x="40061" y="1080"/>
                    <a:pt x="40061" y="1058"/>
                    <a:pt x="37708" y="887"/>
                  </a:cubicBezTo>
                  <a:cubicBezTo>
                    <a:pt x="33705" y="597"/>
                    <a:pt x="29698" y="328"/>
                    <a:pt x="25475" y="33"/>
                  </a:cubicBezTo>
                  <a:cubicBezTo>
                    <a:pt x="25391" y="38"/>
                    <a:pt x="25307" y="39"/>
                    <a:pt x="25222" y="39"/>
                  </a:cubicBezTo>
                  <a:cubicBezTo>
                    <a:pt x="24828" y="39"/>
                    <a:pt x="24426" y="0"/>
                    <a:pt x="2403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98"/>
            <p:cNvSpPr/>
            <p:nvPr/>
          </p:nvSpPr>
          <p:spPr>
            <a:xfrm>
              <a:off x="4585768" y="2946878"/>
              <a:ext cx="4238" cy="3029"/>
            </a:xfrm>
            <a:custGeom>
              <a:avLst/>
              <a:gdLst/>
              <a:ahLst/>
              <a:cxnLst/>
              <a:rect l="l" t="t" r="r" b="b"/>
              <a:pathLst>
                <a:path w="340" h="243" extrusionOk="0">
                  <a:moveTo>
                    <a:pt x="49" y="0"/>
                  </a:moveTo>
                  <a:cubicBezTo>
                    <a:pt x="0" y="124"/>
                    <a:pt x="32" y="226"/>
                    <a:pt x="146" y="243"/>
                  </a:cubicBezTo>
                  <a:cubicBezTo>
                    <a:pt x="167" y="243"/>
                    <a:pt x="188" y="243"/>
                    <a:pt x="210" y="238"/>
                  </a:cubicBezTo>
                  <a:cubicBezTo>
                    <a:pt x="312" y="216"/>
                    <a:pt x="339" y="119"/>
                    <a:pt x="295" y="7"/>
                  </a:cubicBezTo>
                  <a:cubicBezTo>
                    <a:pt x="216" y="7"/>
                    <a:pt x="129" y="0"/>
                    <a:pt x="49"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98"/>
            <p:cNvSpPr/>
            <p:nvPr/>
          </p:nvSpPr>
          <p:spPr>
            <a:xfrm>
              <a:off x="4132142" y="2653439"/>
              <a:ext cx="584484" cy="299559"/>
            </a:xfrm>
            <a:custGeom>
              <a:avLst/>
              <a:gdLst/>
              <a:ahLst/>
              <a:cxnLst/>
              <a:rect l="l" t="t" r="r" b="b"/>
              <a:pathLst>
                <a:path w="46890" h="24032" extrusionOk="0">
                  <a:moveTo>
                    <a:pt x="1221" y="0"/>
                  </a:moveTo>
                  <a:cubicBezTo>
                    <a:pt x="923" y="0"/>
                    <a:pt x="707" y="111"/>
                    <a:pt x="549" y="296"/>
                  </a:cubicBezTo>
                  <a:cubicBezTo>
                    <a:pt x="506" y="291"/>
                    <a:pt x="464" y="291"/>
                    <a:pt x="415" y="291"/>
                  </a:cubicBezTo>
                  <a:cubicBezTo>
                    <a:pt x="425" y="340"/>
                    <a:pt x="437" y="393"/>
                    <a:pt x="442" y="442"/>
                  </a:cubicBezTo>
                  <a:cubicBezTo>
                    <a:pt x="259" y="753"/>
                    <a:pt x="174" y="1183"/>
                    <a:pt x="120" y="1645"/>
                  </a:cubicBezTo>
                  <a:cubicBezTo>
                    <a:pt x="65" y="2118"/>
                    <a:pt x="1" y="2639"/>
                    <a:pt x="340" y="2929"/>
                  </a:cubicBezTo>
                  <a:cubicBezTo>
                    <a:pt x="335" y="2966"/>
                    <a:pt x="328" y="3015"/>
                    <a:pt x="318" y="3053"/>
                  </a:cubicBezTo>
                  <a:cubicBezTo>
                    <a:pt x="291" y="3202"/>
                    <a:pt x="270" y="3353"/>
                    <a:pt x="248" y="3504"/>
                  </a:cubicBezTo>
                  <a:cubicBezTo>
                    <a:pt x="259" y="3509"/>
                    <a:pt x="276" y="3509"/>
                    <a:pt x="286" y="3514"/>
                  </a:cubicBezTo>
                  <a:cubicBezTo>
                    <a:pt x="345" y="3460"/>
                    <a:pt x="404" y="3413"/>
                    <a:pt x="479" y="3370"/>
                  </a:cubicBezTo>
                  <a:cubicBezTo>
                    <a:pt x="503" y="3370"/>
                    <a:pt x="527" y="3369"/>
                    <a:pt x="552" y="3369"/>
                  </a:cubicBezTo>
                  <a:cubicBezTo>
                    <a:pt x="945" y="3369"/>
                    <a:pt x="1347" y="3408"/>
                    <a:pt x="1741" y="3408"/>
                  </a:cubicBezTo>
                  <a:cubicBezTo>
                    <a:pt x="1826" y="3408"/>
                    <a:pt x="1910" y="3407"/>
                    <a:pt x="1994" y="3402"/>
                  </a:cubicBezTo>
                  <a:cubicBezTo>
                    <a:pt x="6217" y="3697"/>
                    <a:pt x="10224" y="3966"/>
                    <a:pt x="14227" y="4256"/>
                  </a:cubicBezTo>
                  <a:cubicBezTo>
                    <a:pt x="16580" y="4427"/>
                    <a:pt x="16580" y="4449"/>
                    <a:pt x="16182" y="6824"/>
                  </a:cubicBezTo>
                  <a:cubicBezTo>
                    <a:pt x="16172" y="7050"/>
                    <a:pt x="16167" y="7275"/>
                    <a:pt x="16155" y="7506"/>
                  </a:cubicBezTo>
                  <a:cubicBezTo>
                    <a:pt x="16075" y="10042"/>
                    <a:pt x="15989" y="12582"/>
                    <a:pt x="15929" y="15118"/>
                  </a:cubicBezTo>
                  <a:lnTo>
                    <a:pt x="15924" y="15123"/>
                  </a:lnTo>
                  <a:cubicBezTo>
                    <a:pt x="15790" y="15688"/>
                    <a:pt x="15747" y="16219"/>
                    <a:pt x="15833" y="16703"/>
                  </a:cubicBezTo>
                  <a:cubicBezTo>
                    <a:pt x="15812" y="16923"/>
                    <a:pt x="15827" y="17139"/>
                    <a:pt x="16032" y="17310"/>
                  </a:cubicBezTo>
                  <a:cubicBezTo>
                    <a:pt x="16209" y="17681"/>
                    <a:pt x="16494" y="18014"/>
                    <a:pt x="16913" y="18309"/>
                  </a:cubicBezTo>
                  <a:cubicBezTo>
                    <a:pt x="18138" y="19180"/>
                    <a:pt x="19771" y="19487"/>
                    <a:pt x="21200" y="19873"/>
                  </a:cubicBezTo>
                  <a:cubicBezTo>
                    <a:pt x="22859" y="20318"/>
                    <a:pt x="24713" y="20561"/>
                    <a:pt x="26256" y="21344"/>
                  </a:cubicBezTo>
                  <a:cubicBezTo>
                    <a:pt x="26412" y="21426"/>
                    <a:pt x="26551" y="21511"/>
                    <a:pt x="26675" y="21607"/>
                  </a:cubicBezTo>
                  <a:cubicBezTo>
                    <a:pt x="26707" y="21656"/>
                    <a:pt x="26744" y="21689"/>
                    <a:pt x="26792" y="21711"/>
                  </a:cubicBezTo>
                  <a:cubicBezTo>
                    <a:pt x="26970" y="21865"/>
                    <a:pt x="27126" y="22038"/>
                    <a:pt x="27275" y="22226"/>
                  </a:cubicBezTo>
                  <a:cubicBezTo>
                    <a:pt x="27384" y="22591"/>
                    <a:pt x="27545" y="22914"/>
                    <a:pt x="28039" y="22961"/>
                  </a:cubicBezTo>
                  <a:cubicBezTo>
                    <a:pt x="28062" y="22963"/>
                    <a:pt x="28085" y="22964"/>
                    <a:pt x="28107" y="22964"/>
                  </a:cubicBezTo>
                  <a:cubicBezTo>
                    <a:pt x="28265" y="22964"/>
                    <a:pt x="28380" y="22913"/>
                    <a:pt x="28480" y="22839"/>
                  </a:cubicBezTo>
                  <a:cubicBezTo>
                    <a:pt x="28619" y="22763"/>
                    <a:pt x="28748" y="22683"/>
                    <a:pt x="28844" y="22549"/>
                  </a:cubicBezTo>
                  <a:cubicBezTo>
                    <a:pt x="29035" y="22281"/>
                    <a:pt x="29232" y="22184"/>
                    <a:pt x="29448" y="22184"/>
                  </a:cubicBezTo>
                  <a:cubicBezTo>
                    <a:pt x="29659" y="22184"/>
                    <a:pt x="29888" y="22276"/>
                    <a:pt x="30151" y="22393"/>
                  </a:cubicBezTo>
                  <a:cubicBezTo>
                    <a:pt x="30365" y="22484"/>
                    <a:pt x="30563" y="22554"/>
                    <a:pt x="30795" y="22574"/>
                  </a:cubicBezTo>
                  <a:cubicBezTo>
                    <a:pt x="31235" y="22629"/>
                    <a:pt x="31408" y="22897"/>
                    <a:pt x="31633" y="23209"/>
                  </a:cubicBezTo>
                  <a:cubicBezTo>
                    <a:pt x="31627" y="23311"/>
                    <a:pt x="31622" y="23412"/>
                    <a:pt x="31638" y="23504"/>
                  </a:cubicBezTo>
                  <a:cubicBezTo>
                    <a:pt x="31681" y="23536"/>
                    <a:pt x="31724" y="23569"/>
                    <a:pt x="31778" y="23590"/>
                  </a:cubicBezTo>
                  <a:cubicBezTo>
                    <a:pt x="31842" y="23617"/>
                    <a:pt x="31912" y="23633"/>
                    <a:pt x="31981" y="23633"/>
                  </a:cubicBezTo>
                  <a:cubicBezTo>
                    <a:pt x="32052" y="23633"/>
                    <a:pt x="32122" y="23617"/>
                    <a:pt x="32186" y="23590"/>
                  </a:cubicBezTo>
                  <a:cubicBezTo>
                    <a:pt x="32229" y="23569"/>
                    <a:pt x="32272" y="23548"/>
                    <a:pt x="32310" y="23521"/>
                  </a:cubicBezTo>
                  <a:cubicBezTo>
                    <a:pt x="32395" y="23397"/>
                    <a:pt x="32439" y="23236"/>
                    <a:pt x="32422" y="23021"/>
                  </a:cubicBezTo>
                  <a:cubicBezTo>
                    <a:pt x="32407" y="23021"/>
                    <a:pt x="32390" y="23021"/>
                    <a:pt x="32375" y="23026"/>
                  </a:cubicBezTo>
                  <a:cubicBezTo>
                    <a:pt x="32375" y="23015"/>
                    <a:pt x="32380" y="23005"/>
                    <a:pt x="32385" y="22988"/>
                  </a:cubicBezTo>
                  <a:cubicBezTo>
                    <a:pt x="32395" y="22946"/>
                    <a:pt x="32412" y="22914"/>
                    <a:pt x="32433" y="22876"/>
                  </a:cubicBezTo>
                  <a:cubicBezTo>
                    <a:pt x="32433" y="22914"/>
                    <a:pt x="32439" y="22946"/>
                    <a:pt x="32444" y="22983"/>
                  </a:cubicBezTo>
                  <a:cubicBezTo>
                    <a:pt x="32524" y="22908"/>
                    <a:pt x="32605" y="22800"/>
                    <a:pt x="32680" y="22703"/>
                  </a:cubicBezTo>
                  <a:cubicBezTo>
                    <a:pt x="32723" y="22695"/>
                    <a:pt x="32768" y="22691"/>
                    <a:pt x="32814" y="22691"/>
                  </a:cubicBezTo>
                  <a:cubicBezTo>
                    <a:pt x="33086" y="22691"/>
                    <a:pt x="33412" y="22821"/>
                    <a:pt x="33605" y="22903"/>
                  </a:cubicBezTo>
                  <a:cubicBezTo>
                    <a:pt x="33652" y="22924"/>
                    <a:pt x="33707" y="22941"/>
                    <a:pt x="33754" y="22956"/>
                  </a:cubicBezTo>
                  <a:cubicBezTo>
                    <a:pt x="33842" y="23015"/>
                    <a:pt x="33934" y="23044"/>
                    <a:pt x="34025" y="23044"/>
                  </a:cubicBezTo>
                  <a:cubicBezTo>
                    <a:pt x="34068" y="23044"/>
                    <a:pt x="34110" y="23038"/>
                    <a:pt x="34153" y="23026"/>
                  </a:cubicBezTo>
                  <a:cubicBezTo>
                    <a:pt x="34195" y="23032"/>
                    <a:pt x="34238" y="23032"/>
                    <a:pt x="34287" y="23032"/>
                  </a:cubicBezTo>
                  <a:cubicBezTo>
                    <a:pt x="34641" y="23037"/>
                    <a:pt x="34926" y="23042"/>
                    <a:pt x="35222" y="23122"/>
                  </a:cubicBezTo>
                  <a:cubicBezTo>
                    <a:pt x="35463" y="23251"/>
                    <a:pt x="35710" y="23365"/>
                    <a:pt x="35968" y="23440"/>
                  </a:cubicBezTo>
                  <a:cubicBezTo>
                    <a:pt x="36144" y="23507"/>
                    <a:pt x="36313" y="23540"/>
                    <a:pt x="36487" y="23540"/>
                  </a:cubicBezTo>
                  <a:cubicBezTo>
                    <a:pt x="36564" y="23540"/>
                    <a:pt x="36641" y="23534"/>
                    <a:pt x="36720" y="23521"/>
                  </a:cubicBezTo>
                  <a:lnTo>
                    <a:pt x="36720" y="23521"/>
                  </a:lnTo>
                  <a:cubicBezTo>
                    <a:pt x="36720" y="23526"/>
                    <a:pt x="36720" y="23526"/>
                    <a:pt x="36715" y="23526"/>
                  </a:cubicBezTo>
                  <a:cubicBezTo>
                    <a:pt x="36774" y="23538"/>
                    <a:pt x="36829" y="23544"/>
                    <a:pt x="36882" y="23544"/>
                  </a:cubicBezTo>
                  <a:cubicBezTo>
                    <a:pt x="37089" y="23544"/>
                    <a:pt x="37253" y="23458"/>
                    <a:pt x="37403" y="23338"/>
                  </a:cubicBezTo>
                  <a:cubicBezTo>
                    <a:pt x="37875" y="23198"/>
                    <a:pt x="38380" y="23085"/>
                    <a:pt x="38879" y="23000"/>
                  </a:cubicBezTo>
                  <a:cubicBezTo>
                    <a:pt x="39068" y="22993"/>
                    <a:pt x="39251" y="22973"/>
                    <a:pt x="39427" y="22914"/>
                  </a:cubicBezTo>
                  <a:cubicBezTo>
                    <a:pt x="39492" y="22908"/>
                    <a:pt x="39563" y="22897"/>
                    <a:pt x="39632" y="22886"/>
                  </a:cubicBezTo>
                  <a:cubicBezTo>
                    <a:pt x="40298" y="22800"/>
                    <a:pt x="40937" y="22844"/>
                    <a:pt x="41593" y="22752"/>
                  </a:cubicBezTo>
                  <a:cubicBezTo>
                    <a:pt x="41630" y="22758"/>
                    <a:pt x="41666" y="22761"/>
                    <a:pt x="41701" y="22761"/>
                  </a:cubicBezTo>
                  <a:cubicBezTo>
                    <a:pt x="41800" y="22761"/>
                    <a:pt x="41888" y="22739"/>
                    <a:pt x="41948" y="22703"/>
                  </a:cubicBezTo>
                  <a:cubicBezTo>
                    <a:pt x="42293" y="22511"/>
                    <a:pt x="42615" y="22435"/>
                    <a:pt x="42921" y="22435"/>
                  </a:cubicBezTo>
                  <a:cubicBezTo>
                    <a:pt x="43101" y="22435"/>
                    <a:pt x="43275" y="22461"/>
                    <a:pt x="43446" y="22505"/>
                  </a:cubicBezTo>
                  <a:cubicBezTo>
                    <a:pt x="43451" y="22554"/>
                    <a:pt x="43484" y="22602"/>
                    <a:pt x="43543" y="22618"/>
                  </a:cubicBezTo>
                  <a:cubicBezTo>
                    <a:pt x="43833" y="22698"/>
                    <a:pt x="44118" y="22790"/>
                    <a:pt x="44398" y="22897"/>
                  </a:cubicBezTo>
                  <a:cubicBezTo>
                    <a:pt x="44708" y="23053"/>
                    <a:pt x="45015" y="23219"/>
                    <a:pt x="45338" y="23333"/>
                  </a:cubicBezTo>
                  <a:cubicBezTo>
                    <a:pt x="45343" y="23333"/>
                    <a:pt x="45353" y="23343"/>
                    <a:pt x="45365" y="23343"/>
                  </a:cubicBezTo>
                  <a:cubicBezTo>
                    <a:pt x="45616" y="23494"/>
                    <a:pt x="45848" y="23665"/>
                    <a:pt x="46111" y="23774"/>
                  </a:cubicBezTo>
                  <a:cubicBezTo>
                    <a:pt x="46186" y="23935"/>
                    <a:pt x="46325" y="24020"/>
                    <a:pt x="46493" y="24031"/>
                  </a:cubicBezTo>
                  <a:cubicBezTo>
                    <a:pt x="46406" y="23945"/>
                    <a:pt x="46347" y="23838"/>
                    <a:pt x="46337" y="23709"/>
                  </a:cubicBezTo>
                  <a:lnTo>
                    <a:pt x="46332" y="23645"/>
                  </a:lnTo>
                  <a:cubicBezTo>
                    <a:pt x="46325" y="23612"/>
                    <a:pt x="46320" y="23574"/>
                    <a:pt x="46320" y="23531"/>
                  </a:cubicBezTo>
                  <a:lnTo>
                    <a:pt x="46320" y="23531"/>
                  </a:lnTo>
                  <a:cubicBezTo>
                    <a:pt x="46337" y="23536"/>
                    <a:pt x="46352" y="23548"/>
                    <a:pt x="46369" y="23553"/>
                  </a:cubicBezTo>
                  <a:cubicBezTo>
                    <a:pt x="46519" y="23504"/>
                    <a:pt x="46590" y="23360"/>
                    <a:pt x="46583" y="23090"/>
                  </a:cubicBezTo>
                  <a:cubicBezTo>
                    <a:pt x="46568" y="22167"/>
                    <a:pt x="46590" y="21243"/>
                    <a:pt x="46590" y="20318"/>
                  </a:cubicBezTo>
                  <a:cubicBezTo>
                    <a:pt x="46595" y="20147"/>
                    <a:pt x="46600" y="19970"/>
                    <a:pt x="46605" y="19797"/>
                  </a:cubicBezTo>
                  <a:cubicBezTo>
                    <a:pt x="46605" y="19733"/>
                    <a:pt x="46610" y="19663"/>
                    <a:pt x="46605" y="19594"/>
                  </a:cubicBezTo>
                  <a:cubicBezTo>
                    <a:pt x="46610" y="19432"/>
                    <a:pt x="46615" y="19271"/>
                    <a:pt x="46615" y="19110"/>
                  </a:cubicBezTo>
                  <a:cubicBezTo>
                    <a:pt x="46890" y="16289"/>
                    <a:pt x="46890" y="13469"/>
                    <a:pt x="46739" y="10643"/>
                  </a:cubicBezTo>
                  <a:lnTo>
                    <a:pt x="46761" y="10643"/>
                  </a:lnTo>
                  <a:cubicBezTo>
                    <a:pt x="46648" y="9822"/>
                    <a:pt x="46379" y="9021"/>
                    <a:pt x="46235" y="8210"/>
                  </a:cubicBezTo>
                  <a:cubicBezTo>
                    <a:pt x="46100" y="7469"/>
                    <a:pt x="46084" y="6722"/>
                    <a:pt x="45998" y="5981"/>
                  </a:cubicBezTo>
                  <a:cubicBezTo>
                    <a:pt x="45971" y="5820"/>
                    <a:pt x="45950" y="5664"/>
                    <a:pt x="45928" y="5508"/>
                  </a:cubicBezTo>
                  <a:cubicBezTo>
                    <a:pt x="45923" y="5491"/>
                    <a:pt x="45923" y="5481"/>
                    <a:pt x="45923" y="5465"/>
                  </a:cubicBezTo>
                  <a:cubicBezTo>
                    <a:pt x="45858" y="5007"/>
                    <a:pt x="45821" y="4551"/>
                    <a:pt x="45794" y="4095"/>
                  </a:cubicBezTo>
                  <a:cubicBezTo>
                    <a:pt x="45757" y="3396"/>
                    <a:pt x="45751" y="2693"/>
                    <a:pt x="45789" y="1989"/>
                  </a:cubicBezTo>
                  <a:cubicBezTo>
                    <a:pt x="45809" y="1548"/>
                    <a:pt x="45730" y="1312"/>
                    <a:pt x="45499" y="1194"/>
                  </a:cubicBezTo>
                  <a:cubicBezTo>
                    <a:pt x="45353" y="1124"/>
                    <a:pt x="45154" y="1092"/>
                    <a:pt x="44891" y="1087"/>
                  </a:cubicBezTo>
                  <a:cubicBezTo>
                    <a:pt x="35120" y="936"/>
                    <a:pt x="25353" y="747"/>
                    <a:pt x="15581" y="571"/>
                  </a:cubicBezTo>
                  <a:cubicBezTo>
                    <a:pt x="15113" y="586"/>
                    <a:pt x="14646" y="608"/>
                    <a:pt x="14178" y="624"/>
                  </a:cubicBezTo>
                  <a:lnTo>
                    <a:pt x="13233" y="591"/>
                  </a:lnTo>
                  <a:lnTo>
                    <a:pt x="12556" y="591"/>
                  </a:lnTo>
                  <a:cubicBezTo>
                    <a:pt x="12250" y="566"/>
                    <a:pt x="11944" y="527"/>
                    <a:pt x="11642" y="463"/>
                  </a:cubicBezTo>
                  <a:cubicBezTo>
                    <a:pt x="9606" y="405"/>
                    <a:pt x="7571" y="345"/>
                    <a:pt x="5540" y="286"/>
                  </a:cubicBezTo>
                  <a:cubicBezTo>
                    <a:pt x="4600" y="254"/>
                    <a:pt x="3655" y="227"/>
                    <a:pt x="2714" y="200"/>
                  </a:cubicBezTo>
                  <a:cubicBezTo>
                    <a:pt x="2708" y="199"/>
                    <a:pt x="2703" y="199"/>
                    <a:pt x="2698" y="199"/>
                  </a:cubicBezTo>
                  <a:cubicBezTo>
                    <a:pt x="2548" y="199"/>
                    <a:pt x="2382" y="247"/>
                    <a:pt x="2236" y="247"/>
                  </a:cubicBezTo>
                  <a:cubicBezTo>
                    <a:pt x="2176" y="247"/>
                    <a:pt x="2120" y="239"/>
                    <a:pt x="2069" y="216"/>
                  </a:cubicBezTo>
                  <a:cubicBezTo>
                    <a:pt x="1730" y="66"/>
                    <a:pt x="1451" y="0"/>
                    <a:pt x="122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98"/>
            <p:cNvSpPr/>
            <p:nvPr/>
          </p:nvSpPr>
          <p:spPr>
            <a:xfrm>
              <a:off x="3658846" y="2606833"/>
              <a:ext cx="478806" cy="492542"/>
            </a:xfrm>
            <a:custGeom>
              <a:avLst/>
              <a:gdLst/>
              <a:ahLst/>
              <a:cxnLst/>
              <a:rect l="l" t="t" r="r" b="b"/>
              <a:pathLst>
                <a:path w="38412" h="39514" extrusionOk="0">
                  <a:moveTo>
                    <a:pt x="15392" y="1"/>
                  </a:moveTo>
                  <a:cubicBezTo>
                    <a:pt x="15123" y="60"/>
                    <a:pt x="14376" y="1000"/>
                    <a:pt x="14108" y="1059"/>
                  </a:cubicBezTo>
                  <a:cubicBezTo>
                    <a:pt x="11556" y="791"/>
                    <a:pt x="9005" y="566"/>
                    <a:pt x="6464" y="237"/>
                  </a:cubicBezTo>
                  <a:cubicBezTo>
                    <a:pt x="6162" y="194"/>
                    <a:pt x="5609" y="227"/>
                    <a:pt x="5534" y="172"/>
                  </a:cubicBezTo>
                  <a:cubicBezTo>
                    <a:pt x="5517" y="184"/>
                    <a:pt x="5507" y="189"/>
                    <a:pt x="5497" y="194"/>
                  </a:cubicBezTo>
                  <a:cubicBezTo>
                    <a:pt x="5529" y="286"/>
                    <a:pt x="5400" y="829"/>
                    <a:pt x="5346" y="1087"/>
                  </a:cubicBezTo>
                  <a:cubicBezTo>
                    <a:pt x="5259" y="1526"/>
                    <a:pt x="5292" y="2005"/>
                    <a:pt x="5179" y="2445"/>
                  </a:cubicBezTo>
                  <a:cubicBezTo>
                    <a:pt x="5158" y="3541"/>
                    <a:pt x="4787" y="4600"/>
                    <a:pt x="4733" y="5701"/>
                  </a:cubicBezTo>
                  <a:cubicBezTo>
                    <a:pt x="4674" y="6856"/>
                    <a:pt x="4421" y="7990"/>
                    <a:pt x="4245" y="9133"/>
                  </a:cubicBezTo>
                  <a:cubicBezTo>
                    <a:pt x="4240" y="9165"/>
                    <a:pt x="4240" y="9193"/>
                    <a:pt x="4234" y="9225"/>
                  </a:cubicBezTo>
                  <a:cubicBezTo>
                    <a:pt x="4073" y="10385"/>
                    <a:pt x="3917" y="11546"/>
                    <a:pt x="3761" y="12701"/>
                  </a:cubicBezTo>
                  <a:lnTo>
                    <a:pt x="3724" y="12701"/>
                  </a:lnTo>
                  <a:cubicBezTo>
                    <a:pt x="3707" y="12787"/>
                    <a:pt x="3697" y="12872"/>
                    <a:pt x="3680" y="12953"/>
                  </a:cubicBezTo>
                  <a:cubicBezTo>
                    <a:pt x="3514" y="13878"/>
                    <a:pt x="3471" y="14818"/>
                    <a:pt x="3342" y="15741"/>
                  </a:cubicBezTo>
                  <a:cubicBezTo>
                    <a:pt x="3342" y="15817"/>
                    <a:pt x="3337" y="15882"/>
                    <a:pt x="3332" y="15946"/>
                  </a:cubicBezTo>
                  <a:cubicBezTo>
                    <a:pt x="2326" y="23161"/>
                    <a:pt x="1333" y="30375"/>
                    <a:pt x="295" y="37585"/>
                  </a:cubicBezTo>
                  <a:cubicBezTo>
                    <a:pt x="253" y="37912"/>
                    <a:pt x="253" y="38133"/>
                    <a:pt x="339" y="38289"/>
                  </a:cubicBezTo>
                  <a:cubicBezTo>
                    <a:pt x="270" y="38460"/>
                    <a:pt x="161" y="38616"/>
                    <a:pt x="0" y="38730"/>
                  </a:cubicBezTo>
                  <a:cubicBezTo>
                    <a:pt x="270" y="39025"/>
                    <a:pt x="667" y="39089"/>
                    <a:pt x="989" y="39110"/>
                  </a:cubicBezTo>
                  <a:cubicBezTo>
                    <a:pt x="1988" y="39174"/>
                    <a:pt x="2993" y="39298"/>
                    <a:pt x="3970" y="39471"/>
                  </a:cubicBezTo>
                  <a:cubicBezTo>
                    <a:pt x="4138" y="39497"/>
                    <a:pt x="4282" y="39514"/>
                    <a:pt x="4416" y="39514"/>
                  </a:cubicBezTo>
                  <a:cubicBezTo>
                    <a:pt x="4766" y="39514"/>
                    <a:pt x="5045" y="39412"/>
                    <a:pt x="5249" y="39207"/>
                  </a:cubicBezTo>
                  <a:cubicBezTo>
                    <a:pt x="5556" y="38896"/>
                    <a:pt x="5588" y="38460"/>
                    <a:pt x="5582" y="38160"/>
                  </a:cubicBezTo>
                  <a:cubicBezTo>
                    <a:pt x="5582" y="38026"/>
                    <a:pt x="5614" y="37870"/>
                    <a:pt x="5653" y="37703"/>
                  </a:cubicBezTo>
                  <a:cubicBezTo>
                    <a:pt x="5700" y="37478"/>
                    <a:pt x="5749" y="37225"/>
                    <a:pt x="5738" y="36957"/>
                  </a:cubicBezTo>
                  <a:cubicBezTo>
                    <a:pt x="5733" y="36779"/>
                    <a:pt x="5749" y="36692"/>
                    <a:pt x="5760" y="36660"/>
                  </a:cubicBezTo>
                  <a:cubicBezTo>
                    <a:pt x="5782" y="36655"/>
                    <a:pt x="5824" y="36645"/>
                    <a:pt x="5904" y="36645"/>
                  </a:cubicBezTo>
                  <a:cubicBezTo>
                    <a:pt x="5985" y="36645"/>
                    <a:pt x="6082" y="36655"/>
                    <a:pt x="6201" y="36672"/>
                  </a:cubicBezTo>
                  <a:cubicBezTo>
                    <a:pt x="8096" y="36908"/>
                    <a:pt x="10030" y="37118"/>
                    <a:pt x="11894" y="37317"/>
                  </a:cubicBezTo>
                  <a:lnTo>
                    <a:pt x="13490" y="37493"/>
                  </a:lnTo>
                  <a:cubicBezTo>
                    <a:pt x="13528" y="37498"/>
                    <a:pt x="13570" y="37510"/>
                    <a:pt x="13619" y="37520"/>
                  </a:cubicBezTo>
                  <a:cubicBezTo>
                    <a:pt x="13737" y="37552"/>
                    <a:pt x="13882" y="37585"/>
                    <a:pt x="14038" y="37585"/>
                  </a:cubicBezTo>
                  <a:cubicBezTo>
                    <a:pt x="14210" y="37585"/>
                    <a:pt x="14361" y="37537"/>
                    <a:pt x="14490" y="37456"/>
                  </a:cubicBezTo>
                  <a:cubicBezTo>
                    <a:pt x="14629" y="37354"/>
                    <a:pt x="14736" y="37203"/>
                    <a:pt x="14790" y="37015"/>
                  </a:cubicBezTo>
                  <a:cubicBezTo>
                    <a:pt x="14683" y="36930"/>
                    <a:pt x="14629" y="36789"/>
                    <a:pt x="14683" y="36650"/>
                  </a:cubicBezTo>
                  <a:cubicBezTo>
                    <a:pt x="14726" y="36548"/>
                    <a:pt x="14795" y="36478"/>
                    <a:pt x="14876" y="36429"/>
                  </a:cubicBezTo>
                  <a:cubicBezTo>
                    <a:pt x="14924" y="36322"/>
                    <a:pt x="15000" y="36322"/>
                    <a:pt x="15112" y="36322"/>
                  </a:cubicBezTo>
                  <a:cubicBezTo>
                    <a:pt x="15199" y="36322"/>
                    <a:pt x="15306" y="36333"/>
                    <a:pt x="15408" y="36344"/>
                  </a:cubicBezTo>
                  <a:cubicBezTo>
                    <a:pt x="15456" y="36345"/>
                    <a:pt x="15504" y="36345"/>
                    <a:pt x="15552" y="36345"/>
                  </a:cubicBezTo>
                  <a:cubicBezTo>
                    <a:pt x="15996" y="36345"/>
                    <a:pt x="16439" y="36334"/>
                    <a:pt x="16881" y="36334"/>
                  </a:cubicBezTo>
                  <a:cubicBezTo>
                    <a:pt x="17307" y="36334"/>
                    <a:pt x="17731" y="36344"/>
                    <a:pt x="18153" y="36382"/>
                  </a:cubicBezTo>
                  <a:cubicBezTo>
                    <a:pt x="23510" y="36865"/>
                    <a:pt x="28861" y="37364"/>
                    <a:pt x="34211" y="37907"/>
                  </a:cubicBezTo>
                  <a:cubicBezTo>
                    <a:pt x="34361" y="37917"/>
                    <a:pt x="34495" y="37929"/>
                    <a:pt x="34614" y="37929"/>
                  </a:cubicBezTo>
                  <a:cubicBezTo>
                    <a:pt x="35000" y="37827"/>
                    <a:pt x="35268" y="37639"/>
                    <a:pt x="35462" y="37349"/>
                  </a:cubicBezTo>
                  <a:cubicBezTo>
                    <a:pt x="35489" y="37225"/>
                    <a:pt x="35511" y="37074"/>
                    <a:pt x="35516" y="36892"/>
                  </a:cubicBezTo>
                  <a:cubicBezTo>
                    <a:pt x="35559" y="35296"/>
                    <a:pt x="35779" y="33706"/>
                    <a:pt x="35925" y="32115"/>
                  </a:cubicBezTo>
                  <a:lnTo>
                    <a:pt x="35925" y="30704"/>
                  </a:lnTo>
                  <a:cubicBezTo>
                    <a:pt x="36483" y="27050"/>
                    <a:pt x="36661" y="23370"/>
                    <a:pt x="36912" y="19695"/>
                  </a:cubicBezTo>
                  <a:cubicBezTo>
                    <a:pt x="36939" y="19271"/>
                    <a:pt x="36967" y="18852"/>
                    <a:pt x="36999" y="18428"/>
                  </a:cubicBezTo>
                  <a:cubicBezTo>
                    <a:pt x="37445" y="16794"/>
                    <a:pt x="37144" y="15081"/>
                    <a:pt x="37520" y="13437"/>
                  </a:cubicBezTo>
                  <a:lnTo>
                    <a:pt x="37520" y="13432"/>
                  </a:lnTo>
                  <a:cubicBezTo>
                    <a:pt x="37574" y="12696"/>
                    <a:pt x="37628" y="11954"/>
                    <a:pt x="37681" y="11213"/>
                  </a:cubicBezTo>
                  <a:cubicBezTo>
                    <a:pt x="37725" y="10600"/>
                    <a:pt x="37767" y="9988"/>
                    <a:pt x="37810" y="9376"/>
                  </a:cubicBezTo>
                  <a:cubicBezTo>
                    <a:pt x="38144" y="8806"/>
                    <a:pt x="37740" y="7855"/>
                    <a:pt x="38208" y="7308"/>
                  </a:cubicBezTo>
                  <a:cubicBezTo>
                    <a:pt x="38213" y="7286"/>
                    <a:pt x="38213" y="7264"/>
                    <a:pt x="38218" y="7243"/>
                  </a:cubicBezTo>
                  <a:cubicBezTo>
                    <a:pt x="38240" y="7092"/>
                    <a:pt x="38261" y="6941"/>
                    <a:pt x="38288" y="6792"/>
                  </a:cubicBezTo>
                  <a:cubicBezTo>
                    <a:pt x="38298" y="6754"/>
                    <a:pt x="38305" y="6705"/>
                    <a:pt x="38310" y="6668"/>
                  </a:cubicBezTo>
                  <a:cubicBezTo>
                    <a:pt x="37971" y="6378"/>
                    <a:pt x="38035" y="5857"/>
                    <a:pt x="38090" y="5384"/>
                  </a:cubicBezTo>
                  <a:cubicBezTo>
                    <a:pt x="38144" y="4922"/>
                    <a:pt x="38229" y="4492"/>
                    <a:pt x="38412" y="4181"/>
                  </a:cubicBezTo>
                  <a:cubicBezTo>
                    <a:pt x="38407" y="4132"/>
                    <a:pt x="38395" y="4079"/>
                    <a:pt x="38385" y="4030"/>
                  </a:cubicBezTo>
                  <a:cubicBezTo>
                    <a:pt x="38197" y="4025"/>
                    <a:pt x="38003" y="4015"/>
                    <a:pt x="37815" y="4003"/>
                  </a:cubicBezTo>
                  <a:cubicBezTo>
                    <a:pt x="37714" y="3805"/>
                    <a:pt x="37517" y="3686"/>
                    <a:pt x="37127" y="3686"/>
                  </a:cubicBezTo>
                  <a:cubicBezTo>
                    <a:pt x="37044" y="3686"/>
                    <a:pt x="36951" y="3691"/>
                    <a:pt x="36848" y="3703"/>
                  </a:cubicBezTo>
                  <a:cubicBezTo>
                    <a:pt x="36821" y="3706"/>
                    <a:pt x="36794" y="3708"/>
                    <a:pt x="36767" y="3708"/>
                  </a:cubicBezTo>
                  <a:cubicBezTo>
                    <a:pt x="36536" y="3708"/>
                    <a:pt x="36316" y="3581"/>
                    <a:pt x="36268" y="3284"/>
                  </a:cubicBezTo>
                  <a:cubicBezTo>
                    <a:pt x="35913" y="3331"/>
                    <a:pt x="35565" y="3380"/>
                    <a:pt x="35216" y="3428"/>
                  </a:cubicBezTo>
                  <a:cubicBezTo>
                    <a:pt x="31826" y="3073"/>
                    <a:pt x="28435" y="2730"/>
                    <a:pt x="25045" y="2364"/>
                  </a:cubicBezTo>
                  <a:cubicBezTo>
                    <a:pt x="22097" y="2042"/>
                    <a:pt x="19152" y="1694"/>
                    <a:pt x="16203" y="1350"/>
                  </a:cubicBezTo>
                  <a:cubicBezTo>
                    <a:pt x="15742" y="1295"/>
                    <a:pt x="15687" y="527"/>
                    <a:pt x="15392"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98"/>
            <p:cNvSpPr/>
            <p:nvPr/>
          </p:nvSpPr>
          <p:spPr>
            <a:xfrm>
              <a:off x="2789250" y="1973960"/>
              <a:ext cx="548385" cy="931759"/>
            </a:xfrm>
            <a:custGeom>
              <a:avLst/>
              <a:gdLst/>
              <a:ahLst/>
              <a:cxnLst/>
              <a:rect l="l" t="t" r="r" b="b"/>
              <a:pathLst>
                <a:path w="43994" h="74750" extrusionOk="0">
                  <a:moveTo>
                    <a:pt x="5002" y="1"/>
                  </a:moveTo>
                  <a:cubicBezTo>
                    <a:pt x="4766" y="23"/>
                    <a:pt x="4567" y="97"/>
                    <a:pt x="4411" y="226"/>
                  </a:cubicBezTo>
                  <a:cubicBezTo>
                    <a:pt x="4384" y="248"/>
                    <a:pt x="4352" y="264"/>
                    <a:pt x="4330" y="291"/>
                  </a:cubicBezTo>
                  <a:cubicBezTo>
                    <a:pt x="3933" y="699"/>
                    <a:pt x="3948" y="1338"/>
                    <a:pt x="3980" y="2622"/>
                  </a:cubicBezTo>
                  <a:lnTo>
                    <a:pt x="3987" y="2762"/>
                  </a:lnTo>
                  <a:cubicBezTo>
                    <a:pt x="4035" y="4658"/>
                    <a:pt x="3218" y="6372"/>
                    <a:pt x="1418" y="8156"/>
                  </a:cubicBezTo>
                  <a:cubicBezTo>
                    <a:pt x="333" y="9230"/>
                    <a:pt x="0" y="10509"/>
                    <a:pt x="377" y="12185"/>
                  </a:cubicBezTo>
                  <a:cubicBezTo>
                    <a:pt x="484" y="12668"/>
                    <a:pt x="714" y="13092"/>
                    <a:pt x="935" y="13501"/>
                  </a:cubicBezTo>
                  <a:cubicBezTo>
                    <a:pt x="967" y="13554"/>
                    <a:pt x="994" y="13603"/>
                    <a:pt x="1021" y="13657"/>
                  </a:cubicBezTo>
                  <a:cubicBezTo>
                    <a:pt x="1091" y="14747"/>
                    <a:pt x="1300" y="15800"/>
                    <a:pt x="1537" y="16853"/>
                  </a:cubicBezTo>
                  <a:cubicBezTo>
                    <a:pt x="1257" y="17590"/>
                    <a:pt x="1155" y="18319"/>
                    <a:pt x="1064" y="19028"/>
                  </a:cubicBezTo>
                  <a:cubicBezTo>
                    <a:pt x="1010" y="19405"/>
                    <a:pt x="967" y="19765"/>
                    <a:pt x="892" y="20119"/>
                  </a:cubicBezTo>
                  <a:cubicBezTo>
                    <a:pt x="494" y="22075"/>
                    <a:pt x="1305" y="23370"/>
                    <a:pt x="2150" y="24379"/>
                  </a:cubicBezTo>
                  <a:cubicBezTo>
                    <a:pt x="2348" y="24616"/>
                    <a:pt x="2514" y="24858"/>
                    <a:pt x="2643" y="25100"/>
                  </a:cubicBezTo>
                  <a:cubicBezTo>
                    <a:pt x="2745" y="25712"/>
                    <a:pt x="2847" y="26330"/>
                    <a:pt x="2955" y="26942"/>
                  </a:cubicBezTo>
                  <a:cubicBezTo>
                    <a:pt x="2933" y="27022"/>
                    <a:pt x="2923" y="27109"/>
                    <a:pt x="2896" y="27189"/>
                  </a:cubicBezTo>
                  <a:cubicBezTo>
                    <a:pt x="2594" y="28167"/>
                    <a:pt x="2912" y="28795"/>
                    <a:pt x="3320" y="29246"/>
                  </a:cubicBezTo>
                  <a:cubicBezTo>
                    <a:pt x="3336" y="29375"/>
                    <a:pt x="3358" y="29499"/>
                    <a:pt x="3374" y="29628"/>
                  </a:cubicBezTo>
                  <a:cubicBezTo>
                    <a:pt x="3519" y="30719"/>
                    <a:pt x="3744" y="31782"/>
                    <a:pt x="3970" y="32841"/>
                  </a:cubicBezTo>
                  <a:cubicBezTo>
                    <a:pt x="3809" y="33781"/>
                    <a:pt x="4019" y="34812"/>
                    <a:pt x="4523" y="35656"/>
                  </a:cubicBezTo>
                  <a:cubicBezTo>
                    <a:pt x="4615" y="36209"/>
                    <a:pt x="4689" y="36768"/>
                    <a:pt x="4738" y="37337"/>
                  </a:cubicBezTo>
                  <a:cubicBezTo>
                    <a:pt x="4813" y="38261"/>
                    <a:pt x="4937" y="39186"/>
                    <a:pt x="5093" y="40099"/>
                  </a:cubicBezTo>
                  <a:cubicBezTo>
                    <a:pt x="4862" y="40823"/>
                    <a:pt x="5018" y="41586"/>
                    <a:pt x="5560" y="42338"/>
                  </a:cubicBezTo>
                  <a:cubicBezTo>
                    <a:pt x="5899" y="43714"/>
                    <a:pt x="6313" y="45073"/>
                    <a:pt x="6796" y="46394"/>
                  </a:cubicBezTo>
                  <a:cubicBezTo>
                    <a:pt x="7672" y="48759"/>
                    <a:pt x="8177" y="51085"/>
                    <a:pt x="9100" y="53175"/>
                  </a:cubicBezTo>
                  <a:cubicBezTo>
                    <a:pt x="9026" y="53352"/>
                    <a:pt x="8951" y="53529"/>
                    <a:pt x="8886" y="53706"/>
                  </a:cubicBezTo>
                  <a:cubicBezTo>
                    <a:pt x="8634" y="54420"/>
                    <a:pt x="8628" y="54916"/>
                    <a:pt x="9353" y="55469"/>
                  </a:cubicBezTo>
                  <a:cubicBezTo>
                    <a:pt x="9928" y="55908"/>
                    <a:pt x="10551" y="56188"/>
                    <a:pt x="11180" y="56419"/>
                  </a:cubicBezTo>
                  <a:cubicBezTo>
                    <a:pt x="11614" y="56892"/>
                    <a:pt x="12103" y="57343"/>
                    <a:pt x="12668" y="57762"/>
                  </a:cubicBezTo>
                  <a:cubicBezTo>
                    <a:pt x="13732" y="58546"/>
                    <a:pt x="14935" y="59106"/>
                    <a:pt x="16112" y="59701"/>
                  </a:cubicBezTo>
                  <a:cubicBezTo>
                    <a:pt x="16616" y="60395"/>
                    <a:pt x="17352" y="60819"/>
                    <a:pt x="18304" y="60975"/>
                  </a:cubicBezTo>
                  <a:cubicBezTo>
                    <a:pt x="18460" y="61088"/>
                    <a:pt x="18614" y="61189"/>
                    <a:pt x="18765" y="61308"/>
                  </a:cubicBezTo>
                  <a:cubicBezTo>
                    <a:pt x="18996" y="61496"/>
                    <a:pt x="19222" y="61700"/>
                    <a:pt x="19452" y="61888"/>
                  </a:cubicBezTo>
                  <a:cubicBezTo>
                    <a:pt x="19662" y="62764"/>
                    <a:pt x="20280" y="63237"/>
                    <a:pt x="20850" y="63656"/>
                  </a:cubicBezTo>
                  <a:cubicBezTo>
                    <a:pt x="21027" y="63790"/>
                    <a:pt x="21215" y="63929"/>
                    <a:pt x="21393" y="64085"/>
                  </a:cubicBezTo>
                  <a:cubicBezTo>
                    <a:pt x="23885" y="66272"/>
                    <a:pt x="24971" y="68915"/>
                    <a:pt x="24610" y="71928"/>
                  </a:cubicBezTo>
                  <a:cubicBezTo>
                    <a:pt x="24567" y="72294"/>
                    <a:pt x="24552" y="72756"/>
                    <a:pt x="24830" y="73100"/>
                  </a:cubicBezTo>
                  <a:cubicBezTo>
                    <a:pt x="25115" y="73455"/>
                    <a:pt x="25566" y="73524"/>
                    <a:pt x="25963" y="73562"/>
                  </a:cubicBezTo>
                  <a:cubicBezTo>
                    <a:pt x="27344" y="73696"/>
                    <a:pt x="28752" y="73852"/>
                    <a:pt x="30116" y="73998"/>
                  </a:cubicBezTo>
                  <a:cubicBezTo>
                    <a:pt x="32727" y="74281"/>
                    <a:pt x="35414" y="74571"/>
                    <a:pt x="38100" y="74749"/>
                  </a:cubicBezTo>
                  <a:cubicBezTo>
                    <a:pt x="38175" y="74556"/>
                    <a:pt x="38288" y="74389"/>
                    <a:pt x="38449" y="74276"/>
                  </a:cubicBezTo>
                  <a:cubicBezTo>
                    <a:pt x="38470" y="74261"/>
                    <a:pt x="38497" y="74249"/>
                    <a:pt x="38524" y="74239"/>
                  </a:cubicBezTo>
                  <a:cubicBezTo>
                    <a:pt x="38846" y="74261"/>
                    <a:pt x="39174" y="74281"/>
                    <a:pt x="39496" y="74298"/>
                  </a:cubicBezTo>
                  <a:cubicBezTo>
                    <a:pt x="39819" y="74147"/>
                    <a:pt x="40056" y="73869"/>
                    <a:pt x="40098" y="73379"/>
                  </a:cubicBezTo>
                  <a:cubicBezTo>
                    <a:pt x="40141" y="72869"/>
                    <a:pt x="40136" y="72374"/>
                    <a:pt x="40066" y="71864"/>
                  </a:cubicBezTo>
                  <a:cubicBezTo>
                    <a:pt x="40012" y="71488"/>
                    <a:pt x="39932" y="71090"/>
                    <a:pt x="39969" y="70710"/>
                  </a:cubicBezTo>
                  <a:cubicBezTo>
                    <a:pt x="40024" y="70242"/>
                    <a:pt x="40195" y="69892"/>
                    <a:pt x="40399" y="69560"/>
                  </a:cubicBezTo>
                  <a:lnTo>
                    <a:pt x="40388" y="69538"/>
                  </a:lnTo>
                  <a:cubicBezTo>
                    <a:pt x="40394" y="69533"/>
                    <a:pt x="40404" y="69533"/>
                    <a:pt x="40410" y="69533"/>
                  </a:cubicBezTo>
                  <a:cubicBezTo>
                    <a:pt x="40577" y="69259"/>
                    <a:pt x="40765" y="68990"/>
                    <a:pt x="40926" y="68667"/>
                  </a:cubicBezTo>
                  <a:cubicBezTo>
                    <a:pt x="41281" y="67963"/>
                    <a:pt x="41313" y="67105"/>
                    <a:pt x="41747" y="66443"/>
                  </a:cubicBezTo>
                  <a:cubicBezTo>
                    <a:pt x="41893" y="66223"/>
                    <a:pt x="42059" y="66046"/>
                    <a:pt x="42241" y="65901"/>
                  </a:cubicBezTo>
                  <a:cubicBezTo>
                    <a:pt x="42248" y="65880"/>
                    <a:pt x="42268" y="65863"/>
                    <a:pt x="42306" y="65843"/>
                  </a:cubicBezTo>
                  <a:cubicBezTo>
                    <a:pt x="42435" y="65746"/>
                    <a:pt x="42575" y="65649"/>
                    <a:pt x="42714" y="65563"/>
                  </a:cubicBezTo>
                  <a:cubicBezTo>
                    <a:pt x="42720" y="65488"/>
                    <a:pt x="42833" y="65461"/>
                    <a:pt x="42918" y="65439"/>
                  </a:cubicBezTo>
                  <a:cubicBezTo>
                    <a:pt x="42918" y="65434"/>
                    <a:pt x="42925" y="65434"/>
                    <a:pt x="42930" y="65429"/>
                  </a:cubicBezTo>
                  <a:cubicBezTo>
                    <a:pt x="43106" y="64998"/>
                    <a:pt x="43698" y="64864"/>
                    <a:pt x="43956" y="64494"/>
                  </a:cubicBezTo>
                  <a:cubicBezTo>
                    <a:pt x="43993" y="64328"/>
                    <a:pt x="43944" y="64150"/>
                    <a:pt x="43756" y="63961"/>
                  </a:cubicBezTo>
                  <a:lnTo>
                    <a:pt x="43563" y="63768"/>
                  </a:lnTo>
                  <a:cubicBezTo>
                    <a:pt x="43391" y="63698"/>
                    <a:pt x="43322" y="63580"/>
                    <a:pt x="43305" y="63334"/>
                  </a:cubicBezTo>
                  <a:cubicBezTo>
                    <a:pt x="43096" y="62640"/>
                    <a:pt x="42655" y="62232"/>
                    <a:pt x="42613" y="61474"/>
                  </a:cubicBezTo>
                  <a:cubicBezTo>
                    <a:pt x="42607" y="61362"/>
                    <a:pt x="42602" y="61249"/>
                    <a:pt x="42591" y="61136"/>
                  </a:cubicBezTo>
                  <a:cubicBezTo>
                    <a:pt x="42473" y="60448"/>
                    <a:pt x="42451" y="59756"/>
                    <a:pt x="42312" y="59079"/>
                  </a:cubicBezTo>
                  <a:cubicBezTo>
                    <a:pt x="42280" y="58906"/>
                    <a:pt x="42236" y="58734"/>
                    <a:pt x="42183" y="58563"/>
                  </a:cubicBezTo>
                  <a:cubicBezTo>
                    <a:pt x="42160" y="58566"/>
                    <a:pt x="42139" y="58568"/>
                    <a:pt x="42120" y="58568"/>
                  </a:cubicBezTo>
                  <a:cubicBezTo>
                    <a:pt x="41923" y="58568"/>
                    <a:pt x="41913" y="58401"/>
                    <a:pt x="41903" y="58236"/>
                  </a:cubicBezTo>
                  <a:cubicBezTo>
                    <a:pt x="41839" y="58031"/>
                    <a:pt x="41764" y="57837"/>
                    <a:pt x="41667" y="57655"/>
                  </a:cubicBezTo>
                  <a:cubicBezTo>
                    <a:pt x="41506" y="57354"/>
                    <a:pt x="41296" y="57075"/>
                    <a:pt x="41028" y="56843"/>
                  </a:cubicBezTo>
                  <a:cubicBezTo>
                    <a:pt x="40813" y="56768"/>
                    <a:pt x="40577" y="56714"/>
                    <a:pt x="40572" y="56419"/>
                  </a:cubicBezTo>
                  <a:cubicBezTo>
                    <a:pt x="40265" y="56242"/>
                    <a:pt x="40125" y="55952"/>
                    <a:pt x="40044" y="55625"/>
                  </a:cubicBezTo>
                  <a:cubicBezTo>
                    <a:pt x="39722" y="55447"/>
                    <a:pt x="39583" y="55157"/>
                    <a:pt x="39508" y="54819"/>
                  </a:cubicBezTo>
                  <a:cubicBezTo>
                    <a:pt x="39185" y="54651"/>
                    <a:pt x="39035" y="54368"/>
                    <a:pt x="38975" y="54018"/>
                  </a:cubicBezTo>
                  <a:cubicBezTo>
                    <a:pt x="38643" y="53857"/>
                    <a:pt x="38492" y="53572"/>
                    <a:pt x="38438" y="53223"/>
                  </a:cubicBezTo>
                  <a:cubicBezTo>
                    <a:pt x="38191" y="53126"/>
                    <a:pt x="38105" y="52938"/>
                    <a:pt x="38169" y="52680"/>
                  </a:cubicBezTo>
                  <a:cubicBezTo>
                    <a:pt x="37756" y="52573"/>
                    <a:pt x="37584" y="52305"/>
                    <a:pt x="37638" y="51879"/>
                  </a:cubicBezTo>
                  <a:cubicBezTo>
                    <a:pt x="37213" y="51782"/>
                    <a:pt x="37052" y="51504"/>
                    <a:pt x="37106" y="51080"/>
                  </a:cubicBezTo>
                  <a:cubicBezTo>
                    <a:pt x="36665" y="50993"/>
                    <a:pt x="36520" y="50708"/>
                    <a:pt x="36568" y="50289"/>
                  </a:cubicBezTo>
                  <a:lnTo>
                    <a:pt x="36568" y="50289"/>
                  </a:lnTo>
                  <a:cubicBezTo>
                    <a:pt x="36548" y="50292"/>
                    <a:pt x="36529" y="50293"/>
                    <a:pt x="36512" y="50293"/>
                  </a:cubicBezTo>
                  <a:cubicBezTo>
                    <a:pt x="36315" y="50293"/>
                    <a:pt x="36305" y="50130"/>
                    <a:pt x="36300" y="49957"/>
                  </a:cubicBezTo>
                  <a:cubicBezTo>
                    <a:pt x="36214" y="49687"/>
                    <a:pt x="36101" y="49436"/>
                    <a:pt x="35956" y="49199"/>
                  </a:cubicBezTo>
                  <a:cubicBezTo>
                    <a:pt x="35816" y="48968"/>
                    <a:pt x="35640" y="48753"/>
                    <a:pt x="35419" y="48571"/>
                  </a:cubicBezTo>
                  <a:cubicBezTo>
                    <a:pt x="35204" y="48490"/>
                    <a:pt x="34973" y="48437"/>
                    <a:pt x="34968" y="48147"/>
                  </a:cubicBezTo>
                  <a:cubicBezTo>
                    <a:pt x="34661" y="47963"/>
                    <a:pt x="34517" y="47679"/>
                    <a:pt x="34436" y="47346"/>
                  </a:cubicBezTo>
                  <a:cubicBezTo>
                    <a:pt x="34118" y="47173"/>
                    <a:pt x="33974" y="46883"/>
                    <a:pt x="33904" y="46545"/>
                  </a:cubicBezTo>
                  <a:cubicBezTo>
                    <a:pt x="33577" y="46374"/>
                    <a:pt x="33426" y="46089"/>
                    <a:pt x="33367" y="45745"/>
                  </a:cubicBezTo>
                  <a:cubicBezTo>
                    <a:pt x="33039" y="45578"/>
                    <a:pt x="32883" y="45293"/>
                    <a:pt x="32836" y="44944"/>
                  </a:cubicBezTo>
                  <a:cubicBezTo>
                    <a:pt x="32583" y="44847"/>
                    <a:pt x="32502" y="44665"/>
                    <a:pt x="32566" y="44408"/>
                  </a:cubicBezTo>
                  <a:cubicBezTo>
                    <a:pt x="32152" y="44299"/>
                    <a:pt x="31976" y="44031"/>
                    <a:pt x="32035" y="43607"/>
                  </a:cubicBezTo>
                  <a:cubicBezTo>
                    <a:pt x="31604" y="43510"/>
                    <a:pt x="31443" y="43230"/>
                    <a:pt x="31497" y="42806"/>
                  </a:cubicBezTo>
                  <a:cubicBezTo>
                    <a:pt x="31056" y="42720"/>
                    <a:pt x="30917" y="42430"/>
                    <a:pt x="30966" y="42011"/>
                  </a:cubicBezTo>
                  <a:lnTo>
                    <a:pt x="30966" y="42011"/>
                  </a:lnTo>
                  <a:cubicBezTo>
                    <a:pt x="30943" y="42014"/>
                    <a:pt x="30923" y="42016"/>
                    <a:pt x="30904" y="42016"/>
                  </a:cubicBezTo>
                  <a:cubicBezTo>
                    <a:pt x="30711" y="42016"/>
                    <a:pt x="30701" y="41850"/>
                    <a:pt x="30691" y="41683"/>
                  </a:cubicBezTo>
                  <a:cubicBezTo>
                    <a:pt x="30573" y="41485"/>
                    <a:pt x="30461" y="41286"/>
                    <a:pt x="30342" y="41088"/>
                  </a:cubicBezTo>
                  <a:cubicBezTo>
                    <a:pt x="30138" y="41001"/>
                    <a:pt x="29902" y="40959"/>
                    <a:pt x="29896" y="40668"/>
                  </a:cubicBezTo>
                  <a:cubicBezTo>
                    <a:pt x="29595" y="40485"/>
                    <a:pt x="29445" y="40200"/>
                    <a:pt x="29365" y="39873"/>
                  </a:cubicBezTo>
                  <a:cubicBezTo>
                    <a:pt x="29053" y="39690"/>
                    <a:pt x="28908" y="39400"/>
                    <a:pt x="28827" y="39067"/>
                  </a:cubicBezTo>
                  <a:cubicBezTo>
                    <a:pt x="28510" y="38896"/>
                    <a:pt x="28365" y="38606"/>
                    <a:pt x="28296" y="38266"/>
                  </a:cubicBezTo>
                  <a:cubicBezTo>
                    <a:pt x="27968" y="38100"/>
                    <a:pt x="27823" y="37815"/>
                    <a:pt x="27763" y="37466"/>
                  </a:cubicBezTo>
                  <a:cubicBezTo>
                    <a:pt x="27431" y="37305"/>
                    <a:pt x="27275" y="37020"/>
                    <a:pt x="27227" y="36672"/>
                  </a:cubicBezTo>
                  <a:cubicBezTo>
                    <a:pt x="26974" y="36575"/>
                    <a:pt x="26893" y="36387"/>
                    <a:pt x="26957" y="36129"/>
                  </a:cubicBezTo>
                  <a:cubicBezTo>
                    <a:pt x="26544" y="36020"/>
                    <a:pt x="26372" y="35752"/>
                    <a:pt x="26426" y="35328"/>
                  </a:cubicBezTo>
                  <a:cubicBezTo>
                    <a:pt x="25996" y="35231"/>
                    <a:pt x="25834" y="34952"/>
                    <a:pt x="25894" y="34527"/>
                  </a:cubicBezTo>
                  <a:cubicBezTo>
                    <a:pt x="25454" y="34441"/>
                    <a:pt x="25308" y="34157"/>
                    <a:pt x="25357" y="33738"/>
                  </a:cubicBezTo>
                  <a:lnTo>
                    <a:pt x="25357" y="33738"/>
                  </a:lnTo>
                  <a:cubicBezTo>
                    <a:pt x="25338" y="33741"/>
                    <a:pt x="25320" y="33742"/>
                    <a:pt x="25303" y="33742"/>
                  </a:cubicBezTo>
                  <a:cubicBezTo>
                    <a:pt x="25103" y="33742"/>
                    <a:pt x="25093" y="33573"/>
                    <a:pt x="25088" y="33404"/>
                  </a:cubicBezTo>
                  <a:cubicBezTo>
                    <a:pt x="25040" y="33270"/>
                    <a:pt x="24991" y="33141"/>
                    <a:pt x="24938" y="33012"/>
                  </a:cubicBezTo>
                  <a:cubicBezTo>
                    <a:pt x="24766" y="32636"/>
                    <a:pt x="24535" y="32298"/>
                    <a:pt x="24213" y="32018"/>
                  </a:cubicBezTo>
                  <a:cubicBezTo>
                    <a:pt x="23992" y="31949"/>
                    <a:pt x="23756" y="31889"/>
                    <a:pt x="23756" y="31594"/>
                  </a:cubicBezTo>
                  <a:cubicBezTo>
                    <a:pt x="23444" y="31418"/>
                    <a:pt x="23305" y="31127"/>
                    <a:pt x="23224" y="30794"/>
                  </a:cubicBezTo>
                  <a:cubicBezTo>
                    <a:pt x="22901" y="30622"/>
                    <a:pt x="22757" y="30332"/>
                    <a:pt x="22687" y="29993"/>
                  </a:cubicBezTo>
                  <a:cubicBezTo>
                    <a:pt x="22365" y="29821"/>
                    <a:pt x="22214" y="29536"/>
                    <a:pt x="22155" y="29194"/>
                  </a:cubicBezTo>
                  <a:cubicBezTo>
                    <a:pt x="21822" y="29026"/>
                    <a:pt x="21671" y="28747"/>
                    <a:pt x="21624" y="28393"/>
                  </a:cubicBezTo>
                  <a:cubicBezTo>
                    <a:pt x="21366" y="28296"/>
                    <a:pt x="21284" y="28113"/>
                    <a:pt x="21349" y="27855"/>
                  </a:cubicBezTo>
                  <a:cubicBezTo>
                    <a:pt x="20935" y="27748"/>
                    <a:pt x="20764" y="27474"/>
                    <a:pt x="20818" y="27049"/>
                  </a:cubicBezTo>
                  <a:cubicBezTo>
                    <a:pt x="20007" y="26641"/>
                    <a:pt x="19990" y="26045"/>
                    <a:pt x="20205" y="25207"/>
                  </a:cubicBezTo>
                  <a:cubicBezTo>
                    <a:pt x="21731" y="19212"/>
                    <a:pt x="23176" y="13194"/>
                    <a:pt x="24718" y="7204"/>
                  </a:cubicBezTo>
                  <a:cubicBezTo>
                    <a:pt x="24830" y="6780"/>
                    <a:pt x="24852" y="6474"/>
                    <a:pt x="24771" y="6244"/>
                  </a:cubicBezTo>
                  <a:cubicBezTo>
                    <a:pt x="24862" y="6071"/>
                    <a:pt x="24981" y="5915"/>
                    <a:pt x="25152" y="5797"/>
                  </a:cubicBezTo>
                  <a:cubicBezTo>
                    <a:pt x="25078" y="5679"/>
                    <a:pt x="24981" y="5577"/>
                    <a:pt x="24862" y="5480"/>
                  </a:cubicBezTo>
                  <a:cubicBezTo>
                    <a:pt x="19437" y="4077"/>
                    <a:pt x="14032" y="2590"/>
                    <a:pt x="8639" y="1064"/>
                  </a:cubicBezTo>
                  <a:cubicBezTo>
                    <a:pt x="7870" y="849"/>
                    <a:pt x="7119" y="549"/>
                    <a:pt x="6340" y="420"/>
                  </a:cubicBezTo>
                  <a:cubicBezTo>
                    <a:pt x="5743" y="323"/>
                    <a:pt x="5314" y="184"/>
                    <a:pt x="5002"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98"/>
            <p:cNvSpPr/>
            <p:nvPr/>
          </p:nvSpPr>
          <p:spPr>
            <a:xfrm>
              <a:off x="3262484" y="2555813"/>
              <a:ext cx="465281" cy="535858"/>
            </a:xfrm>
            <a:custGeom>
              <a:avLst/>
              <a:gdLst/>
              <a:ahLst/>
              <a:cxnLst/>
              <a:rect l="l" t="t" r="r" b="b"/>
              <a:pathLst>
                <a:path w="37327" h="42989" extrusionOk="0">
                  <a:moveTo>
                    <a:pt x="10497" y="0"/>
                  </a:moveTo>
                  <a:cubicBezTo>
                    <a:pt x="10449" y="172"/>
                    <a:pt x="10395" y="339"/>
                    <a:pt x="10342" y="506"/>
                  </a:cubicBezTo>
                  <a:cubicBezTo>
                    <a:pt x="10192" y="758"/>
                    <a:pt x="10073" y="1156"/>
                    <a:pt x="9907" y="1758"/>
                  </a:cubicBezTo>
                  <a:cubicBezTo>
                    <a:pt x="9912" y="1805"/>
                    <a:pt x="9896" y="1865"/>
                    <a:pt x="9864" y="1924"/>
                  </a:cubicBezTo>
                  <a:cubicBezTo>
                    <a:pt x="9504" y="2364"/>
                    <a:pt x="9332" y="2869"/>
                    <a:pt x="9208" y="3395"/>
                  </a:cubicBezTo>
                  <a:cubicBezTo>
                    <a:pt x="9176" y="3514"/>
                    <a:pt x="9155" y="3632"/>
                    <a:pt x="9128" y="3756"/>
                  </a:cubicBezTo>
                  <a:cubicBezTo>
                    <a:pt x="9074" y="4014"/>
                    <a:pt x="9026" y="4277"/>
                    <a:pt x="8962" y="4530"/>
                  </a:cubicBezTo>
                  <a:cubicBezTo>
                    <a:pt x="8886" y="4830"/>
                    <a:pt x="8795" y="5125"/>
                    <a:pt x="8655" y="5410"/>
                  </a:cubicBezTo>
                  <a:cubicBezTo>
                    <a:pt x="8504" y="5722"/>
                    <a:pt x="8380" y="5935"/>
                    <a:pt x="8243" y="5935"/>
                  </a:cubicBezTo>
                  <a:cubicBezTo>
                    <a:pt x="8165" y="5935"/>
                    <a:pt x="8083" y="5866"/>
                    <a:pt x="7989" y="5706"/>
                  </a:cubicBezTo>
                  <a:cubicBezTo>
                    <a:pt x="7854" y="5470"/>
                    <a:pt x="7705" y="5297"/>
                    <a:pt x="7543" y="5180"/>
                  </a:cubicBezTo>
                  <a:cubicBezTo>
                    <a:pt x="7441" y="5098"/>
                    <a:pt x="7328" y="5039"/>
                    <a:pt x="7216" y="4996"/>
                  </a:cubicBezTo>
                  <a:cubicBezTo>
                    <a:pt x="7043" y="4937"/>
                    <a:pt x="6866" y="4910"/>
                    <a:pt x="6689" y="4905"/>
                  </a:cubicBezTo>
                  <a:cubicBezTo>
                    <a:pt x="6672" y="4905"/>
                    <a:pt x="6655" y="4904"/>
                    <a:pt x="6638" y="4904"/>
                  </a:cubicBezTo>
                  <a:cubicBezTo>
                    <a:pt x="6202" y="4904"/>
                    <a:pt x="5741" y="5020"/>
                    <a:pt x="5303" y="5020"/>
                  </a:cubicBezTo>
                  <a:cubicBezTo>
                    <a:pt x="5271" y="5020"/>
                    <a:pt x="5238" y="5020"/>
                    <a:pt x="5206" y="5018"/>
                  </a:cubicBezTo>
                  <a:lnTo>
                    <a:pt x="5206" y="5018"/>
                  </a:lnTo>
                  <a:cubicBezTo>
                    <a:pt x="5743" y="6226"/>
                    <a:pt x="5195" y="7484"/>
                    <a:pt x="5335" y="8649"/>
                  </a:cubicBezTo>
                  <a:cubicBezTo>
                    <a:pt x="5357" y="8842"/>
                    <a:pt x="5367" y="9036"/>
                    <a:pt x="5367" y="9229"/>
                  </a:cubicBezTo>
                  <a:cubicBezTo>
                    <a:pt x="5335" y="9390"/>
                    <a:pt x="5330" y="9536"/>
                    <a:pt x="5351" y="9681"/>
                  </a:cubicBezTo>
                  <a:cubicBezTo>
                    <a:pt x="5292" y="10530"/>
                    <a:pt x="5072" y="11368"/>
                    <a:pt x="4895" y="12206"/>
                  </a:cubicBezTo>
                  <a:cubicBezTo>
                    <a:pt x="4766" y="12276"/>
                    <a:pt x="4626" y="12330"/>
                    <a:pt x="4470" y="12362"/>
                  </a:cubicBezTo>
                  <a:cubicBezTo>
                    <a:pt x="4464" y="12362"/>
                    <a:pt x="4464" y="12362"/>
                    <a:pt x="4464" y="12368"/>
                  </a:cubicBezTo>
                  <a:cubicBezTo>
                    <a:pt x="4427" y="12383"/>
                    <a:pt x="4390" y="12395"/>
                    <a:pt x="4347" y="12400"/>
                  </a:cubicBezTo>
                  <a:cubicBezTo>
                    <a:pt x="4486" y="13077"/>
                    <a:pt x="4508" y="13769"/>
                    <a:pt x="4626" y="14457"/>
                  </a:cubicBezTo>
                  <a:cubicBezTo>
                    <a:pt x="4637" y="14570"/>
                    <a:pt x="4642" y="14683"/>
                    <a:pt x="4648" y="14795"/>
                  </a:cubicBezTo>
                  <a:cubicBezTo>
                    <a:pt x="4690" y="15553"/>
                    <a:pt x="5131" y="15961"/>
                    <a:pt x="5340" y="16655"/>
                  </a:cubicBezTo>
                  <a:cubicBezTo>
                    <a:pt x="5357" y="16901"/>
                    <a:pt x="5426" y="17019"/>
                    <a:pt x="5598" y="17089"/>
                  </a:cubicBezTo>
                  <a:lnTo>
                    <a:pt x="5791" y="17282"/>
                  </a:lnTo>
                  <a:cubicBezTo>
                    <a:pt x="5979" y="17471"/>
                    <a:pt x="6028" y="17649"/>
                    <a:pt x="5991" y="17815"/>
                  </a:cubicBezTo>
                  <a:cubicBezTo>
                    <a:pt x="5733" y="18185"/>
                    <a:pt x="5141" y="18319"/>
                    <a:pt x="4965" y="18750"/>
                  </a:cubicBezTo>
                  <a:cubicBezTo>
                    <a:pt x="4960" y="18755"/>
                    <a:pt x="4953" y="18755"/>
                    <a:pt x="4953" y="18760"/>
                  </a:cubicBezTo>
                  <a:cubicBezTo>
                    <a:pt x="4868" y="18782"/>
                    <a:pt x="4755" y="18809"/>
                    <a:pt x="4749" y="18884"/>
                  </a:cubicBezTo>
                  <a:cubicBezTo>
                    <a:pt x="4610" y="18970"/>
                    <a:pt x="4470" y="19067"/>
                    <a:pt x="4341" y="19164"/>
                  </a:cubicBezTo>
                  <a:cubicBezTo>
                    <a:pt x="4303" y="19184"/>
                    <a:pt x="4283" y="19201"/>
                    <a:pt x="4276" y="19222"/>
                  </a:cubicBezTo>
                  <a:cubicBezTo>
                    <a:pt x="4094" y="19367"/>
                    <a:pt x="3928" y="19544"/>
                    <a:pt x="3782" y="19764"/>
                  </a:cubicBezTo>
                  <a:cubicBezTo>
                    <a:pt x="3348" y="20426"/>
                    <a:pt x="3316" y="21284"/>
                    <a:pt x="2961" y="21988"/>
                  </a:cubicBezTo>
                  <a:cubicBezTo>
                    <a:pt x="2800" y="22311"/>
                    <a:pt x="2612" y="22580"/>
                    <a:pt x="2445" y="22854"/>
                  </a:cubicBezTo>
                  <a:cubicBezTo>
                    <a:pt x="2439" y="22854"/>
                    <a:pt x="2429" y="22854"/>
                    <a:pt x="2423" y="22859"/>
                  </a:cubicBezTo>
                  <a:lnTo>
                    <a:pt x="2434" y="22881"/>
                  </a:lnTo>
                  <a:cubicBezTo>
                    <a:pt x="2230" y="23213"/>
                    <a:pt x="2059" y="23563"/>
                    <a:pt x="2004" y="24031"/>
                  </a:cubicBezTo>
                  <a:cubicBezTo>
                    <a:pt x="1967" y="24411"/>
                    <a:pt x="2047" y="24809"/>
                    <a:pt x="2101" y="25185"/>
                  </a:cubicBezTo>
                  <a:cubicBezTo>
                    <a:pt x="2171" y="25695"/>
                    <a:pt x="2176" y="26190"/>
                    <a:pt x="2133" y="26700"/>
                  </a:cubicBezTo>
                  <a:cubicBezTo>
                    <a:pt x="2091" y="27190"/>
                    <a:pt x="1854" y="27468"/>
                    <a:pt x="1531" y="27619"/>
                  </a:cubicBezTo>
                  <a:cubicBezTo>
                    <a:pt x="1209" y="27602"/>
                    <a:pt x="881" y="27582"/>
                    <a:pt x="559" y="27560"/>
                  </a:cubicBezTo>
                  <a:cubicBezTo>
                    <a:pt x="532" y="27570"/>
                    <a:pt x="505" y="27582"/>
                    <a:pt x="484" y="27597"/>
                  </a:cubicBezTo>
                  <a:cubicBezTo>
                    <a:pt x="323" y="27710"/>
                    <a:pt x="210" y="27877"/>
                    <a:pt x="135" y="28070"/>
                  </a:cubicBezTo>
                  <a:cubicBezTo>
                    <a:pt x="81" y="28209"/>
                    <a:pt x="48" y="28360"/>
                    <a:pt x="43" y="28532"/>
                  </a:cubicBezTo>
                  <a:cubicBezTo>
                    <a:pt x="1" y="29660"/>
                    <a:pt x="849" y="29987"/>
                    <a:pt x="1355" y="30181"/>
                  </a:cubicBezTo>
                  <a:cubicBezTo>
                    <a:pt x="1499" y="30235"/>
                    <a:pt x="1633" y="30289"/>
                    <a:pt x="1730" y="30348"/>
                  </a:cubicBezTo>
                  <a:cubicBezTo>
                    <a:pt x="5185" y="32400"/>
                    <a:pt x="8709" y="34474"/>
                    <a:pt x="12115" y="36473"/>
                  </a:cubicBezTo>
                  <a:cubicBezTo>
                    <a:pt x="14430" y="37837"/>
                    <a:pt x="16750" y="39201"/>
                    <a:pt x="19066" y="40566"/>
                  </a:cubicBezTo>
                  <a:cubicBezTo>
                    <a:pt x="19851" y="41033"/>
                    <a:pt x="20640" y="41323"/>
                    <a:pt x="21478" y="41457"/>
                  </a:cubicBezTo>
                  <a:cubicBezTo>
                    <a:pt x="22456" y="41613"/>
                    <a:pt x="23434" y="41764"/>
                    <a:pt x="24412" y="41914"/>
                  </a:cubicBezTo>
                  <a:cubicBezTo>
                    <a:pt x="26464" y="42231"/>
                    <a:pt x="28586" y="42558"/>
                    <a:pt x="30660" y="42935"/>
                  </a:cubicBezTo>
                  <a:cubicBezTo>
                    <a:pt x="30858" y="42972"/>
                    <a:pt x="31025" y="42989"/>
                    <a:pt x="31165" y="42989"/>
                  </a:cubicBezTo>
                  <a:cubicBezTo>
                    <a:pt x="31438" y="42989"/>
                    <a:pt x="31642" y="42924"/>
                    <a:pt x="31798" y="42823"/>
                  </a:cubicBezTo>
                  <a:cubicBezTo>
                    <a:pt x="31959" y="42709"/>
                    <a:pt x="32068" y="42553"/>
                    <a:pt x="32137" y="42382"/>
                  </a:cubicBezTo>
                  <a:cubicBezTo>
                    <a:pt x="32051" y="42226"/>
                    <a:pt x="32051" y="42005"/>
                    <a:pt x="32093" y="41678"/>
                  </a:cubicBezTo>
                  <a:cubicBezTo>
                    <a:pt x="33131" y="34468"/>
                    <a:pt x="34124" y="27254"/>
                    <a:pt x="35130" y="20039"/>
                  </a:cubicBezTo>
                  <a:cubicBezTo>
                    <a:pt x="35135" y="19975"/>
                    <a:pt x="35140" y="19910"/>
                    <a:pt x="35140" y="19834"/>
                  </a:cubicBezTo>
                  <a:cubicBezTo>
                    <a:pt x="35269" y="18911"/>
                    <a:pt x="35312" y="17971"/>
                    <a:pt x="35478" y="17046"/>
                  </a:cubicBezTo>
                  <a:cubicBezTo>
                    <a:pt x="35495" y="16965"/>
                    <a:pt x="35505" y="16880"/>
                    <a:pt x="35522" y="16794"/>
                  </a:cubicBezTo>
                  <a:lnTo>
                    <a:pt x="35559" y="16794"/>
                  </a:lnTo>
                  <a:cubicBezTo>
                    <a:pt x="35715" y="15639"/>
                    <a:pt x="35871" y="14478"/>
                    <a:pt x="36032" y="13318"/>
                  </a:cubicBezTo>
                  <a:cubicBezTo>
                    <a:pt x="36038" y="13286"/>
                    <a:pt x="36038" y="13258"/>
                    <a:pt x="36043" y="13226"/>
                  </a:cubicBezTo>
                  <a:cubicBezTo>
                    <a:pt x="36219" y="12083"/>
                    <a:pt x="36472" y="10949"/>
                    <a:pt x="36531" y="9794"/>
                  </a:cubicBezTo>
                  <a:cubicBezTo>
                    <a:pt x="36585" y="8693"/>
                    <a:pt x="36956" y="7634"/>
                    <a:pt x="36977" y="6538"/>
                  </a:cubicBezTo>
                  <a:cubicBezTo>
                    <a:pt x="37090" y="6098"/>
                    <a:pt x="37057" y="5619"/>
                    <a:pt x="37144" y="5180"/>
                  </a:cubicBezTo>
                  <a:cubicBezTo>
                    <a:pt x="37198" y="4922"/>
                    <a:pt x="37327" y="4379"/>
                    <a:pt x="37295" y="4287"/>
                  </a:cubicBezTo>
                  <a:lnTo>
                    <a:pt x="37295" y="4287"/>
                  </a:lnTo>
                  <a:cubicBezTo>
                    <a:pt x="37290" y="4290"/>
                    <a:pt x="37282" y="4291"/>
                    <a:pt x="37270" y="4291"/>
                  </a:cubicBezTo>
                  <a:cubicBezTo>
                    <a:pt x="37083" y="4291"/>
                    <a:pt x="36034" y="3980"/>
                    <a:pt x="35279" y="3863"/>
                  </a:cubicBezTo>
                  <a:cubicBezTo>
                    <a:pt x="27678" y="2686"/>
                    <a:pt x="20082" y="1505"/>
                    <a:pt x="12485" y="296"/>
                  </a:cubicBezTo>
                  <a:cubicBezTo>
                    <a:pt x="11858" y="198"/>
                    <a:pt x="11422" y="123"/>
                    <a:pt x="11103" y="123"/>
                  </a:cubicBezTo>
                  <a:cubicBezTo>
                    <a:pt x="10968" y="123"/>
                    <a:pt x="10854" y="136"/>
                    <a:pt x="10755" y="167"/>
                  </a:cubicBezTo>
                  <a:cubicBezTo>
                    <a:pt x="10665" y="119"/>
                    <a:pt x="10578" y="65"/>
                    <a:pt x="10497" y="0"/>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98"/>
            <p:cNvSpPr/>
            <p:nvPr/>
          </p:nvSpPr>
          <p:spPr>
            <a:xfrm>
              <a:off x="3727815" y="2261178"/>
              <a:ext cx="496419" cy="395963"/>
            </a:xfrm>
            <a:custGeom>
              <a:avLst/>
              <a:gdLst/>
              <a:ahLst/>
              <a:cxnLst/>
              <a:rect l="l" t="t" r="r" b="b"/>
              <a:pathLst>
                <a:path w="39825" h="31766" extrusionOk="0">
                  <a:moveTo>
                    <a:pt x="3713" y="0"/>
                  </a:moveTo>
                  <a:cubicBezTo>
                    <a:pt x="3703" y="5"/>
                    <a:pt x="3698" y="10"/>
                    <a:pt x="3686" y="16"/>
                  </a:cubicBezTo>
                  <a:cubicBezTo>
                    <a:pt x="3621" y="59"/>
                    <a:pt x="3557" y="112"/>
                    <a:pt x="3504" y="166"/>
                  </a:cubicBezTo>
                  <a:cubicBezTo>
                    <a:pt x="3509" y="177"/>
                    <a:pt x="3520" y="182"/>
                    <a:pt x="3525" y="194"/>
                  </a:cubicBezTo>
                  <a:cubicBezTo>
                    <a:pt x="3633" y="338"/>
                    <a:pt x="3713" y="504"/>
                    <a:pt x="3762" y="698"/>
                  </a:cubicBezTo>
                  <a:cubicBezTo>
                    <a:pt x="3621" y="913"/>
                    <a:pt x="3530" y="1220"/>
                    <a:pt x="3482" y="1622"/>
                  </a:cubicBezTo>
                  <a:cubicBezTo>
                    <a:pt x="2402" y="9981"/>
                    <a:pt x="1274" y="18341"/>
                    <a:pt x="120" y="26689"/>
                  </a:cubicBezTo>
                  <a:cubicBezTo>
                    <a:pt x="65" y="27076"/>
                    <a:pt x="135" y="27806"/>
                    <a:pt x="23" y="27892"/>
                  </a:cubicBezTo>
                  <a:cubicBezTo>
                    <a:pt x="16" y="27897"/>
                    <a:pt x="6" y="27902"/>
                    <a:pt x="1" y="27902"/>
                  </a:cubicBezTo>
                  <a:cubicBezTo>
                    <a:pt x="76" y="27957"/>
                    <a:pt x="629" y="27924"/>
                    <a:pt x="931" y="27967"/>
                  </a:cubicBezTo>
                  <a:cubicBezTo>
                    <a:pt x="3472" y="28296"/>
                    <a:pt x="6023" y="28521"/>
                    <a:pt x="8575" y="28789"/>
                  </a:cubicBezTo>
                  <a:cubicBezTo>
                    <a:pt x="8599" y="28784"/>
                    <a:pt x="8633" y="28782"/>
                    <a:pt x="8673" y="28782"/>
                  </a:cubicBezTo>
                  <a:cubicBezTo>
                    <a:pt x="9083" y="28782"/>
                    <a:pt x="10250" y="29030"/>
                    <a:pt x="10670" y="29080"/>
                  </a:cubicBezTo>
                  <a:cubicBezTo>
                    <a:pt x="13619" y="29424"/>
                    <a:pt x="16564" y="29772"/>
                    <a:pt x="19512" y="30094"/>
                  </a:cubicBezTo>
                  <a:cubicBezTo>
                    <a:pt x="22902" y="30460"/>
                    <a:pt x="26293" y="30803"/>
                    <a:pt x="29683" y="31158"/>
                  </a:cubicBezTo>
                  <a:cubicBezTo>
                    <a:pt x="29705" y="31155"/>
                    <a:pt x="29730" y="31154"/>
                    <a:pt x="29757" y="31154"/>
                  </a:cubicBezTo>
                  <a:cubicBezTo>
                    <a:pt x="30140" y="31154"/>
                    <a:pt x="30989" y="31435"/>
                    <a:pt x="31277" y="31435"/>
                  </a:cubicBezTo>
                  <a:cubicBezTo>
                    <a:pt x="31291" y="31435"/>
                    <a:pt x="31304" y="31434"/>
                    <a:pt x="31315" y="31433"/>
                  </a:cubicBezTo>
                  <a:cubicBezTo>
                    <a:pt x="31418" y="31421"/>
                    <a:pt x="31511" y="31416"/>
                    <a:pt x="31594" y="31416"/>
                  </a:cubicBezTo>
                  <a:cubicBezTo>
                    <a:pt x="31984" y="31416"/>
                    <a:pt x="32181" y="31535"/>
                    <a:pt x="32282" y="31733"/>
                  </a:cubicBezTo>
                  <a:cubicBezTo>
                    <a:pt x="32470" y="31745"/>
                    <a:pt x="32664" y="31755"/>
                    <a:pt x="32852" y="31760"/>
                  </a:cubicBezTo>
                  <a:cubicBezTo>
                    <a:pt x="32901" y="31760"/>
                    <a:pt x="32943" y="31760"/>
                    <a:pt x="32986" y="31765"/>
                  </a:cubicBezTo>
                  <a:cubicBezTo>
                    <a:pt x="33144" y="31580"/>
                    <a:pt x="33360" y="31469"/>
                    <a:pt x="33658" y="31469"/>
                  </a:cubicBezTo>
                  <a:cubicBezTo>
                    <a:pt x="33888" y="31469"/>
                    <a:pt x="34167" y="31535"/>
                    <a:pt x="34506" y="31685"/>
                  </a:cubicBezTo>
                  <a:cubicBezTo>
                    <a:pt x="34557" y="31708"/>
                    <a:pt x="34613" y="31716"/>
                    <a:pt x="34673" y="31716"/>
                  </a:cubicBezTo>
                  <a:cubicBezTo>
                    <a:pt x="34819" y="31716"/>
                    <a:pt x="34985" y="31668"/>
                    <a:pt x="35135" y="31668"/>
                  </a:cubicBezTo>
                  <a:cubicBezTo>
                    <a:pt x="35140" y="31668"/>
                    <a:pt x="35145" y="31668"/>
                    <a:pt x="35151" y="31669"/>
                  </a:cubicBezTo>
                  <a:cubicBezTo>
                    <a:pt x="36092" y="31696"/>
                    <a:pt x="37037" y="31723"/>
                    <a:pt x="37977" y="31755"/>
                  </a:cubicBezTo>
                  <a:cubicBezTo>
                    <a:pt x="37950" y="31728"/>
                    <a:pt x="37923" y="31706"/>
                    <a:pt x="37897" y="31680"/>
                  </a:cubicBezTo>
                  <a:cubicBezTo>
                    <a:pt x="37816" y="31589"/>
                    <a:pt x="37762" y="31487"/>
                    <a:pt x="37724" y="31378"/>
                  </a:cubicBezTo>
                  <a:cubicBezTo>
                    <a:pt x="37885" y="31255"/>
                    <a:pt x="37929" y="31019"/>
                    <a:pt x="37929" y="30674"/>
                  </a:cubicBezTo>
                  <a:cubicBezTo>
                    <a:pt x="37923" y="29960"/>
                    <a:pt x="37999" y="29241"/>
                    <a:pt x="38047" y="28526"/>
                  </a:cubicBezTo>
                  <a:cubicBezTo>
                    <a:pt x="38014" y="28058"/>
                    <a:pt x="38095" y="27619"/>
                    <a:pt x="38133" y="27140"/>
                  </a:cubicBezTo>
                  <a:cubicBezTo>
                    <a:pt x="38165" y="26727"/>
                    <a:pt x="38175" y="26313"/>
                    <a:pt x="38181" y="25899"/>
                  </a:cubicBezTo>
                  <a:cubicBezTo>
                    <a:pt x="38116" y="25690"/>
                    <a:pt x="38219" y="25415"/>
                    <a:pt x="38230" y="25206"/>
                  </a:cubicBezTo>
                  <a:cubicBezTo>
                    <a:pt x="38509" y="20409"/>
                    <a:pt x="38788" y="15611"/>
                    <a:pt x="39090" y="10819"/>
                  </a:cubicBezTo>
                  <a:cubicBezTo>
                    <a:pt x="39207" y="10567"/>
                    <a:pt x="39395" y="10390"/>
                    <a:pt x="39653" y="10293"/>
                  </a:cubicBezTo>
                  <a:cubicBezTo>
                    <a:pt x="39658" y="10255"/>
                    <a:pt x="39658" y="10218"/>
                    <a:pt x="39663" y="10181"/>
                  </a:cubicBezTo>
                  <a:cubicBezTo>
                    <a:pt x="39502" y="9992"/>
                    <a:pt x="39476" y="9702"/>
                    <a:pt x="39509" y="9288"/>
                  </a:cubicBezTo>
                  <a:cubicBezTo>
                    <a:pt x="39626" y="7828"/>
                    <a:pt x="39648" y="6355"/>
                    <a:pt x="39760" y="4894"/>
                  </a:cubicBezTo>
                  <a:cubicBezTo>
                    <a:pt x="39824" y="4104"/>
                    <a:pt x="39675" y="3722"/>
                    <a:pt x="38740" y="3670"/>
                  </a:cubicBezTo>
                  <a:cubicBezTo>
                    <a:pt x="35989" y="3508"/>
                    <a:pt x="33249" y="3202"/>
                    <a:pt x="30499" y="3003"/>
                  </a:cubicBezTo>
                  <a:cubicBezTo>
                    <a:pt x="30102" y="2976"/>
                    <a:pt x="29864" y="2901"/>
                    <a:pt x="29747" y="2696"/>
                  </a:cubicBezTo>
                  <a:cubicBezTo>
                    <a:pt x="29683" y="2686"/>
                    <a:pt x="29613" y="2681"/>
                    <a:pt x="29542" y="2675"/>
                  </a:cubicBezTo>
                  <a:cubicBezTo>
                    <a:pt x="29301" y="2648"/>
                    <a:pt x="29065" y="2626"/>
                    <a:pt x="28823" y="2599"/>
                  </a:cubicBezTo>
                  <a:cubicBezTo>
                    <a:pt x="28768" y="2626"/>
                    <a:pt x="28710" y="2654"/>
                    <a:pt x="28646" y="2670"/>
                  </a:cubicBezTo>
                  <a:cubicBezTo>
                    <a:pt x="27620" y="2589"/>
                    <a:pt x="26593" y="2503"/>
                    <a:pt x="25567" y="2423"/>
                  </a:cubicBezTo>
                  <a:cubicBezTo>
                    <a:pt x="24015" y="2229"/>
                    <a:pt x="22451" y="2106"/>
                    <a:pt x="20893" y="1950"/>
                  </a:cubicBezTo>
                  <a:lnTo>
                    <a:pt x="20893" y="1950"/>
                  </a:lnTo>
                  <a:cubicBezTo>
                    <a:pt x="20904" y="1972"/>
                    <a:pt x="20920" y="1987"/>
                    <a:pt x="20931" y="2009"/>
                  </a:cubicBezTo>
                  <a:cubicBezTo>
                    <a:pt x="20442" y="1950"/>
                    <a:pt x="19948" y="1897"/>
                    <a:pt x="19460" y="1843"/>
                  </a:cubicBezTo>
                  <a:lnTo>
                    <a:pt x="19460" y="1837"/>
                  </a:lnTo>
                  <a:cubicBezTo>
                    <a:pt x="19271" y="1826"/>
                    <a:pt x="19083" y="1821"/>
                    <a:pt x="18895" y="1805"/>
                  </a:cubicBezTo>
                  <a:cubicBezTo>
                    <a:pt x="17477" y="1697"/>
                    <a:pt x="16043" y="1461"/>
                    <a:pt x="14650" y="1230"/>
                  </a:cubicBezTo>
                  <a:lnTo>
                    <a:pt x="14307" y="1176"/>
                  </a:lnTo>
                  <a:cubicBezTo>
                    <a:pt x="11756" y="886"/>
                    <a:pt x="9198" y="596"/>
                    <a:pt x="6646" y="306"/>
                  </a:cubicBezTo>
                  <a:cubicBezTo>
                    <a:pt x="6185" y="229"/>
                    <a:pt x="5723" y="161"/>
                    <a:pt x="5252" y="161"/>
                  </a:cubicBezTo>
                  <a:cubicBezTo>
                    <a:pt x="5235" y="161"/>
                    <a:pt x="5218" y="161"/>
                    <a:pt x="5201" y="161"/>
                  </a:cubicBezTo>
                  <a:cubicBezTo>
                    <a:pt x="4707" y="107"/>
                    <a:pt x="4207" y="59"/>
                    <a:pt x="3713"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98"/>
            <p:cNvSpPr/>
            <p:nvPr/>
          </p:nvSpPr>
          <p:spPr>
            <a:xfrm>
              <a:off x="5321502" y="2158043"/>
              <a:ext cx="287493" cy="319702"/>
            </a:xfrm>
            <a:custGeom>
              <a:avLst/>
              <a:gdLst/>
              <a:ahLst/>
              <a:cxnLst/>
              <a:rect l="l" t="t" r="r" b="b"/>
              <a:pathLst>
                <a:path w="23064" h="25648" extrusionOk="0">
                  <a:moveTo>
                    <a:pt x="21135" y="1"/>
                  </a:moveTo>
                  <a:cubicBezTo>
                    <a:pt x="20964" y="1"/>
                    <a:pt x="20786" y="55"/>
                    <a:pt x="20597" y="162"/>
                  </a:cubicBezTo>
                  <a:cubicBezTo>
                    <a:pt x="20227" y="372"/>
                    <a:pt x="19835" y="549"/>
                    <a:pt x="19422" y="737"/>
                  </a:cubicBezTo>
                  <a:cubicBezTo>
                    <a:pt x="18288" y="1252"/>
                    <a:pt x="17111" y="1784"/>
                    <a:pt x="16343" y="3009"/>
                  </a:cubicBezTo>
                  <a:cubicBezTo>
                    <a:pt x="15886" y="3734"/>
                    <a:pt x="15118" y="3858"/>
                    <a:pt x="14232" y="4003"/>
                  </a:cubicBezTo>
                  <a:cubicBezTo>
                    <a:pt x="13442" y="4126"/>
                    <a:pt x="12566" y="4266"/>
                    <a:pt x="11874" y="4890"/>
                  </a:cubicBezTo>
                  <a:cubicBezTo>
                    <a:pt x="11524" y="4734"/>
                    <a:pt x="11165" y="4652"/>
                    <a:pt x="10815" y="4578"/>
                  </a:cubicBezTo>
                  <a:cubicBezTo>
                    <a:pt x="10407" y="4491"/>
                    <a:pt x="10020" y="4406"/>
                    <a:pt x="9687" y="4196"/>
                  </a:cubicBezTo>
                  <a:cubicBezTo>
                    <a:pt x="9182" y="3869"/>
                    <a:pt x="8505" y="3498"/>
                    <a:pt x="7721" y="3498"/>
                  </a:cubicBezTo>
                  <a:cubicBezTo>
                    <a:pt x="7646" y="3498"/>
                    <a:pt x="7565" y="3504"/>
                    <a:pt x="7485" y="3509"/>
                  </a:cubicBezTo>
                  <a:cubicBezTo>
                    <a:pt x="7485" y="3509"/>
                    <a:pt x="3761" y="4416"/>
                    <a:pt x="2311" y="4545"/>
                  </a:cubicBezTo>
                  <a:cubicBezTo>
                    <a:pt x="1570" y="4610"/>
                    <a:pt x="1113" y="4647"/>
                    <a:pt x="838" y="4781"/>
                  </a:cubicBezTo>
                  <a:cubicBezTo>
                    <a:pt x="597" y="4761"/>
                    <a:pt x="361" y="4749"/>
                    <a:pt x="114" y="4739"/>
                  </a:cubicBezTo>
                  <a:cubicBezTo>
                    <a:pt x="76" y="4798"/>
                    <a:pt x="49" y="4868"/>
                    <a:pt x="22" y="4943"/>
                  </a:cubicBezTo>
                  <a:cubicBezTo>
                    <a:pt x="49" y="5577"/>
                    <a:pt x="0" y="6222"/>
                    <a:pt x="280" y="6893"/>
                  </a:cubicBezTo>
                  <a:cubicBezTo>
                    <a:pt x="307" y="6861"/>
                    <a:pt x="329" y="6834"/>
                    <a:pt x="355" y="6812"/>
                  </a:cubicBezTo>
                  <a:cubicBezTo>
                    <a:pt x="463" y="7580"/>
                    <a:pt x="587" y="8349"/>
                    <a:pt x="640" y="9123"/>
                  </a:cubicBezTo>
                  <a:cubicBezTo>
                    <a:pt x="684" y="9692"/>
                    <a:pt x="726" y="10261"/>
                    <a:pt x="774" y="10826"/>
                  </a:cubicBezTo>
                  <a:cubicBezTo>
                    <a:pt x="710" y="10836"/>
                    <a:pt x="640" y="10841"/>
                    <a:pt x="575" y="10853"/>
                  </a:cubicBezTo>
                  <a:cubicBezTo>
                    <a:pt x="796" y="12797"/>
                    <a:pt x="1016" y="14741"/>
                    <a:pt x="1237" y="16692"/>
                  </a:cubicBezTo>
                  <a:cubicBezTo>
                    <a:pt x="1237" y="17218"/>
                    <a:pt x="1225" y="17746"/>
                    <a:pt x="1220" y="18272"/>
                  </a:cubicBezTo>
                  <a:cubicBezTo>
                    <a:pt x="1199" y="19598"/>
                    <a:pt x="1398" y="20791"/>
                    <a:pt x="1790" y="22021"/>
                  </a:cubicBezTo>
                  <a:cubicBezTo>
                    <a:pt x="1812" y="22194"/>
                    <a:pt x="1827" y="22360"/>
                    <a:pt x="1849" y="22526"/>
                  </a:cubicBezTo>
                  <a:cubicBezTo>
                    <a:pt x="1902" y="22580"/>
                    <a:pt x="1892" y="22854"/>
                    <a:pt x="1892" y="22854"/>
                  </a:cubicBezTo>
                  <a:cubicBezTo>
                    <a:pt x="2005" y="22715"/>
                    <a:pt x="2268" y="22413"/>
                    <a:pt x="2429" y="22306"/>
                  </a:cubicBezTo>
                  <a:cubicBezTo>
                    <a:pt x="2632" y="22436"/>
                    <a:pt x="2874" y="22504"/>
                    <a:pt x="3166" y="22504"/>
                  </a:cubicBezTo>
                  <a:cubicBezTo>
                    <a:pt x="3246" y="22504"/>
                    <a:pt x="3330" y="22499"/>
                    <a:pt x="3417" y="22489"/>
                  </a:cubicBezTo>
                  <a:cubicBezTo>
                    <a:pt x="3520" y="22462"/>
                    <a:pt x="3627" y="22445"/>
                    <a:pt x="3746" y="22430"/>
                  </a:cubicBezTo>
                  <a:cubicBezTo>
                    <a:pt x="3767" y="22360"/>
                    <a:pt x="3778" y="22258"/>
                    <a:pt x="3821" y="22247"/>
                  </a:cubicBezTo>
                  <a:cubicBezTo>
                    <a:pt x="3844" y="22239"/>
                    <a:pt x="3865" y="22236"/>
                    <a:pt x="3885" y="22236"/>
                  </a:cubicBezTo>
                  <a:cubicBezTo>
                    <a:pt x="3979" y="22236"/>
                    <a:pt x="4021" y="22317"/>
                    <a:pt x="4030" y="22424"/>
                  </a:cubicBezTo>
                  <a:cubicBezTo>
                    <a:pt x="4197" y="22435"/>
                    <a:pt x="4314" y="22494"/>
                    <a:pt x="4299" y="22687"/>
                  </a:cubicBezTo>
                  <a:cubicBezTo>
                    <a:pt x="4317" y="22687"/>
                    <a:pt x="4334" y="22686"/>
                    <a:pt x="4351" y="22686"/>
                  </a:cubicBezTo>
                  <a:cubicBezTo>
                    <a:pt x="4512" y="22686"/>
                    <a:pt x="4621" y="22736"/>
                    <a:pt x="4572" y="22945"/>
                  </a:cubicBezTo>
                  <a:cubicBezTo>
                    <a:pt x="4635" y="22919"/>
                    <a:pt x="4690" y="22908"/>
                    <a:pt x="4740" y="22908"/>
                  </a:cubicBezTo>
                  <a:cubicBezTo>
                    <a:pt x="4917" y="22908"/>
                    <a:pt x="5019" y="23056"/>
                    <a:pt x="5100" y="23241"/>
                  </a:cubicBezTo>
                  <a:lnTo>
                    <a:pt x="5078" y="23219"/>
                  </a:lnTo>
                  <a:lnTo>
                    <a:pt x="5078" y="23219"/>
                  </a:lnTo>
                  <a:cubicBezTo>
                    <a:pt x="5502" y="24347"/>
                    <a:pt x="6727" y="24111"/>
                    <a:pt x="7500" y="24649"/>
                  </a:cubicBezTo>
                  <a:cubicBezTo>
                    <a:pt x="8000" y="24991"/>
                    <a:pt x="8505" y="25121"/>
                    <a:pt x="9002" y="25121"/>
                  </a:cubicBezTo>
                  <a:cubicBezTo>
                    <a:pt x="9835" y="25121"/>
                    <a:pt x="10642" y="24755"/>
                    <a:pt x="11353" y="24411"/>
                  </a:cubicBezTo>
                  <a:cubicBezTo>
                    <a:pt x="11735" y="24226"/>
                    <a:pt x="12008" y="24110"/>
                    <a:pt x="12248" y="24110"/>
                  </a:cubicBezTo>
                  <a:cubicBezTo>
                    <a:pt x="12510" y="24110"/>
                    <a:pt x="12734" y="24248"/>
                    <a:pt x="13023" y="24584"/>
                  </a:cubicBezTo>
                  <a:cubicBezTo>
                    <a:pt x="13114" y="24691"/>
                    <a:pt x="13216" y="24788"/>
                    <a:pt x="13324" y="24879"/>
                  </a:cubicBezTo>
                  <a:cubicBezTo>
                    <a:pt x="13647" y="25159"/>
                    <a:pt x="14022" y="25385"/>
                    <a:pt x="14361" y="25648"/>
                  </a:cubicBezTo>
                  <a:cubicBezTo>
                    <a:pt x="14463" y="25636"/>
                    <a:pt x="14559" y="25599"/>
                    <a:pt x="14656" y="25556"/>
                  </a:cubicBezTo>
                  <a:cubicBezTo>
                    <a:pt x="14869" y="25460"/>
                    <a:pt x="15076" y="25329"/>
                    <a:pt x="15313" y="25329"/>
                  </a:cubicBezTo>
                  <a:cubicBezTo>
                    <a:pt x="15368" y="25329"/>
                    <a:pt x="15425" y="25336"/>
                    <a:pt x="15484" y="25353"/>
                  </a:cubicBezTo>
                  <a:cubicBezTo>
                    <a:pt x="15414" y="24917"/>
                    <a:pt x="15623" y="24676"/>
                    <a:pt x="16032" y="24562"/>
                  </a:cubicBezTo>
                  <a:cubicBezTo>
                    <a:pt x="16317" y="23654"/>
                    <a:pt x="15844" y="22682"/>
                    <a:pt x="16310" y="21780"/>
                  </a:cubicBezTo>
                  <a:cubicBezTo>
                    <a:pt x="16489" y="21441"/>
                    <a:pt x="16626" y="21103"/>
                    <a:pt x="16893" y="21103"/>
                  </a:cubicBezTo>
                  <a:cubicBezTo>
                    <a:pt x="17017" y="21103"/>
                    <a:pt x="17169" y="21175"/>
                    <a:pt x="17366" y="21353"/>
                  </a:cubicBezTo>
                  <a:lnTo>
                    <a:pt x="17366" y="21353"/>
                  </a:lnTo>
                  <a:cubicBezTo>
                    <a:pt x="17363" y="21352"/>
                    <a:pt x="17361" y="21350"/>
                    <a:pt x="17359" y="21349"/>
                  </a:cubicBezTo>
                  <a:lnTo>
                    <a:pt x="17359" y="21349"/>
                  </a:lnTo>
                  <a:lnTo>
                    <a:pt x="17386" y="21371"/>
                  </a:lnTo>
                  <a:cubicBezTo>
                    <a:pt x="17379" y="21365"/>
                    <a:pt x="17372" y="21359"/>
                    <a:pt x="17366" y="21353"/>
                  </a:cubicBezTo>
                  <a:lnTo>
                    <a:pt x="17366" y="21353"/>
                  </a:lnTo>
                  <a:cubicBezTo>
                    <a:pt x="17532" y="21439"/>
                    <a:pt x="17688" y="21498"/>
                    <a:pt x="17806" y="21498"/>
                  </a:cubicBezTo>
                  <a:cubicBezTo>
                    <a:pt x="17987" y="21498"/>
                    <a:pt x="18078" y="21360"/>
                    <a:pt x="17981" y="20969"/>
                  </a:cubicBezTo>
                  <a:cubicBezTo>
                    <a:pt x="17837" y="20362"/>
                    <a:pt x="18003" y="19905"/>
                    <a:pt x="18427" y="19502"/>
                  </a:cubicBezTo>
                  <a:cubicBezTo>
                    <a:pt x="18433" y="19077"/>
                    <a:pt x="18599" y="18755"/>
                    <a:pt x="18997" y="18572"/>
                  </a:cubicBezTo>
                  <a:lnTo>
                    <a:pt x="19035" y="18508"/>
                  </a:lnTo>
                  <a:cubicBezTo>
                    <a:pt x="19169" y="18428"/>
                    <a:pt x="19298" y="18346"/>
                    <a:pt x="19432" y="18266"/>
                  </a:cubicBezTo>
                  <a:cubicBezTo>
                    <a:pt x="20726" y="18036"/>
                    <a:pt x="22221" y="16434"/>
                    <a:pt x="22377" y="15140"/>
                  </a:cubicBezTo>
                  <a:cubicBezTo>
                    <a:pt x="22397" y="14973"/>
                    <a:pt x="22419" y="14801"/>
                    <a:pt x="22446" y="14629"/>
                  </a:cubicBezTo>
                  <a:cubicBezTo>
                    <a:pt x="22521" y="14113"/>
                    <a:pt x="22618" y="13603"/>
                    <a:pt x="22699" y="13092"/>
                  </a:cubicBezTo>
                  <a:cubicBezTo>
                    <a:pt x="22280" y="12529"/>
                    <a:pt x="22816" y="11621"/>
                    <a:pt x="22172" y="11078"/>
                  </a:cubicBezTo>
                  <a:cubicBezTo>
                    <a:pt x="22156" y="10680"/>
                    <a:pt x="22139" y="10347"/>
                    <a:pt x="22145" y="10068"/>
                  </a:cubicBezTo>
                  <a:cubicBezTo>
                    <a:pt x="22199" y="9982"/>
                    <a:pt x="22248" y="9901"/>
                    <a:pt x="22268" y="9821"/>
                  </a:cubicBezTo>
                  <a:cubicBezTo>
                    <a:pt x="22355" y="9504"/>
                    <a:pt x="22409" y="9192"/>
                    <a:pt x="22435" y="8881"/>
                  </a:cubicBezTo>
                  <a:cubicBezTo>
                    <a:pt x="22446" y="8870"/>
                    <a:pt x="22446" y="8865"/>
                    <a:pt x="22451" y="8859"/>
                  </a:cubicBezTo>
                  <a:cubicBezTo>
                    <a:pt x="22451" y="8843"/>
                    <a:pt x="22972" y="8741"/>
                    <a:pt x="22972" y="8725"/>
                  </a:cubicBezTo>
                  <a:cubicBezTo>
                    <a:pt x="23064" y="7570"/>
                    <a:pt x="22295" y="6528"/>
                    <a:pt x="22139" y="5400"/>
                  </a:cubicBezTo>
                  <a:cubicBezTo>
                    <a:pt x="22027" y="4771"/>
                    <a:pt x="21973" y="4132"/>
                    <a:pt x="21887" y="3498"/>
                  </a:cubicBezTo>
                  <a:cubicBezTo>
                    <a:pt x="21849" y="3202"/>
                    <a:pt x="21802" y="2907"/>
                    <a:pt x="21747" y="2611"/>
                  </a:cubicBezTo>
                  <a:cubicBezTo>
                    <a:pt x="21693" y="2423"/>
                    <a:pt x="21673" y="2241"/>
                    <a:pt x="21651" y="2069"/>
                  </a:cubicBezTo>
                  <a:cubicBezTo>
                    <a:pt x="21597" y="1746"/>
                    <a:pt x="21544" y="1424"/>
                    <a:pt x="21500" y="1102"/>
                  </a:cubicBezTo>
                  <a:cubicBezTo>
                    <a:pt x="21425" y="876"/>
                    <a:pt x="21383" y="598"/>
                    <a:pt x="21194" y="543"/>
                  </a:cubicBezTo>
                  <a:cubicBezTo>
                    <a:pt x="21178" y="355"/>
                    <a:pt x="21194" y="178"/>
                    <a:pt x="21232" y="17"/>
                  </a:cubicBezTo>
                  <a:cubicBezTo>
                    <a:pt x="21200" y="11"/>
                    <a:pt x="21167" y="1"/>
                    <a:pt x="21135"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98"/>
            <p:cNvSpPr/>
            <p:nvPr/>
          </p:nvSpPr>
          <p:spPr>
            <a:xfrm>
              <a:off x="5629612" y="1810369"/>
              <a:ext cx="408964" cy="354392"/>
            </a:xfrm>
            <a:custGeom>
              <a:avLst/>
              <a:gdLst/>
              <a:ahLst/>
              <a:cxnLst/>
              <a:rect l="l" t="t" r="r" b="b"/>
              <a:pathLst>
                <a:path w="32809" h="28431" extrusionOk="0">
                  <a:moveTo>
                    <a:pt x="27044" y="1"/>
                  </a:moveTo>
                  <a:cubicBezTo>
                    <a:pt x="26840" y="1"/>
                    <a:pt x="26642" y="53"/>
                    <a:pt x="26448" y="102"/>
                  </a:cubicBezTo>
                  <a:cubicBezTo>
                    <a:pt x="26394" y="118"/>
                    <a:pt x="26340" y="135"/>
                    <a:pt x="26287" y="145"/>
                  </a:cubicBezTo>
                  <a:cubicBezTo>
                    <a:pt x="25851" y="253"/>
                    <a:pt x="25417" y="382"/>
                    <a:pt x="24998" y="511"/>
                  </a:cubicBezTo>
                  <a:cubicBezTo>
                    <a:pt x="24051" y="790"/>
                    <a:pt x="23155" y="1059"/>
                    <a:pt x="22263" y="1085"/>
                  </a:cubicBezTo>
                  <a:cubicBezTo>
                    <a:pt x="19980" y="1156"/>
                    <a:pt x="18829" y="2590"/>
                    <a:pt x="17723" y="3970"/>
                  </a:cubicBezTo>
                  <a:lnTo>
                    <a:pt x="17637" y="4077"/>
                  </a:lnTo>
                  <a:cubicBezTo>
                    <a:pt x="17106" y="4739"/>
                    <a:pt x="16778" y="5507"/>
                    <a:pt x="16461" y="6249"/>
                  </a:cubicBezTo>
                  <a:cubicBezTo>
                    <a:pt x="16005" y="7328"/>
                    <a:pt x="15569" y="8349"/>
                    <a:pt x="14542" y="8939"/>
                  </a:cubicBezTo>
                  <a:cubicBezTo>
                    <a:pt x="14237" y="9111"/>
                    <a:pt x="14065" y="9460"/>
                    <a:pt x="14103" y="9820"/>
                  </a:cubicBezTo>
                  <a:cubicBezTo>
                    <a:pt x="14140" y="10137"/>
                    <a:pt x="14339" y="10385"/>
                    <a:pt x="14613" y="10471"/>
                  </a:cubicBezTo>
                  <a:cubicBezTo>
                    <a:pt x="14973" y="10578"/>
                    <a:pt x="15005" y="10702"/>
                    <a:pt x="15032" y="11282"/>
                  </a:cubicBezTo>
                  <a:cubicBezTo>
                    <a:pt x="15043" y="11588"/>
                    <a:pt x="15058" y="11937"/>
                    <a:pt x="15214" y="12265"/>
                  </a:cubicBezTo>
                  <a:cubicBezTo>
                    <a:pt x="15284" y="12416"/>
                    <a:pt x="15355" y="12631"/>
                    <a:pt x="15295" y="12792"/>
                  </a:cubicBezTo>
                  <a:cubicBezTo>
                    <a:pt x="15226" y="12958"/>
                    <a:pt x="15016" y="13076"/>
                    <a:pt x="14849" y="13147"/>
                  </a:cubicBezTo>
                  <a:cubicBezTo>
                    <a:pt x="14393" y="13334"/>
                    <a:pt x="14022" y="13662"/>
                    <a:pt x="13721" y="14139"/>
                  </a:cubicBezTo>
                  <a:cubicBezTo>
                    <a:pt x="13211" y="14945"/>
                    <a:pt x="12394" y="15150"/>
                    <a:pt x="11443" y="15381"/>
                  </a:cubicBezTo>
                  <a:cubicBezTo>
                    <a:pt x="10815" y="15537"/>
                    <a:pt x="10170" y="15698"/>
                    <a:pt x="9585" y="16053"/>
                  </a:cubicBezTo>
                  <a:cubicBezTo>
                    <a:pt x="8876" y="15714"/>
                    <a:pt x="8160" y="15547"/>
                    <a:pt x="7398" y="15547"/>
                  </a:cubicBezTo>
                  <a:cubicBezTo>
                    <a:pt x="5883" y="15547"/>
                    <a:pt x="4438" y="16251"/>
                    <a:pt x="3278" y="16815"/>
                  </a:cubicBezTo>
                  <a:cubicBezTo>
                    <a:pt x="2724" y="17089"/>
                    <a:pt x="2343" y="17595"/>
                    <a:pt x="2262" y="18168"/>
                  </a:cubicBezTo>
                  <a:cubicBezTo>
                    <a:pt x="2182" y="18728"/>
                    <a:pt x="2385" y="19271"/>
                    <a:pt x="2821" y="19663"/>
                  </a:cubicBezTo>
                  <a:cubicBezTo>
                    <a:pt x="3530" y="20302"/>
                    <a:pt x="3551" y="20903"/>
                    <a:pt x="2886" y="21741"/>
                  </a:cubicBezTo>
                  <a:cubicBezTo>
                    <a:pt x="2192" y="22611"/>
                    <a:pt x="1440" y="23397"/>
                    <a:pt x="656" y="24074"/>
                  </a:cubicBezTo>
                  <a:cubicBezTo>
                    <a:pt x="414" y="24282"/>
                    <a:pt x="161" y="24535"/>
                    <a:pt x="0" y="24847"/>
                  </a:cubicBezTo>
                  <a:cubicBezTo>
                    <a:pt x="37" y="24847"/>
                    <a:pt x="76" y="24852"/>
                    <a:pt x="108" y="24863"/>
                  </a:cubicBezTo>
                  <a:cubicBezTo>
                    <a:pt x="263" y="24900"/>
                    <a:pt x="387" y="25008"/>
                    <a:pt x="457" y="25142"/>
                  </a:cubicBezTo>
                  <a:cubicBezTo>
                    <a:pt x="312" y="25443"/>
                    <a:pt x="307" y="25765"/>
                    <a:pt x="484" y="26174"/>
                  </a:cubicBezTo>
                  <a:cubicBezTo>
                    <a:pt x="650" y="26564"/>
                    <a:pt x="890" y="26676"/>
                    <a:pt x="1149" y="26676"/>
                  </a:cubicBezTo>
                  <a:cubicBezTo>
                    <a:pt x="1425" y="26676"/>
                    <a:pt x="1723" y="26549"/>
                    <a:pt x="1978" y="26496"/>
                  </a:cubicBezTo>
                  <a:cubicBezTo>
                    <a:pt x="4755" y="25948"/>
                    <a:pt x="7510" y="25314"/>
                    <a:pt x="10294" y="24783"/>
                  </a:cubicBezTo>
                  <a:cubicBezTo>
                    <a:pt x="10554" y="24734"/>
                    <a:pt x="10869" y="24562"/>
                    <a:pt x="11175" y="24562"/>
                  </a:cubicBezTo>
                  <a:cubicBezTo>
                    <a:pt x="11242" y="24562"/>
                    <a:pt x="11308" y="24570"/>
                    <a:pt x="11373" y="24589"/>
                  </a:cubicBezTo>
                  <a:cubicBezTo>
                    <a:pt x="11792" y="24545"/>
                    <a:pt x="12206" y="24471"/>
                    <a:pt x="12615" y="24384"/>
                  </a:cubicBezTo>
                  <a:cubicBezTo>
                    <a:pt x="12615" y="24364"/>
                    <a:pt x="12608" y="24342"/>
                    <a:pt x="12608" y="24320"/>
                  </a:cubicBezTo>
                  <a:lnTo>
                    <a:pt x="21844" y="22423"/>
                  </a:lnTo>
                  <a:cubicBezTo>
                    <a:pt x="21859" y="22418"/>
                    <a:pt x="21871" y="22413"/>
                    <a:pt x="21886" y="22413"/>
                  </a:cubicBezTo>
                  <a:cubicBezTo>
                    <a:pt x="21956" y="22397"/>
                    <a:pt x="22021" y="22386"/>
                    <a:pt x="22091" y="22370"/>
                  </a:cubicBezTo>
                  <a:cubicBezTo>
                    <a:pt x="22102" y="22483"/>
                    <a:pt x="22117" y="22584"/>
                    <a:pt x="22139" y="22681"/>
                  </a:cubicBezTo>
                  <a:cubicBezTo>
                    <a:pt x="22719" y="23584"/>
                    <a:pt x="23703" y="24255"/>
                    <a:pt x="24589" y="24808"/>
                  </a:cubicBezTo>
                  <a:cubicBezTo>
                    <a:pt x="25239" y="25217"/>
                    <a:pt x="25970" y="25743"/>
                    <a:pt x="26733" y="26040"/>
                  </a:cubicBezTo>
                  <a:cubicBezTo>
                    <a:pt x="26749" y="26045"/>
                    <a:pt x="26765" y="26050"/>
                    <a:pt x="26781" y="26055"/>
                  </a:cubicBezTo>
                  <a:cubicBezTo>
                    <a:pt x="26926" y="26098"/>
                    <a:pt x="27071" y="26142"/>
                    <a:pt x="27217" y="26184"/>
                  </a:cubicBezTo>
                  <a:cubicBezTo>
                    <a:pt x="27318" y="26211"/>
                    <a:pt x="27420" y="26233"/>
                    <a:pt x="27527" y="26244"/>
                  </a:cubicBezTo>
                  <a:cubicBezTo>
                    <a:pt x="27576" y="26249"/>
                    <a:pt x="27614" y="26281"/>
                    <a:pt x="27636" y="26318"/>
                  </a:cubicBezTo>
                  <a:cubicBezTo>
                    <a:pt x="28860" y="26700"/>
                    <a:pt x="30069" y="27114"/>
                    <a:pt x="31192" y="27699"/>
                  </a:cubicBezTo>
                  <a:cubicBezTo>
                    <a:pt x="31390" y="27801"/>
                    <a:pt x="31551" y="27860"/>
                    <a:pt x="31680" y="27893"/>
                  </a:cubicBezTo>
                  <a:cubicBezTo>
                    <a:pt x="31819" y="28049"/>
                    <a:pt x="31955" y="28220"/>
                    <a:pt x="32072" y="28425"/>
                  </a:cubicBezTo>
                  <a:lnTo>
                    <a:pt x="32077" y="28430"/>
                  </a:lnTo>
                  <a:cubicBezTo>
                    <a:pt x="32518" y="28334"/>
                    <a:pt x="32701" y="27952"/>
                    <a:pt x="32808" y="27630"/>
                  </a:cubicBezTo>
                  <a:lnTo>
                    <a:pt x="32808" y="27630"/>
                  </a:lnTo>
                  <a:cubicBezTo>
                    <a:pt x="32685" y="27651"/>
                    <a:pt x="32551" y="27667"/>
                    <a:pt x="32411" y="27667"/>
                  </a:cubicBezTo>
                  <a:lnTo>
                    <a:pt x="32406" y="27667"/>
                  </a:lnTo>
                  <a:cubicBezTo>
                    <a:pt x="32347" y="27667"/>
                    <a:pt x="32293" y="27657"/>
                    <a:pt x="32238" y="27640"/>
                  </a:cubicBezTo>
                  <a:cubicBezTo>
                    <a:pt x="32298" y="27501"/>
                    <a:pt x="32347" y="27329"/>
                    <a:pt x="32406" y="27136"/>
                  </a:cubicBezTo>
                  <a:cubicBezTo>
                    <a:pt x="32347" y="27071"/>
                    <a:pt x="32238" y="26953"/>
                    <a:pt x="32245" y="26947"/>
                  </a:cubicBezTo>
                  <a:cubicBezTo>
                    <a:pt x="32545" y="26635"/>
                    <a:pt x="32690" y="26323"/>
                    <a:pt x="32739" y="26001"/>
                  </a:cubicBezTo>
                  <a:cubicBezTo>
                    <a:pt x="32761" y="25879"/>
                    <a:pt x="32766" y="25750"/>
                    <a:pt x="32761" y="25621"/>
                  </a:cubicBezTo>
                  <a:cubicBezTo>
                    <a:pt x="32739" y="25041"/>
                    <a:pt x="32496" y="24449"/>
                    <a:pt x="32389" y="23863"/>
                  </a:cubicBezTo>
                  <a:cubicBezTo>
                    <a:pt x="32250" y="23112"/>
                    <a:pt x="32035" y="21957"/>
                    <a:pt x="31879" y="21005"/>
                  </a:cubicBezTo>
                  <a:cubicBezTo>
                    <a:pt x="31896" y="20737"/>
                    <a:pt x="31928" y="20506"/>
                    <a:pt x="31992" y="20313"/>
                  </a:cubicBezTo>
                  <a:lnTo>
                    <a:pt x="31960" y="20313"/>
                  </a:lnTo>
                  <a:cubicBezTo>
                    <a:pt x="31901" y="20313"/>
                    <a:pt x="31847" y="20302"/>
                    <a:pt x="31794" y="20286"/>
                  </a:cubicBezTo>
                  <a:cubicBezTo>
                    <a:pt x="31643" y="19110"/>
                    <a:pt x="31556" y="17927"/>
                    <a:pt x="31626" y="16730"/>
                  </a:cubicBezTo>
                  <a:cubicBezTo>
                    <a:pt x="31653" y="16273"/>
                    <a:pt x="31658" y="15815"/>
                    <a:pt x="31594" y="15371"/>
                  </a:cubicBezTo>
                  <a:cubicBezTo>
                    <a:pt x="31600" y="15354"/>
                    <a:pt x="31611" y="15338"/>
                    <a:pt x="31621" y="15327"/>
                  </a:cubicBezTo>
                  <a:cubicBezTo>
                    <a:pt x="31605" y="15322"/>
                    <a:pt x="31594" y="15311"/>
                    <a:pt x="31578" y="15306"/>
                  </a:cubicBezTo>
                  <a:cubicBezTo>
                    <a:pt x="31541" y="15048"/>
                    <a:pt x="31471" y="14801"/>
                    <a:pt x="31368" y="14553"/>
                  </a:cubicBezTo>
                  <a:cubicBezTo>
                    <a:pt x="31036" y="14365"/>
                    <a:pt x="31020" y="14070"/>
                    <a:pt x="31090" y="13742"/>
                  </a:cubicBezTo>
                  <a:cubicBezTo>
                    <a:pt x="30182" y="12738"/>
                    <a:pt x="30627" y="11421"/>
                    <a:pt x="30299" y="10283"/>
                  </a:cubicBezTo>
                  <a:cubicBezTo>
                    <a:pt x="30036" y="10191"/>
                    <a:pt x="30026" y="9971"/>
                    <a:pt x="30026" y="9745"/>
                  </a:cubicBezTo>
                  <a:cubicBezTo>
                    <a:pt x="30023" y="9745"/>
                    <a:pt x="30019" y="9745"/>
                    <a:pt x="30016" y="9745"/>
                  </a:cubicBezTo>
                  <a:cubicBezTo>
                    <a:pt x="29012" y="9745"/>
                    <a:pt x="29257" y="8986"/>
                    <a:pt x="29230" y="8397"/>
                  </a:cubicBezTo>
                  <a:cubicBezTo>
                    <a:pt x="28548" y="7484"/>
                    <a:pt x="28226" y="6485"/>
                    <a:pt x="28527" y="5346"/>
                  </a:cubicBezTo>
                  <a:cubicBezTo>
                    <a:pt x="28764" y="4437"/>
                    <a:pt x="28162" y="3658"/>
                    <a:pt x="28156" y="2788"/>
                  </a:cubicBezTo>
                  <a:cubicBezTo>
                    <a:pt x="27721" y="2439"/>
                    <a:pt x="27517" y="1875"/>
                    <a:pt x="27485" y="1429"/>
                  </a:cubicBezTo>
                  <a:cubicBezTo>
                    <a:pt x="27468" y="930"/>
                    <a:pt x="27527" y="564"/>
                    <a:pt x="27721" y="286"/>
                  </a:cubicBezTo>
                  <a:cubicBezTo>
                    <a:pt x="27710" y="274"/>
                    <a:pt x="27705" y="264"/>
                    <a:pt x="27694" y="253"/>
                  </a:cubicBezTo>
                  <a:cubicBezTo>
                    <a:pt x="27576" y="140"/>
                    <a:pt x="27371" y="1"/>
                    <a:pt x="27044"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98"/>
            <p:cNvSpPr/>
            <p:nvPr/>
          </p:nvSpPr>
          <p:spPr>
            <a:xfrm>
              <a:off x="5585474" y="2089211"/>
              <a:ext cx="383723" cy="253040"/>
            </a:xfrm>
            <a:custGeom>
              <a:avLst/>
              <a:gdLst/>
              <a:ahLst/>
              <a:cxnLst/>
              <a:rect l="l" t="t" r="r" b="b"/>
              <a:pathLst>
                <a:path w="30784" h="20300" extrusionOk="0">
                  <a:moveTo>
                    <a:pt x="25632" y="0"/>
                  </a:moveTo>
                  <a:cubicBezTo>
                    <a:pt x="25562" y="16"/>
                    <a:pt x="25497" y="27"/>
                    <a:pt x="25427" y="43"/>
                  </a:cubicBezTo>
                  <a:cubicBezTo>
                    <a:pt x="25412" y="43"/>
                    <a:pt x="25400" y="48"/>
                    <a:pt x="25385" y="53"/>
                  </a:cubicBezTo>
                  <a:lnTo>
                    <a:pt x="16149" y="1950"/>
                  </a:lnTo>
                  <a:cubicBezTo>
                    <a:pt x="16149" y="1972"/>
                    <a:pt x="16156" y="1994"/>
                    <a:pt x="16156" y="2014"/>
                  </a:cubicBezTo>
                  <a:cubicBezTo>
                    <a:pt x="15747" y="2101"/>
                    <a:pt x="15333" y="2175"/>
                    <a:pt x="14914" y="2219"/>
                  </a:cubicBezTo>
                  <a:cubicBezTo>
                    <a:pt x="14849" y="2200"/>
                    <a:pt x="14783" y="2192"/>
                    <a:pt x="14716" y="2192"/>
                  </a:cubicBezTo>
                  <a:cubicBezTo>
                    <a:pt x="14410" y="2192"/>
                    <a:pt x="14095" y="2364"/>
                    <a:pt x="13835" y="2413"/>
                  </a:cubicBezTo>
                  <a:cubicBezTo>
                    <a:pt x="11051" y="2944"/>
                    <a:pt x="8296" y="3578"/>
                    <a:pt x="5519" y="4126"/>
                  </a:cubicBezTo>
                  <a:cubicBezTo>
                    <a:pt x="5264" y="4179"/>
                    <a:pt x="4966" y="4306"/>
                    <a:pt x="4690" y="4306"/>
                  </a:cubicBezTo>
                  <a:cubicBezTo>
                    <a:pt x="4431" y="4306"/>
                    <a:pt x="4191" y="4194"/>
                    <a:pt x="4025" y="3804"/>
                  </a:cubicBezTo>
                  <a:cubicBezTo>
                    <a:pt x="3848" y="3395"/>
                    <a:pt x="3853" y="3073"/>
                    <a:pt x="3998" y="2772"/>
                  </a:cubicBezTo>
                  <a:cubicBezTo>
                    <a:pt x="3928" y="2638"/>
                    <a:pt x="3804" y="2530"/>
                    <a:pt x="3649" y="2493"/>
                  </a:cubicBezTo>
                  <a:cubicBezTo>
                    <a:pt x="3617" y="2482"/>
                    <a:pt x="3578" y="2477"/>
                    <a:pt x="3541" y="2477"/>
                  </a:cubicBezTo>
                  <a:lnTo>
                    <a:pt x="3526" y="2477"/>
                  </a:lnTo>
                  <a:cubicBezTo>
                    <a:pt x="3337" y="2477"/>
                    <a:pt x="3166" y="2574"/>
                    <a:pt x="3063" y="2735"/>
                  </a:cubicBezTo>
                  <a:cubicBezTo>
                    <a:pt x="2779" y="3212"/>
                    <a:pt x="2403" y="3385"/>
                    <a:pt x="1999" y="3573"/>
                  </a:cubicBezTo>
                  <a:cubicBezTo>
                    <a:pt x="1699" y="3707"/>
                    <a:pt x="1381" y="3852"/>
                    <a:pt x="1124" y="4115"/>
                  </a:cubicBezTo>
                  <a:cubicBezTo>
                    <a:pt x="1059" y="4186"/>
                    <a:pt x="984" y="4250"/>
                    <a:pt x="915" y="4320"/>
                  </a:cubicBezTo>
                  <a:cubicBezTo>
                    <a:pt x="603" y="4605"/>
                    <a:pt x="194" y="4985"/>
                    <a:pt x="55" y="5539"/>
                  </a:cubicBezTo>
                  <a:cubicBezTo>
                    <a:pt x="17" y="5700"/>
                    <a:pt x="1" y="5877"/>
                    <a:pt x="17" y="6065"/>
                  </a:cubicBezTo>
                  <a:cubicBezTo>
                    <a:pt x="206" y="6120"/>
                    <a:pt x="248" y="6398"/>
                    <a:pt x="323" y="6624"/>
                  </a:cubicBezTo>
                  <a:cubicBezTo>
                    <a:pt x="367" y="6946"/>
                    <a:pt x="420" y="7268"/>
                    <a:pt x="474" y="7591"/>
                  </a:cubicBezTo>
                  <a:cubicBezTo>
                    <a:pt x="496" y="7763"/>
                    <a:pt x="516" y="7945"/>
                    <a:pt x="570" y="8133"/>
                  </a:cubicBezTo>
                  <a:cubicBezTo>
                    <a:pt x="625" y="8429"/>
                    <a:pt x="672" y="8724"/>
                    <a:pt x="710" y="9020"/>
                  </a:cubicBezTo>
                  <a:cubicBezTo>
                    <a:pt x="796" y="9654"/>
                    <a:pt x="850" y="10293"/>
                    <a:pt x="962" y="10922"/>
                  </a:cubicBezTo>
                  <a:cubicBezTo>
                    <a:pt x="1118" y="12050"/>
                    <a:pt x="1527" y="14225"/>
                    <a:pt x="1656" y="14225"/>
                  </a:cubicBezTo>
                  <a:cubicBezTo>
                    <a:pt x="1704" y="14225"/>
                    <a:pt x="1748" y="14231"/>
                    <a:pt x="1795" y="14247"/>
                  </a:cubicBezTo>
                  <a:cubicBezTo>
                    <a:pt x="2080" y="15956"/>
                    <a:pt x="2381" y="17669"/>
                    <a:pt x="2660" y="19378"/>
                  </a:cubicBezTo>
                  <a:cubicBezTo>
                    <a:pt x="2759" y="19983"/>
                    <a:pt x="2978" y="20300"/>
                    <a:pt x="3516" y="20300"/>
                  </a:cubicBezTo>
                  <a:cubicBezTo>
                    <a:pt x="3628" y="20300"/>
                    <a:pt x="3754" y="20286"/>
                    <a:pt x="3896" y="20258"/>
                  </a:cubicBezTo>
                  <a:cubicBezTo>
                    <a:pt x="5212" y="20000"/>
                    <a:pt x="6539" y="19807"/>
                    <a:pt x="7860" y="19614"/>
                  </a:cubicBezTo>
                  <a:cubicBezTo>
                    <a:pt x="7898" y="19630"/>
                    <a:pt x="7930" y="19641"/>
                    <a:pt x="7969" y="19657"/>
                  </a:cubicBezTo>
                  <a:cubicBezTo>
                    <a:pt x="8033" y="19690"/>
                    <a:pt x="8091" y="19727"/>
                    <a:pt x="8150" y="19770"/>
                  </a:cubicBezTo>
                  <a:cubicBezTo>
                    <a:pt x="8183" y="19695"/>
                    <a:pt x="8215" y="19625"/>
                    <a:pt x="8252" y="19554"/>
                  </a:cubicBezTo>
                  <a:cubicBezTo>
                    <a:pt x="8505" y="19517"/>
                    <a:pt x="8758" y="19479"/>
                    <a:pt x="9005" y="19442"/>
                  </a:cubicBezTo>
                  <a:cubicBezTo>
                    <a:pt x="10999" y="19259"/>
                    <a:pt x="12943" y="18852"/>
                    <a:pt x="14887" y="18421"/>
                  </a:cubicBezTo>
                  <a:cubicBezTo>
                    <a:pt x="15274" y="18336"/>
                    <a:pt x="15661" y="18249"/>
                    <a:pt x="16053" y="18163"/>
                  </a:cubicBezTo>
                  <a:cubicBezTo>
                    <a:pt x="16826" y="17992"/>
                    <a:pt x="17606" y="17830"/>
                    <a:pt x="18390" y="17680"/>
                  </a:cubicBezTo>
                  <a:cubicBezTo>
                    <a:pt x="19459" y="17476"/>
                    <a:pt x="20528" y="17240"/>
                    <a:pt x="21597" y="17014"/>
                  </a:cubicBezTo>
                  <a:cubicBezTo>
                    <a:pt x="23134" y="16460"/>
                    <a:pt x="24778" y="16536"/>
                    <a:pt x="26357" y="16229"/>
                  </a:cubicBezTo>
                  <a:cubicBezTo>
                    <a:pt x="26567" y="16192"/>
                    <a:pt x="26808" y="16234"/>
                    <a:pt x="26975" y="16117"/>
                  </a:cubicBezTo>
                  <a:cubicBezTo>
                    <a:pt x="27136" y="16187"/>
                    <a:pt x="27287" y="16288"/>
                    <a:pt x="27410" y="16450"/>
                  </a:cubicBezTo>
                  <a:cubicBezTo>
                    <a:pt x="27534" y="16321"/>
                    <a:pt x="27636" y="16138"/>
                    <a:pt x="27684" y="15869"/>
                  </a:cubicBezTo>
                  <a:cubicBezTo>
                    <a:pt x="27738" y="15552"/>
                    <a:pt x="27835" y="15428"/>
                    <a:pt x="28249" y="15408"/>
                  </a:cubicBezTo>
                  <a:cubicBezTo>
                    <a:pt x="28243" y="15343"/>
                    <a:pt x="28237" y="15284"/>
                    <a:pt x="28232" y="15220"/>
                  </a:cubicBezTo>
                  <a:cubicBezTo>
                    <a:pt x="28221" y="15096"/>
                    <a:pt x="28259" y="14972"/>
                    <a:pt x="28334" y="14870"/>
                  </a:cubicBezTo>
                  <a:cubicBezTo>
                    <a:pt x="28437" y="14870"/>
                    <a:pt x="28544" y="14870"/>
                    <a:pt x="28646" y="14875"/>
                  </a:cubicBezTo>
                  <a:cubicBezTo>
                    <a:pt x="28727" y="14811"/>
                    <a:pt x="28812" y="14746"/>
                    <a:pt x="28903" y="14687"/>
                  </a:cubicBezTo>
                  <a:cubicBezTo>
                    <a:pt x="28909" y="14682"/>
                    <a:pt x="28920" y="14677"/>
                    <a:pt x="28931" y="14672"/>
                  </a:cubicBezTo>
                  <a:cubicBezTo>
                    <a:pt x="29038" y="14602"/>
                    <a:pt x="29151" y="14532"/>
                    <a:pt x="29275" y="14461"/>
                  </a:cubicBezTo>
                  <a:cubicBezTo>
                    <a:pt x="29613" y="14274"/>
                    <a:pt x="29903" y="14032"/>
                    <a:pt x="30128" y="13764"/>
                  </a:cubicBezTo>
                  <a:cubicBezTo>
                    <a:pt x="30171" y="13469"/>
                    <a:pt x="30252" y="13231"/>
                    <a:pt x="30537" y="13075"/>
                  </a:cubicBezTo>
                  <a:cubicBezTo>
                    <a:pt x="30783" y="12426"/>
                    <a:pt x="30730" y="11684"/>
                    <a:pt x="30247" y="10992"/>
                  </a:cubicBezTo>
                  <a:cubicBezTo>
                    <a:pt x="29602" y="10067"/>
                    <a:pt x="28656" y="9170"/>
                    <a:pt x="28484" y="8005"/>
                  </a:cubicBezTo>
                  <a:cubicBezTo>
                    <a:pt x="28420" y="7580"/>
                    <a:pt x="28398" y="7129"/>
                    <a:pt x="28581" y="6725"/>
                  </a:cubicBezTo>
                  <a:cubicBezTo>
                    <a:pt x="28581" y="6725"/>
                    <a:pt x="28586" y="6725"/>
                    <a:pt x="28586" y="6720"/>
                  </a:cubicBezTo>
                  <a:cubicBezTo>
                    <a:pt x="28559" y="6710"/>
                    <a:pt x="28539" y="6700"/>
                    <a:pt x="28533" y="6678"/>
                  </a:cubicBezTo>
                  <a:cubicBezTo>
                    <a:pt x="28490" y="6500"/>
                    <a:pt x="28566" y="6388"/>
                    <a:pt x="28742" y="6345"/>
                  </a:cubicBezTo>
                  <a:lnTo>
                    <a:pt x="28742" y="6345"/>
                  </a:lnTo>
                  <a:cubicBezTo>
                    <a:pt x="28737" y="6388"/>
                    <a:pt x="28737" y="6430"/>
                    <a:pt x="28732" y="6468"/>
                  </a:cubicBezTo>
                  <a:lnTo>
                    <a:pt x="28829" y="6323"/>
                  </a:lnTo>
                  <a:cubicBezTo>
                    <a:pt x="28812" y="6323"/>
                    <a:pt x="28796" y="6323"/>
                    <a:pt x="28775" y="6318"/>
                  </a:cubicBezTo>
                  <a:cubicBezTo>
                    <a:pt x="28839" y="6162"/>
                    <a:pt x="28925" y="6055"/>
                    <a:pt x="29054" y="6033"/>
                  </a:cubicBezTo>
                  <a:cubicBezTo>
                    <a:pt x="29134" y="5926"/>
                    <a:pt x="29221" y="5813"/>
                    <a:pt x="29290" y="5700"/>
                  </a:cubicBezTo>
                  <a:cubicBezTo>
                    <a:pt x="29307" y="5163"/>
                    <a:pt x="29526" y="4652"/>
                    <a:pt x="29731" y="4191"/>
                  </a:cubicBezTo>
                  <a:cubicBezTo>
                    <a:pt x="29752" y="4137"/>
                    <a:pt x="29769" y="4089"/>
                    <a:pt x="29784" y="4040"/>
                  </a:cubicBezTo>
                  <a:cubicBezTo>
                    <a:pt x="29925" y="3879"/>
                    <a:pt x="30096" y="3750"/>
                    <a:pt x="30322" y="3685"/>
                  </a:cubicBezTo>
                  <a:cubicBezTo>
                    <a:pt x="30306" y="3680"/>
                    <a:pt x="30290" y="3675"/>
                    <a:pt x="30274" y="3670"/>
                  </a:cubicBezTo>
                  <a:cubicBezTo>
                    <a:pt x="29511" y="3373"/>
                    <a:pt x="28780" y="2847"/>
                    <a:pt x="28130" y="2438"/>
                  </a:cubicBezTo>
                  <a:cubicBezTo>
                    <a:pt x="27244" y="1885"/>
                    <a:pt x="26260" y="1214"/>
                    <a:pt x="25680" y="311"/>
                  </a:cubicBezTo>
                  <a:cubicBezTo>
                    <a:pt x="25658" y="214"/>
                    <a:pt x="25643" y="113"/>
                    <a:pt x="25632" y="0"/>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98"/>
            <p:cNvSpPr/>
            <p:nvPr/>
          </p:nvSpPr>
          <p:spPr>
            <a:xfrm>
              <a:off x="5937248" y="2093287"/>
              <a:ext cx="216916" cy="248851"/>
            </a:xfrm>
            <a:custGeom>
              <a:avLst/>
              <a:gdLst/>
              <a:ahLst/>
              <a:cxnLst/>
              <a:rect l="l" t="t" r="r" b="b"/>
              <a:pathLst>
                <a:path w="17402" h="19964" extrusionOk="0">
                  <a:moveTo>
                    <a:pt x="17401" y="1"/>
                  </a:moveTo>
                  <a:cubicBezTo>
                    <a:pt x="16074" y="1"/>
                    <a:pt x="14746" y="1328"/>
                    <a:pt x="13103" y="1607"/>
                  </a:cubicBezTo>
                  <a:cubicBezTo>
                    <a:pt x="12990" y="1667"/>
                    <a:pt x="12877" y="1736"/>
                    <a:pt x="12765" y="1801"/>
                  </a:cubicBezTo>
                  <a:cubicBezTo>
                    <a:pt x="12195" y="2123"/>
                    <a:pt x="11626" y="2461"/>
                    <a:pt x="10997" y="2719"/>
                  </a:cubicBezTo>
                  <a:cubicBezTo>
                    <a:pt x="10906" y="2783"/>
                    <a:pt x="10820" y="2848"/>
                    <a:pt x="10729" y="2917"/>
                  </a:cubicBezTo>
                  <a:cubicBezTo>
                    <a:pt x="10111" y="3407"/>
                    <a:pt x="9499" y="3998"/>
                    <a:pt x="8654" y="4449"/>
                  </a:cubicBezTo>
                  <a:cubicBezTo>
                    <a:pt x="8564" y="4486"/>
                    <a:pt x="8473" y="4519"/>
                    <a:pt x="8381" y="4551"/>
                  </a:cubicBezTo>
                  <a:cubicBezTo>
                    <a:pt x="8257" y="4610"/>
                    <a:pt x="8139" y="4670"/>
                    <a:pt x="8021" y="4729"/>
                  </a:cubicBezTo>
                  <a:cubicBezTo>
                    <a:pt x="7791" y="4846"/>
                    <a:pt x="7575" y="4970"/>
                    <a:pt x="7404" y="5077"/>
                  </a:cubicBezTo>
                  <a:cubicBezTo>
                    <a:pt x="7323" y="5024"/>
                    <a:pt x="7231" y="4975"/>
                    <a:pt x="7139" y="4938"/>
                  </a:cubicBezTo>
                  <a:cubicBezTo>
                    <a:pt x="6936" y="4776"/>
                    <a:pt x="6846" y="4704"/>
                    <a:pt x="6702" y="4704"/>
                  </a:cubicBezTo>
                  <a:cubicBezTo>
                    <a:pt x="6588" y="4704"/>
                    <a:pt x="6439" y="4750"/>
                    <a:pt x="6172" y="4831"/>
                  </a:cubicBezTo>
                  <a:cubicBezTo>
                    <a:pt x="6060" y="4777"/>
                    <a:pt x="5942" y="4722"/>
                    <a:pt x="5829" y="4670"/>
                  </a:cubicBezTo>
                  <a:cubicBezTo>
                    <a:pt x="4905" y="4256"/>
                    <a:pt x="3938" y="3928"/>
                    <a:pt x="2956" y="3621"/>
                  </a:cubicBezTo>
                  <a:cubicBezTo>
                    <a:pt x="2934" y="3584"/>
                    <a:pt x="2896" y="3552"/>
                    <a:pt x="2847" y="3547"/>
                  </a:cubicBezTo>
                  <a:cubicBezTo>
                    <a:pt x="2740" y="3536"/>
                    <a:pt x="2638" y="3514"/>
                    <a:pt x="2537" y="3487"/>
                  </a:cubicBezTo>
                  <a:cubicBezTo>
                    <a:pt x="2391" y="3445"/>
                    <a:pt x="2246" y="3401"/>
                    <a:pt x="2101" y="3358"/>
                  </a:cubicBezTo>
                  <a:cubicBezTo>
                    <a:pt x="1875" y="3423"/>
                    <a:pt x="1704" y="3552"/>
                    <a:pt x="1563" y="3713"/>
                  </a:cubicBezTo>
                  <a:cubicBezTo>
                    <a:pt x="1548" y="3762"/>
                    <a:pt x="1531" y="3810"/>
                    <a:pt x="1510" y="3864"/>
                  </a:cubicBezTo>
                  <a:cubicBezTo>
                    <a:pt x="1305" y="4325"/>
                    <a:pt x="1086" y="4836"/>
                    <a:pt x="1069" y="5373"/>
                  </a:cubicBezTo>
                  <a:cubicBezTo>
                    <a:pt x="1000" y="5486"/>
                    <a:pt x="913" y="5599"/>
                    <a:pt x="833" y="5706"/>
                  </a:cubicBezTo>
                  <a:cubicBezTo>
                    <a:pt x="704" y="5728"/>
                    <a:pt x="618" y="5835"/>
                    <a:pt x="554" y="5991"/>
                  </a:cubicBezTo>
                  <a:cubicBezTo>
                    <a:pt x="575" y="5996"/>
                    <a:pt x="591" y="5996"/>
                    <a:pt x="608" y="5996"/>
                  </a:cubicBezTo>
                  <a:lnTo>
                    <a:pt x="511" y="6141"/>
                  </a:lnTo>
                  <a:cubicBezTo>
                    <a:pt x="516" y="6103"/>
                    <a:pt x="516" y="6061"/>
                    <a:pt x="521" y="6018"/>
                  </a:cubicBezTo>
                  <a:lnTo>
                    <a:pt x="521" y="6018"/>
                  </a:lnTo>
                  <a:cubicBezTo>
                    <a:pt x="345" y="6061"/>
                    <a:pt x="269" y="6173"/>
                    <a:pt x="312" y="6351"/>
                  </a:cubicBezTo>
                  <a:cubicBezTo>
                    <a:pt x="318" y="6373"/>
                    <a:pt x="338" y="6383"/>
                    <a:pt x="365" y="6393"/>
                  </a:cubicBezTo>
                  <a:cubicBezTo>
                    <a:pt x="365" y="6398"/>
                    <a:pt x="360" y="6398"/>
                    <a:pt x="360" y="6398"/>
                  </a:cubicBezTo>
                  <a:cubicBezTo>
                    <a:pt x="177" y="6802"/>
                    <a:pt x="199" y="7253"/>
                    <a:pt x="263" y="7678"/>
                  </a:cubicBezTo>
                  <a:cubicBezTo>
                    <a:pt x="435" y="8843"/>
                    <a:pt x="1381" y="9740"/>
                    <a:pt x="2026" y="10665"/>
                  </a:cubicBezTo>
                  <a:cubicBezTo>
                    <a:pt x="2509" y="11357"/>
                    <a:pt x="2562" y="12099"/>
                    <a:pt x="2316" y="12748"/>
                  </a:cubicBezTo>
                  <a:cubicBezTo>
                    <a:pt x="2031" y="12904"/>
                    <a:pt x="1950" y="13142"/>
                    <a:pt x="1907" y="13437"/>
                  </a:cubicBezTo>
                  <a:cubicBezTo>
                    <a:pt x="1682" y="13705"/>
                    <a:pt x="1392" y="13947"/>
                    <a:pt x="1054" y="14134"/>
                  </a:cubicBezTo>
                  <a:cubicBezTo>
                    <a:pt x="930" y="14205"/>
                    <a:pt x="817" y="14275"/>
                    <a:pt x="710" y="14345"/>
                  </a:cubicBezTo>
                  <a:cubicBezTo>
                    <a:pt x="699" y="14350"/>
                    <a:pt x="688" y="14355"/>
                    <a:pt x="682" y="14360"/>
                  </a:cubicBezTo>
                  <a:cubicBezTo>
                    <a:pt x="591" y="14419"/>
                    <a:pt x="506" y="14484"/>
                    <a:pt x="425" y="14548"/>
                  </a:cubicBezTo>
                  <a:cubicBezTo>
                    <a:pt x="323" y="14543"/>
                    <a:pt x="216" y="14543"/>
                    <a:pt x="113" y="14543"/>
                  </a:cubicBezTo>
                  <a:cubicBezTo>
                    <a:pt x="38" y="14645"/>
                    <a:pt x="0" y="14769"/>
                    <a:pt x="11" y="14893"/>
                  </a:cubicBezTo>
                  <a:cubicBezTo>
                    <a:pt x="16" y="14957"/>
                    <a:pt x="22" y="15016"/>
                    <a:pt x="28" y="15081"/>
                  </a:cubicBezTo>
                  <a:cubicBezTo>
                    <a:pt x="216" y="16891"/>
                    <a:pt x="1230" y="18019"/>
                    <a:pt x="3117" y="18535"/>
                  </a:cubicBezTo>
                  <a:cubicBezTo>
                    <a:pt x="3207" y="18562"/>
                    <a:pt x="3293" y="18583"/>
                    <a:pt x="3385" y="18605"/>
                  </a:cubicBezTo>
                  <a:cubicBezTo>
                    <a:pt x="4094" y="18782"/>
                    <a:pt x="4411" y="18884"/>
                    <a:pt x="4481" y="19492"/>
                  </a:cubicBezTo>
                  <a:cubicBezTo>
                    <a:pt x="4513" y="19755"/>
                    <a:pt x="4728" y="19953"/>
                    <a:pt x="4997" y="19963"/>
                  </a:cubicBezTo>
                  <a:lnTo>
                    <a:pt x="5012" y="19963"/>
                  </a:lnTo>
                  <a:cubicBezTo>
                    <a:pt x="5270" y="19963"/>
                    <a:pt x="5490" y="19782"/>
                    <a:pt x="5539" y="19529"/>
                  </a:cubicBezTo>
                  <a:cubicBezTo>
                    <a:pt x="5738" y="18454"/>
                    <a:pt x="6318" y="17616"/>
                    <a:pt x="6941" y="16735"/>
                  </a:cubicBezTo>
                  <a:cubicBezTo>
                    <a:pt x="7161" y="16418"/>
                    <a:pt x="7387" y="16095"/>
                    <a:pt x="7597" y="15758"/>
                  </a:cubicBezTo>
                  <a:cubicBezTo>
                    <a:pt x="7972" y="15150"/>
                    <a:pt x="8203" y="14511"/>
                    <a:pt x="8279" y="13866"/>
                  </a:cubicBezTo>
                  <a:cubicBezTo>
                    <a:pt x="8295" y="13759"/>
                    <a:pt x="8300" y="13651"/>
                    <a:pt x="8306" y="13544"/>
                  </a:cubicBezTo>
                  <a:cubicBezTo>
                    <a:pt x="8768" y="11954"/>
                    <a:pt x="9434" y="10627"/>
                    <a:pt x="10137" y="9343"/>
                  </a:cubicBezTo>
                  <a:cubicBezTo>
                    <a:pt x="10213" y="9225"/>
                    <a:pt x="10293" y="9106"/>
                    <a:pt x="10374" y="8989"/>
                  </a:cubicBezTo>
                  <a:cubicBezTo>
                    <a:pt x="11014" y="8064"/>
                    <a:pt x="11717" y="7157"/>
                    <a:pt x="12351" y="6173"/>
                  </a:cubicBezTo>
                  <a:cubicBezTo>
                    <a:pt x="12448" y="6076"/>
                    <a:pt x="12544" y="5979"/>
                    <a:pt x="12641" y="5889"/>
                  </a:cubicBezTo>
                  <a:cubicBezTo>
                    <a:pt x="13302" y="5228"/>
                    <a:pt x="13952" y="4578"/>
                    <a:pt x="14516" y="3928"/>
                  </a:cubicBezTo>
                  <a:cubicBezTo>
                    <a:pt x="14612" y="3852"/>
                    <a:pt x="14709" y="3782"/>
                    <a:pt x="14811" y="3718"/>
                  </a:cubicBezTo>
                  <a:cubicBezTo>
                    <a:pt x="16074" y="3321"/>
                    <a:pt x="17401" y="1994"/>
                    <a:pt x="1740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98"/>
            <p:cNvSpPr/>
            <p:nvPr/>
          </p:nvSpPr>
          <p:spPr>
            <a:xfrm>
              <a:off x="4129948" y="1621599"/>
              <a:ext cx="444327" cy="277371"/>
            </a:xfrm>
            <a:custGeom>
              <a:avLst/>
              <a:gdLst/>
              <a:ahLst/>
              <a:cxnLst/>
              <a:rect l="l" t="t" r="r" b="b"/>
              <a:pathLst>
                <a:path w="35646" h="22252" extrusionOk="0">
                  <a:moveTo>
                    <a:pt x="1434" y="0"/>
                  </a:moveTo>
                  <a:cubicBezTo>
                    <a:pt x="1526" y="151"/>
                    <a:pt x="1536" y="370"/>
                    <a:pt x="1504" y="693"/>
                  </a:cubicBezTo>
                  <a:cubicBezTo>
                    <a:pt x="1235" y="3213"/>
                    <a:pt x="1069" y="5738"/>
                    <a:pt x="881" y="8262"/>
                  </a:cubicBezTo>
                  <a:cubicBezTo>
                    <a:pt x="859" y="8547"/>
                    <a:pt x="715" y="8891"/>
                    <a:pt x="1069" y="9105"/>
                  </a:cubicBezTo>
                  <a:lnTo>
                    <a:pt x="1069" y="10503"/>
                  </a:lnTo>
                  <a:cubicBezTo>
                    <a:pt x="317" y="12291"/>
                    <a:pt x="387" y="14161"/>
                    <a:pt x="537" y="16042"/>
                  </a:cubicBezTo>
                  <a:cubicBezTo>
                    <a:pt x="601" y="16305"/>
                    <a:pt x="601" y="16563"/>
                    <a:pt x="564" y="16816"/>
                  </a:cubicBezTo>
                  <a:cubicBezTo>
                    <a:pt x="564" y="16831"/>
                    <a:pt x="559" y="16848"/>
                    <a:pt x="559" y="16863"/>
                  </a:cubicBezTo>
                  <a:cubicBezTo>
                    <a:pt x="537" y="16997"/>
                    <a:pt x="511" y="17131"/>
                    <a:pt x="479" y="17260"/>
                  </a:cubicBezTo>
                  <a:cubicBezTo>
                    <a:pt x="452" y="17379"/>
                    <a:pt x="419" y="17492"/>
                    <a:pt x="392" y="17605"/>
                  </a:cubicBezTo>
                  <a:cubicBezTo>
                    <a:pt x="317" y="17917"/>
                    <a:pt x="247" y="18222"/>
                    <a:pt x="258" y="18539"/>
                  </a:cubicBezTo>
                  <a:cubicBezTo>
                    <a:pt x="189" y="19040"/>
                    <a:pt x="112" y="19533"/>
                    <a:pt x="33" y="20060"/>
                  </a:cubicBezTo>
                  <a:cubicBezTo>
                    <a:pt x="21" y="20065"/>
                    <a:pt x="11" y="20076"/>
                    <a:pt x="0" y="20087"/>
                  </a:cubicBezTo>
                  <a:cubicBezTo>
                    <a:pt x="16" y="20114"/>
                    <a:pt x="27" y="20141"/>
                    <a:pt x="43" y="20168"/>
                  </a:cubicBezTo>
                  <a:cubicBezTo>
                    <a:pt x="134" y="20312"/>
                    <a:pt x="253" y="20446"/>
                    <a:pt x="414" y="20560"/>
                  </a:cubicBezTo>
                  <a:cubicBezTo>
                    <a:pt x="531" y="20400"/>
                    <a:pt x="712" y="20303"/>
                    <a:pt x="1005" y="20303"/>
                  </a:cubicBezTo>
                  <a:cubicBezTo>
                    <a:pt x="1099" y="20303"/>
                    <a:pt x="1204" y="20313"/>
                    <a:pt x="1322" y="20334"/>
                  </a:cubicBezTo>
                  <a:cubicBezTo>
                    <a:pt x="1622" y="20355"/>
                    <a:pt x="1929" y="20372"/>
                    <a:pt x="2230" y="20387"/>
                  </a:cubicBezTo>
                  <a:cubicBezTo>
                    <a:pt x="2386" y="20451"/>
                    <a:pt x="2542" y="20560"/>
                    <a:pt x="2696" y="20570"/>
                  </a:cubicBezTo>
                  <a:cubicBezTo>
                    <a:pt x="6162" y="20758"/>
                    <a:pt x="9621" y="20941"/>
                    <a:pt x="13087" y="21118"/>
                  </a:cubicBezTo>
                  <a:cubicBezTo>
                    <a:pt x="20318" y="21483"/>
                    <a:pt x="27555" y="21844"/>
                    <a:pt x="34790" y="22209"/>
                  </a:cubicBezTo>
                  <a:cubicBezTo>
                    <a:pt x="34978" y="22219"/>
                    <a:pt x="35182" y="22209"/>
                    <a:pt x="35343" y="22251"/>
                  </a:cubicBezTo>
                  <a:cubicBezTo>
                    <a:pt x="35376" y="22236"/>
                    <a:pt x="35403" y="22219"/>
                    <a:pt x="35430" y="22204"/>
                  </a:cubicBezTo>
                  <a:cubicBezTo>
                    <a:pt x="35408" y="22139"/>
                    <a:pt x="35387" y="22063"/>
                    <a:pt x="35365" y="22010"/>
                  </a:cubicBezTo>
                  <a:cubicBezTo>
                    <a:pt x="35338" y="21929"/>
                    <a:pt x="35306" y="21849"/>
                    <a:pt x="35284" y="21763"/>
                  </a:cubicBezTo>
                  <a:cubicBezTo>
                    <a:pt x="35274" y="21730"/>
                    <a:pt x="35269" y="21698"/>
                    <a:pt x="35263" y="21661"/>
                  </a:cubicBezTo>
                  <a:cubicBezTo>
                    <a:pt x="35349" y="21586"/>
                    <a:pt x="35425" y="21510"/>
                    <a:pt x="35489" y="21418"/>
                  </a:cubicBezTo>
                  <a:cubicBezTo>
                    <a:pt x="35467" y="20758"/>
                    <a:pt x="35645" y="20114"/>
                    <a:pt x="35623" y="19469"/>
                  </a:cubicBezTo>
                  <a:cubicBezTo>
                    <a:pt x="35606" y="19410"/>
                    <a:pt x="35596" y="19350"/>
                    <a:pt x="35581" y="19291"/>
                  </a:cubicBezTo>
                  <a:cubicBezTo>
                    <a:pt x="35413" y="18711"/>
                    <a:pt x="35085" y="18169"/>
                    <a:pt x="35016" y="17562"/>
                  </a:cubicBezTo>
                  <a:cubicBezTo>
                    <a:pt x="34833" y="17089"/>
                    <a:pt x="34678" y="16605"/>
                    <a:pt x="34592" y="16079"/>
                  </a:cubicBezTo>
                  <a:cubicBezTo>
                    <a:pt x="34302" y="14317"/>
                    <a:pt x="34478" y="12517"/>
                    <a:pt x="34188" y="10749"/>
                  </a:cubicBezTo>
                  <a:cubicBezTo>
                    <a:pt x="34156" y="10573"/>
                    <a:pt x="34113" y="10406"/>
                    <a:pt x="34059" y="10245"/>
                  </a:cubicBezTo>
                  <a:cubicBezTo>
                    <a:pt x="34054" y="10213"/>
                    <a:pt x="34049" y="10186"/>
                    <a:pt x="34044" y="10159"/>
                  </a:cubicBezTo>
                  <a:lnTo>
                    <a:pt x="33995" y="9960"/>
                  </a:lnTo>
                  <a:cubicBezTo>
                    <a:pt x="33937" y="9708"/>
                    <a:pt x="33888" y="9653"/>
                    <a:pt x="33883" y="9648"/>
                  </a:cubicBezTo>
                  <a:cubicBezTo>
                    <a:pt x="33866" y="9648"/>
                    <a:pt x="33850" y="9643"/>
                    <a:pt x="33828" y="9638"/>
                  </a:cubicBezTo>
                  <a:cubicBezTo>
                    <a:pt x="33732" y="9407"/>
                    <a:pt x="33625" y="9170"/>
                    <a:pt x="33523" y="8929"/>
                  </a:cubicBezTo>
                  <a:cubicBezTo>
                    <a:pt x="33404" y="8735"/>
                    <a:pt x="33340" y="8520"/>
                    <a:pt x="33308" y="8289"/>
                  </a:cubicBezTo>
                  <a:cubicBezTo>
                    <a:pt x="33099" y="7538"/>
                    <a:pt x="32873" y="6801"/>
                    <a:pt x="32846" y="6011"/>
                  </a:cubicBezTo>
                  <a:cubicBezTo>
                    <a:pt x="32787" y="4330"/>
                    <a:pt x="33292" y="2772"/>
                    <a:pt x="33496" y="1139"/>
                  </a:cubicBezTo>
                  <a:lnTo>
                    <a:pt x="33248" y="1139"/>
                  </a:lnTo>
                  <a:cubicBezTo>
                    <a:pt x="33253" y="1118"/>
                    <a:pt x="33260" y="1091"/>
                    <a:pt x="33260" y="1069"/>
                  </a:cubicBezTo>
                  <a:cubicBezTo>
                    <a:pt x="33286" y="854"/>
                    <a:pt x="33442" y="687"/>
                    <a:pt x="33635" y="628"/>
                  </a:cubicBezTo>
                  <a:cubicBezTo>
                    <a:pt x="33592" y="613"/>
                    <a:pt x="33543" y="607"/>
                    <a:pt x="33496" y="607"/>
                  </a:cubicBezTo>
                  <a:lnTo>
                    <a:pt x="33491" y="607"/>
                  </a:lnTo>
                  <a:cubicBezTo>
                    <a:pt x="33243" y="607"/>
                    <a:pt x="32990" y="613"/>
                    <a:pt x="32744" y="613"/>
                  </a:cubicBezTo>
                  <a:cubicBezTo>
                    <a:pt x="32464" y="613"/>
                    <a:pt x="32179" y="607"/>
                    <a:pt x="31900" y="602"/>
                  </a:cubicBezTo>
                  <a:cubicBezTo>
                    <a:pt x="29650" y="543"/>
                    <a:pt x="27361" y="499"/>
                    <a:pt x="25153" y="462"/>
                  </a:cubicBezTo>
                  <a:cubicBezTo>
                    <a:pt x="21091" y="392"/>
                    <a:pt x="16955" y="317"/>
                    <a:pt x="12812" y="119"/>
                  </a:cubicBezTo>
                  <a:cubicBezTo>
                    <a:pt x="11466" y="227"/>
                    <a:pt x="10107" y="269"/>
                    <a:pt x="8744" y="269"/>
                  </a:cubicBezTo>
                  <a:cubicBezTo>
                    <a:pt x="6307" y="269"/>
                    <a:pt x="3856" y="134"/>
                    <a:pt x="1434" y="0"/>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98"/>
            <p:cNvSpPr/>
            <p:nvPr/>
          </p:nvSpPr>
          <p:spPr>
            <a:xfrm>
              <a:off x="4538626" y="1599162"/>
              <a:ext cx="449675" cy="505269"/>
            </a:xfrm>
            <a:custGeom>
              <a:avLst/>
              <a:gdLst/>
              <a:ahLst/>
              <a:cxnLst/>
              <a:rect l="l" t="t" r="r" b="b"/>
              <a:pathLst>
                <a:path w="36075" h="40535" extrusionOk="0">
                  <a:moveTo>
                    <a:pt x="21173" y="23734"/>
                  </a:moveTo>
                  <a:cubicBezTo>
                    <a:pt x="21168" y="23739"/>
                    <a:pt x="21164" y="23743"/>
                    <a:pt x="21159" y="23747"/>
                  </a:cubicBezTo>
                  <a:lnTo>
                    <a:pt x="21159" y="23747"/>
                  </a:lnTo>
                  <a:cubicBezTo>
                    <a:pt x="21158" y="23750"/>
                    <a:pt x="21157" y="23753"/>
                    <a:pt x="21156" y="23756"/>
                  </a:cubicBezTo>
                  <a:lnTo>
                    <a:pt x="21173" y="23734"/>
                  </a:lnTo>
                  <a:close/>
                  <a:moveTo>
                    <a:pt x="10288" y="0"/>
                  </a:moveTo>
                  <a:cubicBezTo>
                    <a:pt x="10224" y="0"/>
                    <a:pt x="10159" y="0"/>
                    <a:pt x="10095" y="5"/>
                  </a:cubicBezTo>
                  <a:cubicBezTo>
                    <a:pt x="9713" y="49"/>
                    <a:pt x="9435" y="194"/>
                    <a:pt x="9257" y="441"/>
                  </a:cubicBezTo>
                  <a:cubicBezTo>
                    <a:pt x="8983" y="823"/>
                    <a:pt x="9090" y="1274"/>
                    <a:pt x="9160" y="1569"/>
                  </a:cubicBezTo>
                  <a:cubicBezTo>
                    <a:pt x="9170" y="1634"/>
                    <a:pt x="9187" y="1687"/>
                    <a:pt x="9192" y="1736"/>
                  </a:cubicBezTo>
                  <a:cubicBezTo>
                    <a:pt x="9246" y="2187"/>
                    <a:pt x="9165" y="2306"/>
                    <a:pt x="9150" y="2321"/>
                  </a:cubicBezTo>
                  <a:cubicBezTo>
                    <a:pt x="9128" y="2343"/>
                    <a:pt x="9031" y="2423"/>
                    <a:pt x="8622" y="2423"/>
                  </a:cubicBezTo>
                  <a:cubicBezTo>
                    <a:pt x="8558" y="2423"/>
                    <a:pt x="8488" y="2418"/>
                    <a:pt x="8413" y="2418"/>
                  </a:cubicBezTo>
                  <a:cubicBezTo>
                    <a:pt x="7913" y="2391"/>
                    <a:pt x="7372" y="2380"/>
                    <a:pt x="6710" y="2380"/>
                  </a:cubicBezTo>
                  <a:cubicBezTo>
                    <a:pt x="6323" y="2380"/>
                    <a:pt x="5942" y="2386"/>
                    <a:pt x="5555" y="2386"/>
                  </a:cubicBezTo>
                  <a:cubicBezTo>
                    <a:pt x="5173" y="2391"/>
                    <a:pt x="4793" y="2396"/>
                    <a:pt x="4411" y="2396"/>
                  </a:cubicBezTo>
                  <a:cubicBezTo>
                    <a:pt x="4142" y="2396"/>
                    <a:pt x="3869" y="2391"/>
                    <a:pt x="3600" y="2386"/>
                  </a:cubicBezTo>
                  <a:cubicBezTo>
                    <a:pt x="3353" y="2386"/>
                    <a:pt x="3110" y="2380"/>
                    <a:pt x="2864" y="2380"/>
                  </a:cubicBezTo>
                  <a:cubicBezTo>
                    <a:pt x="2381" y="2380"/>
                    <a:pt x="1892" y="2391"/>
                    <a:pt x="1402" y="2396"/>
                  </a:cubicBezTo>
                  <a:lnTo>
                    <a:pt x="995" y="2402"/>
                  </a:lnTo>
                  <a:cubicBezTo>
                    <a:pt x="946" y="2402"/>
                    <a:pt x="898" y="2413"/>
                    <a:pt x="849" y="2428"/>
                  </a:cubicBezTo>
                  <a:cubicBezTo>
                    <a:pt x="656" y="2487"/>
                    <a:pt x="500" y="2654"/>
                    <a:pt x="474" y="2869"/>
                  </a:cubicBezTo>
                  <a:cubicBezTo>
                    <a:pt x="474" y="2891"/>
                    <a:pt x="467" y="2918"/>
                    <a:pt x="462" y="2939"/>
                  </a:cubicBezTo>
                  <a:lnTo>
                    <a:pt x="710" y="2939"/>
                  </a:lnTo>
                  <a:cubicBezTo>
                    <a:pt x="506" y="4572"/>
                    <a:pt x="1" y="6130"/>
                    <a:pt x="60" y="7811"/>
                  </a:cubicBezTo>
                  <a:cubicBezTo>
                    <a:pt x="87" y="8601"/>
                    <a:pt x="313" y="9338"/>
                    <a:pt x="522" y="10089"/>
                  </a:cubicBezTo>
                  <a:cubicBezTo>
                    <a:pt x="554" y="10320"/>
                    <a:pt x="618" y="10535"/>
                    <a:pt x="737" y="10729"/>
                  </a:cubicBezTo>
                  <a:cubicBezTo>
                    <a:pt x="839" y="10970"/>
                    <a:pt x="946" y="11207"/>
                    <a:pt x="1042" y="11438"/>
                  </a:cubicBezTo>
                  <a:cubicBezTo>
                    <a:pt x="1064" y="11443"/>
                    <a:pt x="1080" y="11448"/>
                    <a:pt x="1097" y="11448"/>
                  </a:cubicBezTo>
                  <a:cubicBezTo>
                    <a:pt x="1102" y="11453"/>
                    <a:pt x="1151" y="11508"/>
                    <a:pt x="1209" y="11760"/>
                  </a:cubicBezTo>
                  <a:lnTo>
                    <a:pt x="1258" y="11959"/>
                  </a:lnTo>
                  <a:cubicBezTo>
                    <a:pt x="1263" y="11986"/>
                    <a:pt x="1268" y="12013"/>
                    <a:pt x="1273" y="12045"/>
                  </a:cubicBezTo>
                  <a:cubicBezTo>
                    <a:pt x="1327" y="12206"/>
                    <a:pt x="1370" y="12373"/>
                    <a:pt x="1402" y="12549"/>
                  </a:cubicBezTo>
                  <a:cubicBezTo>
                    <a:pt x="1692" y="14317"/>
                    <a:pt x="1516" y="16117"/>
                    <a:pt x="1806" y="17879"/>
                  </a:cubicBezTo>
                  <a:cubicBezTo>
                    <a:pt x="1892" y="18405"/>
                    <a:pt x="2047" y="18889"/>
                    <a:pt x="2230" y="19362"/>
                  </a:cubicBezTo>
                  <a:cubicBezTo>
                    <a:pt x="2299" y="19969"/>
                    <a:pt x="2627" y="20511"/>
                    <a:pt x="2795" y="21091"/>
                  </a:cubicBezTo>
                  <a:cubicBezTo>
                    <a:pt x="2810" y="21150"/>
                    <a:pt x="2820" y="21210"/>
                    <a:pt x="2837" y="21269"/>
                  </a:cubicBezTo>
                  <a:cubicBezTo>
                    <a:pt x="2859" y="21914"/>
                    <a:pt x="2681" y="22558"/>
                    <a:pt x="2703" y="23218"/>
                  </a:cubicBezTo>
                  <a:cubicBezTo>
                    <a:pt x="2639" y="23310"/>
                    <a:pt x="2563" y="23386"/>
                    <a:pt x="2477" y="23461"/>
                  </a:cubicBezTo>
                  <a:cubicBezTo>
                    <a:pt x="2483" y="23498"/>
                    <a:pt x="2488" y="23530"/>
                    <a:pt x="2498" y="23563"/>
                  </a:cubicBezTo>
                  <a:cubicBezTo>
                    <a:pt x="2520" y="23649"/>
                    <a:pt x="2552" y="23729"/>
                    <a:pt x="2579" y="23810"/>
                  </a:cubicBezTo>
                  <a:cubicBezTo>
                    <a:pt x="2601" y="23863"/>
                    <a:pt x="2622" y="23939"/>
                    <a:pt x="2644" y="24004"/>
                  </a:cubicBezTo>
                  <a:cubicBezTo>
                    <a:pt x="2654" y="24036"/>
                    <a:pt x="2659" y="24068"/>
                    <a:pt x="2666" y="24095"/>
                  </a:cubicBezTo>
                  <a:cubicBezTo>
                    <a:pt x="2815" y="24170"/>
                    <a:pt x="2896" y="24331"/>
                    <a:pt x="2827" y="24681"/>
                  </a:cubicBezTo>
                  <a:cubicBezTo>
                    <a:pt x="2031" y="25502"/>
                    <a:pt x="2009" y="26216"/>
                    <a:pt x="2359" y="26883"/>
                  </a:cubicBezTo>
                  <a:cubicBezTo>
                    <a:pt x="2569" y="27280"/>
                    <a:pt x="2912" y="27661"/>
                    <a:pt x="3299" y="28033"/>
                  </a:cubicBezTo>
                  <a:cubicBezTo>
                    <a:pt x="3606" y="28457"/>
                    <a:pt x="3557" y="28946"/>
                    <a:pt x="3557" y="29429"/>
                  </a:cubicBezTo>
                  <a:cubicBezTo>
                    <a:pt x="3551" y="31948"/>
                    <a:pt x="3450" y="34474"/>
                    <a:pt x="3589" y="36988"/>
                  </a:cubicBezTo>
                  <a:cubicBezTo>
                    <a:pt x="3648" y="38035"/>
                    <a:pt x="3504" y="39040"/>
                    <a:pt x="3331" y="40039"/>
                  </a:cubicBezTo>
                  <a:cubicBezTo>
                    <a:pt x="3353" y="40195"/>
                    <a:pt x="3385" y="40334"/>
                    <a:pt x="3433" y="40458"/>
                  </a:cubicBezTo>
                  <a:cubicBezTo>
                    <a:pt x="3589" y="40383"/>
                    <a:pt x="3755" y="40329"/>
                    <a:pt x="3943" y="40297"/>
                  </a:cubicBezTo>
                  <a:cubicBezTo>
                    <a:pt x="4042" y="40475"/>
                    <a:pt x="4223" y="40535"/>
                    <a:pt x="4553" y="40535"/>
                  </a:cubicBezTo>
                  <a:cubicBezTo>
                    <a:pt x="4781" y="40535"/>
                    <a:pt x="5079" y="40506"/>
                    <a:pt x="5470" y="40470"/>
                  </a:cubicBezTo>
                  <a:cubicBezTo>
                    <a:pt x="5631" y="40405"/>
                    <a:pt x="5792" y="40361"/>
                    <a:pt x="5947" y="40329"/>
                  </a:cubicBezTo>
                  <a:cubicBezTo>
                    <a:pt x="6222" y="40346"/>
                    <a:pt x="6490" y="40361"/>
                    <a:pt x="6759" y="40361"/>
                  </a:cubicBezTo>
                  <a:cubicBezTo>
                    <a:pt x="7092" y="40361"/>
                    <a:pt x="7377" y="40341"/>
                    <a:pt x="7645" y="40297"/>
                  </a:cubicBezTo>
                  <a:cubicBezTo>
                    <a:pt x="7784" y="40308"/>
                    <a:pt x="7925" y="40319"/>
                    <a:pt x="8069" y="40324"/>
                  </a:cubicBezTo>
                  <a:cubicBezTo>
                    <a:pt x="14887" y="40141"/>
                    <a:pt x="21699" y="39947"/>
                    <a:pt x="28517" y="39798"/>
                  </a:cubicBezTo>
                  <a:cubicBezTo>
                    <a:pt x="28833" y="39786"/>
                    <a:pt x="29026" y="39739"/>
                    <a:pt x="29134" y="39625"/>
                  </a:cubicBezTo>
                  <a:cubicBezTo>
                    <a:pt x="29268" y="39496"/>
                    <a:pt x="29279" y="39287"/>
                    <a:pt x="29214" y="38948"/>
                  </a:cubicBezTo>
                  <a:cubicBezTo>
                    <a:pt x="29134" y="38529"/>
                    <a:pt x="29177" y="38078"/>
                    <a:pt x="29167" y="37643"/>
                  </a:cubicBezTo>
                  <a:cubicBezTo>
                    <a:pt x="28989" y="37514"/>
                    <a:pt x="28720" y="37428"/>
                    <a:pt x="28882" y="37128"/>
                  </a:cubicBezTo>
                  <a:lnTo>
                    <a:pt x="28882" y="37128"/>
                  </a:lnTo>
                  <a:cubicBezTo>
                    <a:pt x="28828" y="37136"/>
                    <a:pt x="28777" y="37140"/>
                    <a:pt x="28729" y="37140"/>
                  </a:cubicBezTo>
                  <a:cubicBezTo>
                    <a:pt x="28396" y="37140"/>
                    <a:pt x="28192" y="36947"/>
                    <a:pt x="28103" y="36585"/>
                  </a:cubicBezTo>
                  <a:cubicBezTo>
                    <a:pt x="28058" y="36592"/>
                    <a:pt x="28014" y="36595"/>
                    <a:pt x="27973" y="36595"/>
                  </a:cubicBezTo>
                  <a:cubicBezTo>
                    <a:pt x="27570" y="36595"/>
                    <a:pt x="27327" y="36287"/>
                    <a:pt x="27044" y="36047"/>
                  </a:cubicBezTo>
                  <a:cubicBezTo>
                    <a:pt x="26776" y="35908"/>
                    <a:pt x="26318" y="35811"/>
                    <a:pt x="26276" y="35623"/>
                  </a:cubicBezTo>
                  <a:cubicBezTo>
                    <a:pt x="25986" y="34274"/>
                    <a:pt x="24783" y="33974"/>
                    <a:pt x="23836" y="33367"/>
                  </a:cubicBezTo>
                  <a:cubicBezTo>
                    <a:pt x="23531" y="32680"/>
                    <a:pt x="22586" y="32943"/>
                    <a:pt x="22236" y="32320"/>
                  </a:cubicBezTo>
                  <a:cubicBezTo>
                    <a:pt x="22169" y="32349"/>
                    <a:pt x="22110" y="32362"/>
                    <a:pt x="22057" y="32362"/>
                  </a:cubicBezTo>
                  <a:cubicBezTo>
                    <a:pt x="21878" y="32362"/>
                    <a:pt x="21775" y="32212"/>
                    <a:pt x="21688" y="32030"/>
                  </a:cubicBezTo>
                  <a:lnTo>
                    <a:pt x="21688" y="32030"/>
                  </a:lnTo>
                  <a:lnTo>
                    <a:pt x="21709" y="32050"/>
                  </a:lnTo>
                  <a:cubicBezTo>
                    <a:pt x="21135" y="30659"/>
                    <a:pt x="21483" y="29209"/>
                    <a:pt x="21500" y="27796"/>
                  </a:cubicBezTo>
                  <a:cubicBezTo>
                    <a:pt x="21505" y="27248"/>
                    <a:pt x="21425" y="26716"/>
                    <a:pt x="21425" y="26174"/>
                  </a:cubicBezTo>
                  <a:cubicBezTo>
                    <a:pt x="21390" y="26178"/>
                    <a:pt x="21355" y="26179"/>
                    <a:pt x="21320" y="26179"/>
                  </a:cubicBezTo>
                  <a:cubicBezTo>
                    <a:pt x="20888" y="26179"/>
                    <a:pt x="20566" y="25875"/>
                    <a:pt x="20705" y="25556"/>
                  </a:cubicBezTo>
                  <a:cubicBezTo>
                    <a:pt x="20965" y="24964"/>
                    <a:pt x="20651" y="24247"/>
                    <a:pt x="21159" y="23747"/>
                  </a:cubicBezTo>
                  <a:lnTo>
                    <a:pt x="21159" y="23747"/>
                  </a:lnTo>
                  <a:cubicBezTo>
                    <a:pt x="21253" y="23493"/>
                    <a:pt x="21476" y="23483"/>
                    <a:pt x="21694" y="23466"/>
                  </a:cubicBezTo>
                  <a:cubicBezTo>
                    <a:pt x="21790" y="23218"/>
                    <a:pt x="22016" y="23218"/>
                    <a:pt x="22231" y="23203"/>
                  </a:cubicBezTo>
                  <a:cubicBezTo>
                    <a:pt x="22328" y="22950"/>
                    <a:pt x="22559" y="22950"/>
                    <a:pt x="22773" y="22935"/>
                  </a:cubicBezTo>
                  <a:cubicBezTo>
                    <a:pt x="22951" y="22757"/>
                    <a:pt x="23127" y="22585"/>
                    <a:pt x="23300" y="22407"/>
                  </a:cubicBezTo>
                  <a:cubicBezTo>
                    <a:pt x="23305" y="21301"/>
                    <a:pt x="23332" y="20200"/>
                    <a:pt x="23300" y="19093"/>
                  </a:cubicBezTo>
                  <a:cubicBezTo>
                    <a:pt x="23283" y="18524"/>
                    <a:pt x="23402" y="18068"/>
                    <a:pt x="23853" y="17681"/>
                  </a:cubicBezTo>
                  <a:cubicBezTo>
                    <a:pt x="23896" y="17649"/>
                    <a:pt x="23933" y="17610"/>
                    <a:pt x="23977" y="17578"/>
                  </a:cubicBezTo>
                  <a:cubicBezTo>
                    <a:pt x="24094" y="17545"/>
                    <a:pt x="24235" y="17525"/>
                    <a:pt x="24391" y="17525"/>
                  </a:cubicBezTo>
                  <a:cubicBezTo>
                    <a:pt x="24513" y="17525"/>
                    <a:pt x="24649" y="17540"/>
                    <a:pt x="24793" y="17567"/>
                  </a:cubicBezTo>
                  <a:cubicBezTo>
                    <a:pt x="25507" y="16923"/>
                    <a:pt x="26201" y="16246"/>
                    <a:pt x="26878" y="15591"/>
                  </a:cubicBezTo>
                  <a:cubicBezTo>
                    <a:pt x="29177" y="13350"/>
                    <a:pt x="31353" y="11239"/>
                    <a:pt x="34361" y="10127"/>
                  </a:cubicBezTo>
                  <a:cubicBezTo>
                    <a:pt x="34763" y="9977"/>
                    <a:pt x="35097" y="9719"/>
                    <a:pt x="35425" y="9467"/>
                  </a:cubicBezTo>
                  <a:cubicBezTo>
                    <a:pt x="35559" y="9365"/>
                    <a:pt x="35698" y="9256"/>
                    <a:pt x="35844" y="9155"/>
                  </a:cubicBezTo>
                  <a:cubicBezTo>
                    <a:pt x="35988" y="9058"/>
                    <a:pt x="36075" y="8892"/>
                    <a:pt x="36075" y="8714"/>
                  </a:cubicBezTo>
                  <a:cubicBezTo>
                    <a:pt x="36075" y="8537"/>
                    <a:pt x="35988" y="8371"/>
                    <a:pt x="35839" y="8274"/>
                  </a:cubicBezTo>
                  <a:cubicBezTo>
                    <a:pt x="35623" y="8128"/>
                    <a:pt x="35398" y="8053"/>
                    <a:pt x="35162" y="8053"/>
                  </a:cubicBezTo>
                  <a:cubicBezTo>
                    <a:pt x="34785" y="8053"/>
                    <a:pt x="34500" y="8242"/>
                    <a:pt x="34292" y="8381"/>
                  </a:cubicBezTo>
                  <a:cubicBezTo>
                    <a:pt x="34259" y="8403"/>
                    <a:pt x="34216" y="8430"/>
                    <a:pt x="34178" y="8456"/>
                  </a:cubicBezTo>
                  <a:cubicBezTo>
                    <a:pt x="33474" y="7817"/>
                    <a:pt x="32685" y="7731"/>
                    <a:pt x="31998" y="7731"/>
                  </a:cubicBezTo>
                  <a:cubicBezTo>
                    <a:pt x="31852" y="7731"/>
                    <a:pt x="31708" y="7731"/>
                    <a:pt x="31562" y="7736"/>
                  </a:cubicBezTo>
                  <a:cubicBezTo>
                    <a:pt x="31428" y="7741"/>
                    <a:pt x="31289" y="7741"/>
                    <a:pt x="31153" y="7741"/>
                  </a:cubicBezTo>
                  <a:cubicBezTo>
                    <a:pt x="31031" y="7741"/>
                    <a:pt x="30902" y="7741"/>
                    <a:pt x="30778" y="7731"/>
                  </a:cubicBezTo>
                  <a:cubicBezTo>
                    <a:pt x="30746" y="7726"/>
                    <a:pt x="30709" y="7726"/>
                    <a:pt x="30670" y="7726"/>
                  </a:cubicBezTo>
                  <a:cubicBezTo>
                    <a:pt x="30558" y="7726"/>
                    <a:pt x="30444" y="7741"/>
                    <a:pt x="30348" y="7753"/>
                  </a:cubicBezTo>
                  <a:cubicBezTo>
                    <a:pt x="30290" y="7758"/>
                    <a:pt x="30235" y="7769"/>
                    <a:pt x="30181" y="7769"/>
                  </a:cubicBezTo>
                  <a:cubicBezTo>
                    <a:pt x="29935" y="7328"/>
                    <a:pt x="29613" y="7102"/>
                    <a:pt x="29219" y="7102"/>
                  </a:cubicBezTo>
                  <a:cubicBezTo>
                    <a:pt x="28892" y="7102"/>
                    <a:pt x="28624" y="7263"/>
                    <a:pt x="28388" y="7404"/>
                  </a:cubicBezTo>
                  <a:cubicBezTo>
                    <a:pt x="28339" y="7436"/>
                    <a:pt x="28285" y="7468"/>
                    <a:pt x="28237" y="7495"/>
                  </a:cubicBezTo>
                  <a:lnTo>
                    <a:pt x="28205" y="7511"/>
                  </a:lnTo>
                  <a:cubicBezTo>
                    <a:pt x="27340" y="7994"/>
                    <a:pt x="26813" y="8284"/>
                    <a:pt x="26459" y="8284"/>
                  </a:cubicBezTo>
                  <a:cubicBezTo>
                    <a:pt x="26061" y="8284"/>
                    <a:pt x="25545" y="7897"/>
                    <a:pt x="24525" y="7129"/>
                  </a:cubicBezTo>
                  <a:lnTo>
                    <a:pt x="24277" y="6941"/>
                  </a:lnTo>
                  <a:cubicBezTo>
                    <a:pt x="24235" y="6909"/>
                    <a:pt x="24191" y="6871"/>
                    <a:pt x="24154" y="6834"/>
                  </a:cubicBezTo>
                  <a:cubicBezTo>
                    <a:pt x="23987" y="6678"/>
                    <a:pt x="23756" y="6464"/>
                    <a:pt x="23417" y="6464"/>
                  </a:cubicBezTo>
                  <a:cubicBezTo>
                    <a:pt x="23144" y="6464"/>
                    <a:pt x="22902" y="6598"/>
                    <a:pt x="22693" y="6866"/>
                  </a:cubicBezTo>
                  <a:cubicBezTo>
                    <a:pt x="22612" y="6963"/>
                    <a:pt x="22554" y="7022"/>
                    <a:pt x="22515" y="7059"/>
                  </a:cubicBezTo>
                  <a:cubicBezTo>
                    <a:pt x="22467" y="6995"/>
                    <a:pt x="22392" y="6883"/>
                    <a:pt x="22279" y="6689"/>
                  </a:cubicBezTo>
                  <a:cubicBezTo>
                    <a:pt x="21587" y="5464"/>
                    <a:pt x="20280" y="4706"/>
                    <a:pt x="18879" y="4706"/>
                  </a:cubicBezTo>
                  <a:cubicBezTo>
                    <a:pt x="18250" y="4706"/>
                    <a:pt x="17622" y="4862"/>
                    <a:pt x="17074" y="5163"/>
                  </a:cubicBezTo>
                  <a:cubicBezTo>
                    <a:pt x="16832" y="5297"/>
                    <a:pt x="16596" y="5373"/>
                    <a:pt x="16423" y="5373"/>
                  </a:cubicBezTo>
                  <a:cubicBezTo>
                    <a:pt x="16370" y="5373"/>
                    <a:pt x="16326" y="5361"/>
                    <a:pt x="16294" y="5351"/>
                  </a:cubicBezTo>
                  <a:cubicBezTo>
                    <a:pt x="15215" y="4840"/>
                    <a:pt x="14087" y="4659"/>
                    <a:pt x="12996" y="4476"/>
                  </a:cubicBezTo>
                  <a:cubicBezTo>
                    <a:pt x="12808" y="4443"/>
                    <a:pt x="12619" y="4411"/>
                    <a:pt x="12432" y="4379"/>
                  </a:cubicBezTo>
                  <a:cubicBezTo>
                    <a:pt x="12222" y="4347"/>
                    <a:pt x="11981" y="4213"/>
                    <a:pt x="11910" y="4099"/>
                  </a:cubicBezTo>
                  <a:cubicBezTo>
                    <a:pt x="11900" y="4084"/>
                    <a:pt x="11890" y="4062"/>
                    <a:pt x="11910" y="4002"/>
                  </a:cubicBezTo>
                  <a:cubicBezTo>
                    <a:pt x="12136" y="3315"/>
                    <a:pt x="11975" y="2730"/>
                    <a:pt x="11835" y="2214"/>
                  </a:cubicBezTo>
                  <a:cubicBezTo>
                    <a:pt x="11766" y="1956"/>
                    <a:pt x="11701" y="1714"/>
                    <a:pt x="11696" y="1483"/>
                  </a:cubicBezTo>
                  <a:cubicBezTo>
                    <a:pt x="11659" y="581"/>
                    <a:pt x="11104" y="0"/>
                    <a:pt x="10288"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98"/>
            <p:cNvSpPr/>
            <p:nvPr/>
          </p:nvSpPr>
          <p:spPr>
            <a:xfrm>
              <a:off x="4999880" y="2558157"/>
              <a:ext cx="2082" cy="1807"/>
            </a:xfrm>
            <a:custGeom>
              <a:avLst/>
              <a:gdLst/>
              <a:ahLst/>
              <a:cxnLst/>
              <a:rect l="l" t="t" r="r" b="b"/>
              <a:pathLst>
                <a:path w="167" h="145" extrusionOk="0">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98"/>
            <p:cNvSpPr/>
            <p:nvPr/>
          </p:nvSpPr>
          <p:spPr>
            <a:xfrm>
              <a:off x="3039099" y="2044337"/>
              <a:ext cx="434343" cy="666042"/>
            </a:xfrm>
            <a:custGeom>
              <a:avLst/>
              <a:gdLst/>
              <a:ahLst/>
              <a:cxnLst/>
              <a:rect l="l" t="t" r="r" b="b"/>
              <a:pathLst>
                <a:path w="34845" h="53433" extrusionOk="0">
                  <a:moveTo>
                    <a:pt x="5458" y="1"/>
                  </a:moveTo>
                  <a:cubicBezTo>
                    <a:pt x="5324" y="33"/>
                    <a:pt x="5205" y="87"/>
                    <a:pt x="5108" y="151"/>
                  </a:cubicBezTo>
                  <a:cubicBezTo>
                    <a:pt x="4937" y="269"/>
                    <a:pt x="4818" y="425"/>
                    <a:pt x="4727" y="598"/>
                  </a:cubicBezTo>
                  <a:cubicBezTo>
                    <a:pt x="4808" y="828"/>
                    <a:pt x="4786" y="1134"/>
                    <a:pt x="4674" y="1558"/>
                  </a:cubicBezTo>
                  <a:cubicBezTo>
                    <a:pt x="3132" y="7548"/>
                    <a:pt x="1687" y="13566"/>
                    <a:pt x="161" y="19561"/>
                  </a:cubicBezTo>
                  <a:cubicBezTo>
                    <a:pt x="43" y="20034"/>
                    <a:pt x="0" y="20431"/>
                    <a:pt x="129" y="20759"/>
                  </a:cubicBezTo>
                  <a:cubicBezTo>
                    <a:pt x="134" y="20786"/>
                    <a:pt x="129" y="20801"/>
                    <a:pt x="139" y="20828"/>
                  </a:cubicBezTo>
                  <a:cubicBezTo>
                    <a:pt x="1875" y="25830"/>
                    <a:pt x="5604" y="30719"/>
                    <a:pt x="8659" y="35011"/>
                  </a:cubicBezTo>
                  <a:cubicBezTo>
                    <a:pt x="10422" y="37488"/>
                    <a:pt x="12539" y="39696"/>
                    <a:pt x="14381" y="42114"/>
                  </a:cubicBezTo>
                  <a:cubicBezTo>
                    <a:pt x="16035" y="44279"/>
                    <a:pt x="17255" y="46706"/>
                    <a:pt x="19045" y="48780"/>
                  </a:cubicBezTo>
                  <a:cubicBezTo>
                    <a:pt x="19055" y="48796"/>
                    <a:pt x="19071" y="48801"/>
                    <a:pt x="19087" y="48812"/>
                  </a:cubicBezTo>
                  <a:cubicBezTo>
                    <a:pt x="19174" y="48957"/>
                    <a:pt x="19291" y="49086"/>
                    <a:pt x="19464" y="49173"/>
                  </a:cubicBezTo>
                  <a:cubicBezTo>
                    <a:pt x="19539" y="49511"/>
                    <a:pt x="19678" y="49801"/>
                    <a:pt x="20000" y="49979"/>
                  </a:cubicBezTo>
                  <a:cubicBezTo>
                    <a:pt x="20081" y="50306"/>
                    <a:pt x="20221" y="50596"/>
                    <a:pt x="20528" y="50773"/>
                  </a:cubicBezTo>
                  <a:cubicBezTo>
                    <a:pt x="20533" y="51068"/>
                    <a:pt x="20769" y="51122"/>
                    <a:pt x="20984" y="51197"/>
                  </a:cubicBezTo>
                  <a:cubicBezTo>
                    <a:pt x="21252" y="51429"/>
                    <a:pt x="21462" y="51708"/>
                    <a:pt x="21623" y="52009"/>
                  </a:cubicBezTo>
                  <a:cubicBezTo>
                    <a:pt x="21720" y="52191"/>
                    <a:pt x="21795" y="52385"/>
                    <a:pt x="21859" y="52590"/>
                  </a:cubicBezTo>
                  <a:cubicBezTo>
                    <a:pt x="21869" y="52755"/>
                    <a:pt x="21879" y="52922"/>
                    <a:pt x="22076" y="52922"/>
                  </a:cubicBezTo>
                  <a:cubicBezTo>
                    <a:pt x="22095" y="52922"/>
                    <a:pt x="22116" y="52920"/>
                    <a:pt x="22139" y="52917"/>
                  </a:cubicBezTo>
                  <a:cubicBezTo>
                    <a:pt x="22192" y="53088"/>
                    <a:pt x="22236" y="53260"/>
                    <a:pt x="22268" y="53433"/>
                  </a:cubicBezTo>
                  <a:cubicBezTo>
                    <a:pt x="22311" y="53428"/>
                    <a:pt x="22348" y="53416"/>
                    <a:pt x="22385" y="53401"/>
                  </a:cubicBezTo>
                  <a:cubicBezTo>
                    <a:pt x="22385" y="53395"/>
                    <a:pt x="22385" y="53395"/>
                    <a:pt x="22391" y="53395"/>
                  </a:cubicBezTo>
                  <a:cubicBezTo>
                    <a:pt x="22547" y="53363"/>
                    <a:pt x="22687" y="53309"/>
                    <a:pt x="22816" y="53239"/>
                  </a:cubicBezTo>
                  <a:cubicBezTo>
                    <a:pt x="22993" y="52401"/>
                    <a:pt x="23213" y="51563"/>
                    <a:pt x="23272" y="50714"/>
                  </a:cubicBezTo>
                  <a:cubicBezTo>
                    <a:pt x="23251" y="50569"/>
                    <a:pt x="23256" y="50423"/>
                    <a:pt x="23288" y="50262"/>
                  </a:cubicBezTo>
                  <a:cubicBezTo>
                    <a:pt x="23288" y="50069"/>
                    <a:pt x="23278" y="49875"/>
                    <a:pt x="23256" y="49682"/>
                  </a:cubicBezTo>
                  <a:cubicBezTo>
                    <a:pt x="23116" y="48517"/>
                    <a:pt x="23664" y="47259"/>
                    <a:pt x="23127" y="46051"/>
                  </a:cubicBezTo>
                  <a:lnTo>
                    <a:pt x="23127" y="46051"/>
                  </a:lnTo>
                  <a:cubicBezTo>
                    <a:pt x="23159" y="46053"/>
                    <a:pt x="23192" y="46053"/>
                    <a:pt x="23224" y="46053"/>
                  </a:cubicBezTo>
                  <a:cubicBezTo>
                    <a:pt x="23662" y="46053"/>
                    <a:pt x="24123" y="45937"/>
                    <a:pt x="24559" y="45937"/>
                  </a:cubicBezTo>
                  <a:cubicBezTo>
                    <a:pt x="24576" y="45937"/>
                    <a:pt x="24593" y="45938"/>
                    <a:pt x="24610" y="45938"/>
                  </a:cubicBezTo>
                  <a:cubicBezTo>
                    <a:pt x="24787" y="45943"/>
                    <a:pt x="24964" y="45970"/>
                    <a:pt x="25137" y="46029"/>
                  </a:cubicBezTo>
                  <a:cubicBezTo>
                    <a:pt x="25249" y="46072"/>
                    <a:pt x="25362" y="46131"/>
                    <a:pt x="25464" y="46213"/>
                  </a:cubicBezTo>
                  <a:cubicBezTo>
                    <a:pt x="25626" y="46330"/>
                    <a:pt x="25775" y="46503"/>
                    <a:pt x="25910" y="46739"/>
                  </a:cubicBezTo>
                  <a:cubicBezTo>
                    <a:pt x="26004" y="46899"/>
                    <a:pt x="26086" y="46968"/>
                    <a:pt x="26164" y="46968"/>
                  </a:cubicBezTo>
                  <a:cubicBezTo>
                    <a:pt x="26301" y="46968"/>
                    <a:pt x="26425" y="46755"/>
                    <a:pt x="26576" y="46443"/>
                  </a:cubicBezTo>
                  <a:cubicBezTo>
                    <a:pt x="26716" y="46158"/>
                    <a:pt x="26807" y="45863"/>
                    <a:pt x="26883" y="45563"/>
                  </a:cubicBezTo>
                  <a:cubicBezTo>
                    <a:pt x="26947" y="45310"/>
                    <a:pt x="26995" y="45047"/>
                    <a:pt x="27049" y="44789"/>
                  </a:cubicBezTo>
                  <a:cubicBezTo>
                    <a:pt x="27076" y="44665"/>
                    <a:pt x="27097" y="44547"/>
                    <a:pt x="27129" y="44428"/>
                  </a:cubicBezTo>
                  <a:cubicBezTo>
                    <a:pt x="27253" y="43902"/>
                    <a:pt x="27425" y="43397"/>
                    <a:pt x="27785" y="42957"/>
                  </a:cubicBezTo>
                  <a:cubicBezTo>
                    <a:pt x="27817" y="42898"/>
                    <a:pt x="27833" y="42838"/>
                    <a:pt x="27828" y="42791"/>
                  </a:cubicBezTo>
                  <a:cubicBezTo>
                    <a:pt x="27994" y="42189"/>
                    <a:pt x="28113" y="41791"/>
                    <a:pt x="28263" y="41539"/>
                  </a:cubicBezTo>
                  <a:cubicBezTo>
                    <a:pt x="28313" y="41382"/>
                    <a:pt x="28364" y="41224"/>
                    <a:pt x="28410" y="41062"/>
                  </a:cubicBezTo>
                  <a:lnTo>
                    <a:pt x="28410" y="41062"/>
                  </a:lnTo>
                  <a:cubicBezTo>
                    <a:pt x="28415" y="41068"/>
                    <a:pt x="28420" y="41071"/>
                    <a:pt x="28423" y="41071"/>
                  </a:cubicBezTo>
                  <a:cubicBezTo>
                    <a:pt x="28427" y="41071"/>
                    <a:pt x="28428" y="41062"/>
                    <a:pt x="28418" y="41033"/>
                  </a:cubicBezTo>
                  <a:cubicBezTo>
                    <a:pt x="29203" y="38192"/>
                    <a:pt x="29166" y="34683"/>
                    <a:pt x="29751" y="31799"/>
                  </a:cubicBezTo>
                  <a:cubicBezTo>
                    <a:pt x="31373" y="23767"/>
                    <a:pt x="32878" y="15703"/>
                    <a:pt x="34468" y="7667"/>
                  </a:cubicBezTo>
                  <a:cubicBezTo>
                    <a:pt x="34537" y="7323"/>
                    <a:pt x="34543" y="7082"/>
                    <a:pt x="34457" y="6898"/>
                  </a:cubicBezTo>
                  <a:cubicBezTo>
                    <a:pt x="34549" y="6742"/>
                    <a:pt x="34671" y="6598"/>
                    <a:pt x="34844" y="6496"/>
                  </a:cubicBezTo>
                  <a:cubicBezTo>
                    <a:pt x="34817" y="6458"/>
                    <a:pt x="34785" y="6425"/>
                    <a:pt x="34753" y="6393"/>
                  </a:cubicBezTo>
                  <a:cubicBezTo>
                    <a:pt x="30250" y="5512"/>
                    <a:pt x="25743" y="4647"/>
                    <a:pt x="21237" y="3789"/>
                  </a:cubicBezTo>
                  <a:cubicBezTo>
                    <a:pt x="20747" y="3697"/>
                    <a:pt x="20479" y="3536"/>
                    <a:pt x="20350" y="3299"/>
                  </a:cubicBezTo>
                  <a:cubicBezTo>
                    <a:pt x="20151" y="3251"/>
                    <a:pt x="19952" y="3214"/>
                    <a:pt x="19747" y="3165"/>
                  </a:cubicBezTo>
                  <a:cubicBezTo>
                    <a:pt x="19710" y="3159"/>
                    <a:pt x="19673" y="3149"/>
                    <a:pt x="19635" y="3144"/>
                  </a:cubicBezTo>
                  <a:cubicBezTo>
                    <a:pt x="19507" y="3239"/>
                    <a:pt x="19349" y="3280"/>
                    <a:pt x="19154" y="3280"/>
                  </a:cubicBezTo>
                  <a:cubicBezTo>
                    <a:pt x="18998" y="3280"/>
                    <a:pt x="18817" y="3254"/>
                    <a:pt x="18609" y="3208"/>
                  </a:cubicBezTo>
                  <a:cubicBezTo>
                    <a:pt x="14210" y="2209"/>
                    <a:pt x="9826" y="1129"/>
                    <a:pt x="545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98"/>
            <p:cNvSpPr/>
            <p:nvPr/>
          </p:nvSpPr>
          <p:spPr>
            <a:xfrm>
              <a:off x="5156179" y="2796886"/>
              <a:ext cx="258362" cy="357259"/>
            </a:xfrm>
            <a:custGeom>
              <a:avLst/>
              <a:gdLst/>
              <a:ahLst/>
              <a:cxnLst/>
              <a:rect l="l" t="t" r="r" b="b"/>
              <a:pathLst>
                <a:path w="20727" h="28661" extrusionOk="0">
                  <a:moveTo>
                    <a:pt x="14022" y="0"/>
                  </a:moveTo>
                  <a:cubicBezTo>
                    <a:pt x="9509" y="506"/>
                    <a:pt x="4991" y="903"/>
                    <a:pt x="467" y="1262"/>
                  </a:cubicBezTo>
                  <a:cubicBezTo>
                    <a:pt x="397" y="1300"/>
                    <a:pt x="344" y="1349"/>
                    <a:pt x="290" y="1397"/>
                  </a:cubicBezTo>
                  <a:cubicBezTo>
                    <a:pt x="317" y="1418"/>
                    <a:pt x="349" y="1440"/>
                    <a:pt x="377" y="1467"/>
                  </a:cubicBezTo>
                  <a:cubicBezTo>
                    <a:pt x="484" y="1574"/>
                    <a:pt x="558" y="1698"/>
                    <a:pt x="612" y="1827"/>
                  </a:cubicBezTo>
                  <a:cubicBezTo>
                    <a:pt x="473" y="1999"/>
                    <a:pt x="446" y="2251"/>
                    <a:pt x="451" y="2601"/>
                  </a:cubicBezTo>
                  <a:cubicBezTo>
                    <a:pt x="478" y="5571"/>
                    <a:pt x="456" y="8542"/>
                    <a:pt x="456" y="11513"/>
                  </a:cubicBezTo>
                  <a:cubicBezTo>
                    <a:pt x="489" y="12184"/>
                    <a:pt x="521" y="12856"/>
                    <a:pt x="521" y="13528"/>
                  </a:cubicBezTo>
                  <a:cubicBezTo>
                    <a:pt x="521" y="14199"/>
                    <a:pt x="489" y="14870"/>
                    <a:pt x="402" y="15542"/>
                  </a:cubicBezTo>
                  <a:cubicBezTo>
                    <a:pt x="258" y="18641"/>
                    <a:pt x="0" y="21742"/>
                    <a:pt x="451" y="24842"/>
                  </a:cubicBezTo>
                  <a:cubicBezTo>
                    <a:pt x="640" y="26114"/>
                    <a:pt x="833" y="27388"/>
                    <a:pt x="1010" y="28661"/>
                  </a:cubicBezTo>
                  <a:cubicBezTo>
                    <a:pt x="1015" y="28661"/>
                    <a:pt x="1015" y="28655"/>
                    <a:pt x="1021" y="28655"/>
                  </a:cubicBezTo>
                  <a:cubicBezTo>
                    <a:pt x="1074" y="28650"/>
                    <a:pt x="1128" y="28645"/>
                    <a:pt x="1176" y="28640"/>
                  </a:cubicBezTo>
                  <a:cubicBezTo>
                    <a:pt x="3561" y="28338"/>
                    <a:pt x="5953" y="27899"/>
                    <a:pt x="8354" y="27817"/>
                  </a:cubicBezTo>
                  <a:cubicBezTo>
                    <a:pt x="9202" y="27790"/>
                    <a:pt x="10047" y="27790"/>
                    <a:pt x="10890" y="27748"/>
                  </a:cubicBezTo>
                  <a:cubicBezTo>
                    <a:pt x="11502" y="27673"/>
                    <a:pt x="12109" y="27602"/>
                    <a:pt x="12722" y="27532"/>
                  </a:cubicBezTo>
                  <a:cubicBezTo>
                    <a:pt x="13323" y="27468"/>
                    <a:pt x="13930" y="27403"/>
                    <a:pt x="14537" y="27334"/>
                  </a:cubicBezTo>
                  <a:cubicBezTo>
                    <a:pt x="14892" y="27269"/>
                    <a:pt x="15241" y="27210"/>
                    <a:pt x="15606" y="27210"/>
                  </a:cubicBezTo>
                  <a:cubicBezTo>
                    <a:pt x="15616" y="27210"/>
                    <a:pt x="15628" y="27215"/>
                    <a:pt x="15638" y="27215"/>
                  </a:cubicBezTo>
                  <a:cubicBezTo>
                    <a:pt x="17186" y="27049"/>
                    <a:pt x="18733" y="26883"/>
                    <a:pt x="20280" y="26711"/>
                  </a:cubicBezTo>
                  <a:cubicBezTo>
                    <a:pt x="20344" y="26699"/>
                    <a:pt x="20414" y="26694"/>
                    <a:pt x="20484" y="26684"/>
                  </a:cubicBezTo>
                  <a:cubicBezTo>
                    <a:pt x="20570" y="26674"/>
                    <a:pt x="20645" y="26533"/>
                    <a:pt x="20726" y="26448"/>
                  </a:cubicBezTo>
                  <a:cubicBezTo>
                    <a:pt x="20409" y="26275"/>
                    <a:pt x="20307" y="25958"/>
                    <a:pt x="20205" y="25642"/>
                  </a:cubicBezTo>
                  <a:cubicBezTo>
                    <a:pt x="19539" y="24820"/>
                    <a:pt x="20484" y="23831"/>
                    <a:pt x="19947" y="22993"/>
                  </a:cubicBezTo>
                  <a:cubicBezTo>
                    <a:pt x="19678" y="22896"/>
                    <a:pt x="19684" y="22660"/>
                    <a:pt x="19667" y="22434"/>
                  </a:cubicBezTo>
                  <a:lnTo>
                    <a:pt x="19678" y="22434"/>
                  </a:lnTo>
                  <a:cubicBezTo>
                    <a:pt x="19072" y="21226"/>
                    <a:pt x="19608" y="20103"/>
                    <a:pt x="19952" y="18964"/>
                  </a:cubicBezTo>
                  <a:lnTo>
                    <a:pt x="19952" y="18964"/>
                  </a:lnTo>
                  <a:cubicBezTo>
                    <a:pt x="19947" y="18970"/>
                    <a:pt x="19942" y="18970"/>
                    <a:pt x="19936" y="18975"/>
                  </a:cubicBezTo>
                  <a:cubicBezTo>
                    <a:pt x="19947" y="18884"/>
                    <a:pt x="19958" y="18792"/>
                    <a:pt x="19968" y="18695"/>
                  </a:cubicBezTo>
                  <a:cubicBezTo>
                    <a:pt x="19910" y="18298"/>
                    <a:pt x="19856" y="17900"/>
                    <a:pt x="19802" y="17503"/>
                  </a:cubicBezTo>
                  <a:lnTo>
                    <a:pt x="19802" y="17498"/>
                  </a:lnTo>
                  <a:cubicBezTo>
                    <a:pt x="20054" y="17024"/>
                    <a:pt x="19291" y="16982"/>
                    <a:pt x="19399" y="16573"/>
                  </a:cubicBezTo>
                  <a:cubicBezTo>
                    <a:pt x="18658" y="16149"/>
                    <a:pt x="18711" y="15386"/>
                    <a:pt x="18599" y="14693"/>
                  </a:cubicBezTo>
                  <a:lnTo>
                    <a:pt x="18599" y="14693"/>
                  </a:lnTo>
                  <a:cubicBezTo>
                    <a:pt x="18604" y="14693"/>
                    <a:pt x="18609" y="14698"/>
                    <a:pt x="18609" y="14698"/>
                  </a:cubicBezTo>
                  <a:cubicBezTo>
                    <a:pt x="17481" y="12410"/>
                    <a:pt x="17057" y="9885"/>
                    <a:pt x="16251" y="7489"/>
                  </a:cubicBezTo>
                  <a:cubicBezTo>
                    <a:pt x="15564" y="5448"/>
                    <a:pt x="14956" y="3374"/>
                    <a:pt x="14381" y="1295"/>
                  </a:cubicBezTo>
                  <a:cubicBezTo>
                    <a:pt x="14301" y="999"/>
                    <a:pt x="14205" y="796"/>
                    <a:pt x="14069" y="655"/>
                  </a:cubicBezTo>
                  <a:cubicBezTo>
                    <a:pt x="14086" y="494"/>
                    <a:pt x="14129" y="339"/>
                    <a:pt x="14225" y="194"/>
                  </a:cubicBezTo>
                  <a:cubicBezTo>
                    <a:pt x="14242" y="172"/>
                    <a:pt x="14257" y="151"/>
                    <a:pt x="14274" y="129"/>
                  </a:cubicBezTo>
                  <a:cubicBezTo>
                    <a:pt x="14205" y="75"/>
                    <a:pt x="14113" y="38"/>
                    <a:pt x="14022"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98"/>
            <p:cNvSpPr/>
            <p:nvPr/>
          </p:nvSpPr>
          <p:spPr>
            <a:xfrm>
              <a:off x="5169230" y="3117561"/>
              <a:ext cx="685936" cy="468846"/>
            </a:xfrm>
            <a:custGeom>
              <a:avLst/>
              <a:gdLst/>
              <a:ahLst/>
              <a:cxnLst/>
              <a:rect l="l" t="t" r="r" b="b"/>
              <a:pathLst>
                <a:path w="55029" h="37613" extrusionOk="0">
                  <a:moveTo>
                    <a:pt x="38118" y="1"/>
                  </a:moveTo>
                  <a:cubicBezTo>
                    <a:pt x="37965" y="1"/>
                    <a:pt x="37813" y="53"/>
                    <a:pt x="37660" y="174"/>
                  </a:cubicBezTo>
                  <a:cubicBezTo>
                    <a:pt x="37423" y="968"/>
                    <a:pt x="37977" y="1699"/>
                    <a:pt x="37859" y="2483"/>
                  </a:cubicBezTo>
                  <a:cubicBezTo>
                    <a:pt x="37826" y="2682"/>
                    <a:pt x="37923" y="2951"/>
                    <a:pt x="37864" y="3133"/>
                  </a:cubicBezTo>
                  <a:cubicBezTo>
                    <a:pt x="37789" y="3209"/>
                    <a:pt x="37692" y="3289"/>
                    <a:pt x="37558" y="3348"/>
                  </a:cubicBezTo>
                  <a:cubicBezTo>
                    <a:pt x="37517" y="3356"/>
                    <a:pt x="37477" y="3359"/>
                    <a:pt x="37438" y="3359"/>
                  </a:cubicBezTo>
                  <a:cubicBezTo>
                    <a:pt x="37154" y="3359"/>
                    <a:pt x="36910" y="3175"/>
                    <a:pt x="36773" y="2855"/>
                  </a:cubicBezTo>
                  <a:cubicBezTo>
                    <a:pt x="36346" y="2394"/>
                    <a:pt x="35910" y="2183"/>
                    <a:pt x="35261" y="2183"/>
                  </a:cubicBezTo>
                  <a:cubicBezTo>
                    <a:pt x="35159" y="2183"/>
                    <a:pt x="35053" y="2188"/>
                    <a:pt x="34941" y="2198"/>
                  </a:cubicBezTo>
                  <a:cubicBezTo>
                    <a:pt x="30611" y="2580"/>
                    <a:pt x="26277" y="2833"/>
                    <a:pt x="21935" y="3096"/>
                  </a:cubicBezTo>
                  <a:cubicBezTo>
                    <a:pt x="21724" y="3109"/>
                    <a:pt x="21483" y="3162"/>
                    <a:pt x="21256" y="3162"/>
                  </a:cubicBezTo>
                  <a:cubicBezTo>
                    <a:pt x="20939" y="3162"/>
                    <a:pt x="20648" y="3060"/>
                    <a:pt x="20495" y="2607"/>
                  </a:cubicBezTo>
                  <a:cubicBezTo>
                    <a:pt x="20044" y="2527"/>
                    <a:pt x="20275" y="1979"/>
                    <a:pt x="19974" y="1796"/>
                  </a:cubicBezTo>
                  <a:lnTo>
                    <a:pt x="19974" y="1806"/>
                  </a:lnTo>
                  <a:lnTo>
                    <a:pt x="19952" y="1786"/>
                  </a:lnTo>
                  <a:lnTo>
                    <a:pt x="19964" y="1786"/>
                  </a:lnTo>
                  <a:cubicBezTo>
                    <a:pt x="19830" y="1528"/>
                    <a:pt x="19657" y="1404"/>
                    <a:pt x="19464" y="1355"/>
                  </a:cubicBezTo>
                  <a:cubicBezTo>
                    <a:pt x="19469" y="1307"/>
                    <a:pt x="19475" y="1248"/>
                    <a:pt x="19475" y="1216"/>
                  </a:cubicBezTo>
                  <a:cubicBezTo>
                    <a:pt x="19384" y="1173"/>
                    <a:pt x="19303" y="1102"/>
                    <a:pt x="19250" y="1012"/>
                  </a:cubicBezTo>
                  <a:lnTo>
                    <a:pt x="19233" y="985"/>
                  </a:lnTo>
                  <a:cubicBezTo>
                    <a:pt x="17686" y="1157"/>
                    <a:pt x="16139" y="1323"/>
                    <a:pt x="14591" y="1489"/>
                  </a:cubicBezTo>
                  <a:cubicBezTo>
                    <a:pt x="14581" y="1489"/>
                    <a:pt x="14569" y="1484"/>
                    <a:pt x="14559" y="1484"/>
                  </a:cubicBezTo>
                  <a:cubicBezTo>
                    <a:pt x="14194" y="1484"/>
                    <a:pt x="13845" y="1543"/>
                    <a:pt x="13490" y="1608"/>
                  </a:cubicBezTo>
                  <a:cubicBezTo>
                    <a:pt x="12883" y="1677"/>
                    <a:pt x="12276" y="1742"/>
                    <a:pt x="11675" y="1806"/>
                  </a:cubicBezTo>
                  <a:cubicBezTo>
                    <a:pt x="11062" y="1876"/>
                    <a:pt x="10455" y="1947"/>
                    <a:pt x="9843" y="2022"/>
                  </a:cubicBezTo>
                  <a:cubicBezTo>
                    <a:pt x="9000" y="2064"/>
                    <a:pt x="8155" y="2064"/>
                    <a:pt x="7307" y="2091"/>
                  </a:cubicBezTo>
                  <a:cubicBezTo>
                    <a:pt x="4906" y="2173"/>
                    <a:pt x="2514" y="2612"/>
                    <a:pt x="129" y="2914"/>
                  </a:cubicBezTo>
                  <a:cubicBezTo>
                    <a:pt x="141" y="3011"/>
                    <a:pt x="151" y="3101"/>
                    <a:pt x="168" y="3198"/>
                  </a:cubicBezTo>
                  <a:cubicBezTo>
                    <a:pt x="108" y="3209"/>
                    <a:pt x="54" y="3214"/>
                    <a:pt x="0" y="3219"/>
                  </a:cubicBezTo>
                  <a:cubicBezTo>
                    <a:pt x="146" y="4293"/>
                    <a:pt x="285" y="5364"/>
                    <a:pt x="393" y="6443"/>
                  </a:cubicBezTo>
                  <a:cubicBezTo>
                    <a:pt x="419" y="6701"/>
                    <a:pt x="495" y="6846"/>
                    <a:pt x="597" y="6931"/>
                  </a:cubicBezTo>
                  <a:cubicBezTo>
                    <a:pt x="607" y="7023"/>
                    <a:pt x="612" y="7115"/>
                    <a:pt x="624" y="7201"/>
                  </a:cubicBezTo>
                  <a:cubicBezTo>
                    <a:pt x="629" y="7216"/>
                    <a:pt x="624" y="7233"/>
                    <a:pt x="624" y="7243"/>
                  </a:cubicBezTo>
                  <a:cubicBezTo>
                    <a:pt x="624" y="7254"/>
                    <a:pt x="629" y="7271"/>
                    <a:pt x="629" y="7281"/>
                  </a:cubicBezTo>
                  <a:lnTo>
                    <a:pt x="624" y="7523"/>
                  </a:lnTo>
                  <a:cubicBezTo>
                    <a:pt x="726" y="7549"/>
                    <a:pt x="833" y="7571"/>
                    <a:pt x="962" y="7571"/>
                  </a:cubicBezTo>
                  <a:cubicBezTo>
                    <a:pt x="1016" y="7571"/>
                    <a:pt x="1064" y="7566"/>
                    <a:pt x="1113" y="7566"/>
                  </a:cubicBezTo>
                  <a:cubicBezTo>
                    <a:pt x="1145" y="7566"/>
                    <a:pt x="1182" y="7561"/>
                    <a:pt x="1215" y="7561"/>
                  </a:cubicBezTo>
                  <a:cubicBezTo>
                    <a:pt x="1220" y="7561"/>
                    <a:pt x="1252" y="7561"/>
                    <a:pt x="1264" y="7566"/>
                  </a:cubicBezTo>
                  <a:cubicBezTo>
                    <a:pt x="1408" y="7630"/>
                    <a:pt x="1537" y="7662"/>
                    <a:pt x="1666" y="7662"/>
                  </a:cubicBezTo>
                  <a:cubicBezTo>
                    <a:pt x="1924" y="7662"/>
                    <a:pt x="2359" y="7544"/>
                    <a:pt x="2385" y="6760"/>
                  </a:cubicBezTo>
                  <a:cubicBezTo>
                    <a:pt x="2385" y="6723"/>
                    <a:pt x="2385" y="6685"/>
                    <a:pt x="2392" y="6653"/>
                  </a:cubicBezTo>
                  <a:cubicBezTo>
                    <a:pt x="2466" y="6453"/>
                    <a:pt x="2521" y="6249"/>
                    <a:pt x="2574" y="6056"/>
                  </a:cubicBezTo>
                  <a:cubicBezTo>
                    <a:pt x="2595" y="5976"/>
                    <a:pt x="2617" y="5895"/>
                    <a:pt x="2638" y="5815"/>
                  </a:cubicBezTo>
                  <a:cubicBezTo>
                    <a:pt x="2660" y="5905"/>
                    <a:pt x="2675" y="5992"/>
                    <a:pt x="2692" y="6083"/>
                  </a:cubicBezTo>
                  <a:cubicBezTo>
                    <a:pt x="2826" y="6782"/>
                    <a:pt x="3009" y="7732"/>
                    <a:pt x="3971" y="8114"/>
                  </a:cubicBezTo>
                  <a:cubicBezTo>
                    <a:pt x="4185" y="8194"/>
                    <a:pt x="4395" y="8238"/>
                    <a:pt x="4594" y="8238"/>
                  </a:cubicBezTo>
                  <a:cubicBezTo>
                    <a:pt x="5120" y="8238"/>
                    <a:pt x="5486" y="7968"/>
                    <a:pt x="5770" y="7625"/>
                  </a:cubicBezTo>
                  <a:cubicBezTo>
                    <a:pt x="5749" y="7603"/>
                    <a:pt x="5727" y="7576"/>
                    <a:pt x="5712" y="7549"/>
                  </a:cubicBezTo>
                  <a:cubicBezTo>
                    <a:pt x="5588" y="7367"/>
                    <a:pt x="5529" y="7087"/>
                    <a:pt x="5888" y="6755"/>
                  </a:cubicBezTo>
                  <a:cubicBezTo>
                    <a:pt x="5905" y="6738"/>
                    <a:pt x="5926" y="6723"/>
                    <a:pt x="5937" y="6706"/>
                  </a:cubicBezTo>
                  <a:cubicBezTo>
                    <a:pt x="6039" y="6604"/>
                    <a:pt x="6178" y="6550"/>
                    <a:pt x="6313" y="6550"/>
                  </a:cubicBezTo>
                  <a:cubicBezTo>
                    <a:pt x="6414" y="6550"/>
                    <a:pt x="6518" y="6582"/>
                    <a:pt x="6603" y="6636"/>
                  </a:cubicBezTo>
                  <a:cubicBezTo>
                    <a:pt x="6576" y="6792"/>
                    <a:pt x="6372" y="6931"/>
                    <a:pt x="6313" y="7087"/>
                  </a:cubicBezTo>
                  <a:cubicBezTo>
                    <a:pt x="6367" y="7136"/>
                    <a:pt x="6414" y="7184"/>
                    <a:pt x="6463" y="7233"/>
                  </a:cubicBezTo>
                  <a:cubicBezTo>
                    <a:pt x="6684" y="7233"/>
                    <a:pt x="6845" y="7169"/>
                    <a:pt x="6974" y="7072"/>
                  </a:cubicBezTo>
                  <a:lnTo>
                    <a:pt x="6974" y="7072"/>
                  </a:lnTo>
                  <a:cubicBezTo>
                    <a:pt x="7027" y="7243"/>
                    <a:pt x="6995" y="7437"/>
                    <a:pt x="6872" y="7581"/>
                  </a:cubicBezTo>
                  <a:cubicBezTo>
                    <a:pt x="6808" y="7652"/>
                    <a:pt x="6743" y="7705"/>
                    <a:pt x="6679" y="7754"/>
                  </a:cubicBezTo>
                  <a:cubicBezTo>
                    <a:pt x="7517" y="7641"/>
                    <a:pt x="7768" y="6872"/>
                    <a:pt x="7865" y="6572"/>
                  </a:cubicBezTo>
                  <a:cubicBezTo>
                    <a:pt x="7973" y="6244"/>
                    <a:pt x="8323" y="6239"/>
                    <a:pt x="8338" y="6239"/>
                  </a:cubicBezTo>
                  <a:cubicBezTo>
                    <a:pt x="8618" y="6641"/>
                    <a:pt x="8961" y="6846"/>
                    <a:pt x="9370" y="6846"/>
                  </a:cubicBezTo>
                  <a:cubicBezTo>
                    <a:pt x="9638" y="6846"/>
                    <a:pt x="9875" y="6750"/>
                    <a:pt x="10068" y="6674"/>
                  </a:cubicBezTo>
                  <a:cubicBezTo>
                    <a:pt x="10170" y="6636"/>
                    <a:pt x="10294" y="6588"/>
                    <a:pt x="10347" y="6588"/>
                  </a:cubicBezTo>
                  <a:cubicBezTo>
                    <a:pt x="10418" y="6604"/>
                    <a:pt x="10493" y="6609"/>
                    <a:pt x="10562" y="6609"/>
                  </a:cubicBezTo>
                  <a:cubicBezTo>
                    <a:pt x="10944" y="6609"/>
                    <a:pt x="11276" y="6427"/>
                    <a:pt x="11578" y="6266"/>
                  </a:cubicBezTo>
                  <a:cubicBezTo>
                    <a:pt x="11750" y="6169"/>
                    <a:pt x="11970" y="6051"/>
                    <a:pt x="12082" y="6051"/>
                  </a:cubicBezTo>
                  <a:cubicBezTo>
                    <a:pt x="12082" y="6051"/>
                    <a:pt x="12196" y="6110"/>
                    <a:pt x="12330" y="6485"/>
                  </a:cubicBezTo>
                  <a:cubicBezTo>
                    <a:pt x="12410" y="6701"/>
                    <a:pt x="12610" y="6835"/>
                    <a:pt x="12829" y="6835"/>
                  </a:cubicBezTo>
                  <a:cubicBezTo>
                    <a:pt x="12868" y="6835"/>
                    <a:pt x="12905" y="6835"/>
                    <a:pt x="12937" y="6824"/>
                  </a:cubicBezTo>
                  <a:cubicBezTo>
                    <a:pt x="12990" y="6814"/>
                    <a:pt x="13049" y="6808"/>
                    <a:pt x="13103" y="6808"/>
                  </a:cubicBezTo>
                  <a:cubicBezTo>
                    <a:pt x="13421" y="6808"/>
                    <a:pt x="13764" y="6996"/>
                    <a:pt x="14130" y="7189"/>
                  </a:cubicBezTo>
                  <a:cubicBezTo>
                    <a:pt x="14581" y="7437"/>
                    <a:pt x="15092" y="7710"/>
                    <a:pt x="15698" y="7710"/>
                  </a:cubicBezTo>
                  <a:cubicBezTo>
                    <a:pt x="16026" y="7710"/>
                    <a:pt x="16354" y="7630"/>
                    <a:pt x="16665" y="7469"/>
                  </a:cubicBezTo>
                  <a:cubicBezTo>
                    <a:pt x="16800" y="7506"/>
                    <a:pt x="17019" y="7635"/>
                    <a:pt x="17111" y="7727"/>
                  </a:cubicBezTo>
                  <a:cubicBezTo>
                    <a:pt x="17106" y="8640"/>
                    <a:pt x="17691" y="9000"/>
                    <a:pt x="18089" y="9237"/>
                  </a:cubicBezTo>
                  <a:cubicBezTo>
                    <a:pt x="18196" y="9301"/>
                    <a:pt x="18298" y="9361"/>
                    <a:pt x="18379" y="9425"/>
                  </a:cubicBezTo>
                  <a:cubicBezTo>
                    <a:pt x="18422" y="9462"/>
                    <a:pt x="18470" y="9495"/>
                    <a:pt x="18513" y="9532"/>
                  </a:cubicBezTo>
                  <a:cubicBezTo>
                    <a:pt x="18551" y="9554"/>
                    <a:pt x="18599" y="9591"/>
                    <a:pt x="18626" y="9612"/>
                  </a:cubicBezTo>
                  <a:cubicBezTo>
                    <a:pt x="18605" y="9914"/>
                    <a:pt x="18615" y="10321"/>
                    <a:pt x="18863" y="10628"/>
                  </a:cubicBezTo>
                  <a:cubicBezTo>
                    <a:pt x="21607" y="10764"/>
                    <a:pt x="24143" y="13721"/>
                    <a:pt x="27016" y="13721"/>
                  </a:cubicBezTo>
                  <a:cubicBezTo>
                    <a:pt x="28017" y="13721"/>
                    <a:pt x="29059" y="13362"/>
                    <a:pt x="30165" y="12401"/>
                  </a:cubicBezTo>
                  <a:cubicBezTo>
                    <a:pt x="30569" y="12384"/>
                    <a:pt x="30988" y="12358"/>
                    <a:pt x="31427" y="12320"/>
                  </a:cubicBezTo>
                  <a:cubicBezTo>
                    <a:pt x="31868" y="12282"/>
                    <a:pt x="32336" y="12229"/>
                    <a:pt x="32830" y="12170"/>
                  </a:cubicBezTo>
                  <a:cubicBezTo>
                    <a:pt x="33239" y="12287"/>
                    <a:pt x="33646" y="12406"/>
                    <a:pt x="34071" y="12513"/>
                  </a:cubicBezTo>
                  <a:cubicBezTo>
                    <a:pt x="34082" y="12530"/>
                    <a:pt x="34098" y="12552"/>
                    <a:pt x="34109" y="12567"/>
                  </a:cubicBezTo>
                  <a:cubicBezTo>
                    <a:pt x="34147" y="12621"/>
                    <a:pt x="34189" y="12681"/>
                    <a:pt x="34227" y="12723"/>
                  </a:cubicBezTo>
                  <a:cubicBezTo>
                    <a:pt x="35699" y="14479"/>
                    <a:pt x="36021" y="16199"/>
                    <a:pt x="35221" y="17987"/>
                  </a:cubicBezTo>
                  <a:cubicBezTo>
                    <a:pt x="34856" y="18805"/>
                    <a:pt x="35000" y="19546"/>
                    <a:pt x="35129" y="20201"/>
                  </a:cubicBezTo>
                  <a:cubicBezTo>
                    <a:pt x="35183" y="20469"/>
                    <a:pt x="35231" y="20722"/>
                    <a:pt x="35243" y="20970"/>
                  </a:cubicBezTo>
                  <a:cubicBezTo>
                    <a:pt x="35275" y="21550"/>
                    <a:pt x="35790" y="22038"/>
                    <a:pt x="36371" y="22038"/>
                  </a:cubicBezTo>
                  <a:cubicBezTo>
                    <a:pt x="36505" y="22038"/>
                    <a:pt x="36634" y="22017"/>
                    <a:pt x="36752" y="21964"/>
                  </a:cubicBezTo>
                  <a:cubicBezTo>
                    <a:pt x="37090" y="21823"/>
                    <a:pt x="37214" y="21603"/>
                    <a:pt x="37256" y="21441"/>
                  </a:cubicBezTo>
                  <a:cubicBezTo>
                    <a:pt x="37358" y="21093"/>
                    <a:pt x="37160" y="20819"/>
                    <a:pt x="37042" y="20658"/>
                  </a:cubicBezTo>
                  <a:cubicBezTo>
                    <a:pt x="37026" y="20625"/>
                    <a:pt x="37004" y="20603"/>
                    <a:pt x="36988" y="20578"/>
                  </a:cubicBezTo>
                  <a:cubicBezTo>
                    <a:pt x="36988" y="20571"/>
                    <a:pt x="36983" y="20566"/>
                    <a:pt x="36983" y="20561"/>
                  </a:cubicBezTo>
                  <a:lnTo>
                    <a:pt x="36983" y="20561"/>
                  </a:lnTo>
                  <a:cubicBezTo>
                    <a:pt x="37160" y="20727"/>
                    <a:pt x="37348" y="20765"/>
                    <a:pt x="37487" y="20765"/>
                  </a:cubicBezTo>
                  <a:cubicBezTo>
                    <a:pt x="37574" y="20765"/>
                    <a:pt x="37648" y="20754"/>
                    <a:pt x="37713" y="20732"/>
                  </a:cubicBezTo>
                  <a:lnTo>
                    <a:pt x="37713" y="20732"/>
                  </a:lnTo>
                  <a:cubicBezTo>
                    <a:pt x="37623" y="20953"/>
                    <a:pt x="37552" y="21178"/>
                    <a:pt x="37487" y="21404"/>
                  </a:cubicBezTo>
                  <a:cubicBezTo>
                    <a:pt x="37353" y="21840"/>
                    <a:pt x="37241" y="22222"/>
                    <a:pt x="36951" y="22463"/>
                  </a:cubicBezTo>
                  <a:cubicBezTo>
                    <a:pt x="36585" y="22763"/>
                    <a:pt x="36527" y="23075"/>
                    <a:pt x="36537" y="23285"/>
                  </a:cubicBezTo>
                  <a:cubicBezTo>
                    <a:pt x="36552" y="23553"/>
                    <a:pt x="36703" y="23789"/>
                    <a:pt x="36956" y="23956"/>
                  </a:cubicBezTo>
                  <a:cubicBezTo>
                    <a:pt x="37519" y="24317"/>
                    <a:pt x="37816" y="24902"/>
                    <a:pt x="38127" y="25520"/>
                  </a:cubicBezTo>
                  <a:cubicBezTo>
                    <a:pt x="38267" y="25799"/>
                    <a:pt x="38407" y="26090"/>
                    <a:pt x="38583" y="26368"/>
                  </a:cubicBezTo>
                  <a:cubicBezTo>
                    <a:pt x="38707" y="26561"/>
                    <a:pt x="39352" y="27540"/>
                    <a:pt x="40179" y="27540"/>
                  </a:cubicBezTo>
                  <a:cubicBezTo>
                    <a:pt x="40388" y="27540"/>
                    <a:pt x="40588" y="27476"/>
                    <a:pt x="40760" y="27352"/>
                  </a:cubicBezTo>
                  <a:cubicBezTo>
                    <a:pt x="40839" y="27298"/>
                    <a:pt x="40904" y="27255"/>
                    <a:pt x="40953" y="27233"/>
                  </a:cubicBezTo>
                  <a:cubicBezTo>
                    <a:pt x="40968" y="27292"/>
                    <a:pt x="40980" y="27362"/>
                    <a:pt x="40990" y="27416"/>
                  </a:cubicBezTo>
                  <a:cubicBezTo>
                    <a:pt x="41007" y="27496"/>
                    <a:pt x="41023" y="27572"/>
                    <a:pt x="41039" y="27642"/>
                  </a:cubicBezTo>
                  <a:cubicBezTo>
                    <a:pt x="41060" y="27739"/>
                    <a:pt x="41072" y="27862"/>
                    <a:pt x="41082" y="27991"/>
                  </a:cubicBezTo>
                  <a:cubicBezTo>
                    <a:pt x="41114" y="28383"/>
                    <a:pt x="41168" y="28979"/>
                    <a:pt x="41721" y="29306"/>
                  </a:cubicBezTo>
                  <a:cubicBezTo>
                    <a:pt x="42677" y="29876"/>
                    <a:pt x="43016" y="30806"/>
                    <a:pt x="43408" y="31885"/>
                  </a:cubicBezTo>
                  <a:lnTo>
                    <a:pt x="43521" y="32197"/>
                  </a:lnTo>
                  <a:cubicBezTo>
                    <a:pt x="43639" y="32509"/>
                    <a:pt x="43940" y="33330"/>
                    <a:pt x="44928" y="33347"/>
                  </a:cubicBezTo>
                  <a:cubicBezTo>
                    <a:pt x="45965" y="33368"/>
                    <a:pt x="46594" y="34002"/>
                    <a:pt x="47206" y="34959"/>
                  </a:cubicBezTo>
                  <a:cubicBezTo>
                    <a:pt x="47630" y="35614"/>
                    <a:pt x="48151" y="36248"/>
                    <a:pt x="49049" y="36474"/>
                  </a:cubicBezTo>
                  <a:cubicBezTo>
                    <a:pt x="49043" y="36484"/>
                    <a:pt x="49043" y="36489"/>
                    <a:pt x="49038" y="36501"/>
                  </a:cubicBezTo>
                  <a:cubicBezTo>
                    <a:pt x="49011" y="36559"/>
                    <a:pt x="48979" y="36623"/>
                    <a:pt x="48957" y="36688"/>
                  </a:cubicBezTo>
                  <a:cubicBezTo>
                    <a:pt x="49011" y="36554"/>
                    <a:pt x="49118" y="36447"/>
                    <a:pt x="49259" y="36392"/>
                  </a:cubicBezTo>
                  <a:cubicBezTo>
                    <a:pt x="49323" y="36372"/>
                    <a:pt x="49388" y="36360"/>
                    <a:pt x="49446" y="36360"/>
                  </a:cubicBezTo>
                  <a:cubicBezTo>
                    <a:pt x="49517" y="36360"/>
                    <a:pt x="49581" y="36372"/>
                    <a:pt x="49646" y="36398"/>
                  </a:cubicBezTo>
                  <a:cubicBezTo>
                    <a:pt x="49613" y="36554"/>
                    <a:pt x="49510" y="36732"/>
                    <a:pt x="49446" y="36893"/>
                  </a:cubicBezTo>
                  <a:cubicBezTo>
                    <a:pt x="49522" y="36957"/>
                    <a:pt x="49591" y="37022"/>
                    <a:pt x="49666" y="37086"/>
                  </a:cubicBezTo>
                  <a:cubicBezTo>
                    <a:pt x="49849" y="37086"/>
                    <a:pt x="50021" y="37064"/>
                    <a:pt x="50199" y="37037"/>
                  </a:cubicBezTo>
                  <a:lnTo>
                    <a:pt x="50199" y="37037"/>
                  </a:lnTo>
                  <a:cubicBezTo>
                    <a:pt x="50199" y="37081"/>
                    <a:pt x="50199" y="37124"/>
                    <a:pt x="50194" y="37166"/>
                  </a:cubicBezTo>
                  <a:cubicBezTo>
                    <a:pt x="50166" y="37344"/>
                    <a:pt x="50048" y="37500"/>
                    <a:pt x="49887" y="37575"/>
                  </a:cubicBezTo>
                  <a:lnTo>
                    <a:pt x="49795" y="37612"/>
                  </a:lnTo>
                  <a:cubicBezTo>
                    <a:pt x="50816" y="37575"/>
                    <a:pt x="51660" y="37145"/>
                    <a:pt x="52471" y="36726"/>
                  </a:cubicBezTo>
                  <a:cubicBezTo>
                    <a:pt x="52643" y="36640"/>
                    <a:pt x="52815" y="36548"/>
                    <a:pt x="52986" y="36469"/>
                  </a:cubicBezTo>
                  <a:cubicBezTo>
                    <a:pt x="53539" y="36199"/>
                    <a:pt x="53889" y="35839"/>
                    <a:pt x="54023" y="35405"/>
                  </a:cubicBezTo>
                  <a:cubicBezTo>
                    <a:pt x="54152" y="34986"/>
                    <a:pt x="54072" y="34518"/>
                    <a:pt x="53787" y="34019"/>
                  </a:cubicBezTo>
                  <a:cubicBezTo>
                    <a:pt x="53572" y="33637"/>
                    <a:pt x="53400" y="33105"/>
                    <a:pt x="53829" y="32745"/>
                  </a:cubicBezTo>
                  <a:cubicBezTo>
                    <a:pt x="55029" y="31735"/>
                    <a:pt x="54523" y="30575"/>
                    <a:pt x="54281" y="30010"/>
                  </a:cubicBezTo>
                  <a:cubicBezTo>
                    <a:pt x="54196" y="29807"/>
                    <a:pt x="54169" y="29629"/>
                    <a:pt x="54201" y="29398"/>
                  </a:cubicBezTo>
                  <a:cubicBezTo>
                    <a:pt x="54571" y="26637"/>
                    <a:pt x="53926" y="24295"/>
                    <a:pt x="52282" y="22447"/>
                  </a:cubicBezTo>
                  <a:cubicBezTo>
                    <a:pt x="51848" y="21952"/>
                    <a:pt x="51504" y="21356"/>
                    <a:pt x="51208" y="20556"/>
                  </a:cubicBezTo>
                  <a:cubicBezTo>
                    <a:pt x="51171" y="20459"/>
                    <a:pt x="51139" y="20367"/>
                    <a:pt x="51106" y="20276"/>
                  </a:cubicBezTo>
                  <a:cubicBezTo>
                    <a:pt x="50859" y="19594"/>
                    <a:pt x="50586" y="18820"/>
                    <a:pt x="49919" y="18262"/>
                  </a:cubicBezTo>
                  <a:cubicBezTo>
                    <a:pt x="49162" y="17623"/>
                    <a:pt x="49027" y="16645"/>
                    <a:pt x="49145" y="16006"/>
                  </a:cubicBezTo>
                  <a:cubicBezTo>
                    <a:pt x="49510" y="13963"/>
                    <a:pt x="48265" y="12809"/>
                    <a:pt x="47265" y="11875"/>
                  </a:cubicBezTo>
                  <a:lnTo>
                    <a:pt x="47222" y="11836"/>
                  </a:lnTo>
                  <a:cubicBezTo>
                    <a:pt x="46551" y="11203"/>
                    <a:pt x="45954" y="10477"/>
                    <a:pt x="45384" y="9768"/>
                  </a:cubicBezTo>
                  <a:cubicBezTo>
                    <a:pt x="44977" y="9264"/>
                    <a:pt x="44553" y="8742"/>
                    <a:pt x="44095" y="8253"/>
                  </a:cubicBezTo>
                  <a:cubicBezTo>
                    <a:pt x="43440" y="7549"/>
                    <a:pt x="43269" y="6636"/>
                    <a:pt x="43080" y="5669"/>
                  </a:cubicBezTo>
                  <a:cubicBezTo>
                    <a:pt x="42902" y="4745"/>
                    <a:pt x="42715" y="3795"/>
                    <a:pt x="42118" y="2946"/>
                  </a:cubicBezTo>
                  <a:cubicBezTo>
                    <a:pt x="42049" y="2849"/>
                    <a:pt x="41968" y="2758"/>
                    <a:pt x="41888" y="2672"/>
                  </a:cubicBezTo>
                  <a:cubicBezTo>
                    <a:pt x="41694" y="2456"/>
                    <a:pt x="41571" y="2307"/>
                    <a:pt x="41598" y="2178"/>
                  </a:cubicBezTo>
                  <a:cubicBezTo>
                    <a:pt x="41727" y="1409"/>
                    <a:pt x="41630" y="845"/>
                    <a:pt x="41291" y="447"/>
                  </a:cubicBezTo>
                  <a:cubicBezTo>
                    <a:pt x="41194" y="329"/>
                    <a:pt x="41077" y="232"/>
                    <a:pt x="40943" y="152"/>
                  </a:cubicBezTo>
                  <a:cubicBezTo>
                    <a:pt x="40910" y="222"/>
                    <a:pt x="40867" y="291"/>
                    <a:pt x="40819" y="356"/>
                  </a:cubicBezTo>
                  <a:cubicBezTo>
                    <a:pt x="40743" y="442"/>
                    <a:pt x="40663" y="512"/>
                    <a:pt x="40582" y="561"/>
                  </a:cubicBezTo>
                  <a:cubicBezTo>
                    <a:pt x="40359" y="456"/>
                    <a:pt x="40082" y="417"/>
                    <a:pt x="39770" y="417"/>
                  </a:cubicBezTo>
                  <a:cubicBezTo>
                    <a:pt x="39584" y="417"/>
                    <a:pt x="39386" y="430"/>
                    <a:pt x="39180" y="453"/>
                  </a:cubicBezTo>
                  <a:cubicBezTo>
                    <a:pt x="39135" y="457"/>
                    <a:pt x="39090" y="461"/>
                    <a:pt x="39045" y="461"/>
                  </a:cubicBezTo>
                  <a:cubicBezTo>
                    <a:pt x="38874" y="461"/>
                    <a:pt x="38713" y="411"/>
                    <a:pt x="38654" y="190"/>
                  </a:cubicBezTo>
                  <a:cubicBezTo>
                    <a:pt x="38476" y="73"/>
                    <a:pt x="38297" y="1"/>
                    <a:pt x="38118"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98"/>
            <p:cNvSpPr/>
            <p:nvPr/>
          </p:nvSpPr>
          <p:spPr>
            <a:xfrm>
              <a:off x="3393329" y="2124499"/>
              <a:ext cx="381379" cy="484801"/>
            </a:xfrm>
            <a:custGeom>
              <a:avLst/>
              <a:gdLst/>
              <a:ahLst/>
              <a:cxnLst/>
              <a:rect l="l" t="t" r="r" b="b"/>
              <a:pathLst>
                <a:path w="30596" h="38893" extrusionOk="0">
                  <a:moveTo>
                    <a:pt x="20286" y="9036"/>
                  </a:moveTo>
                  <a:cubicBezTo>
                    <a:pt x="20314" y="9155"/>
                    <a:pt x="20366" y="9277"/>
                    <a:pt x="20463" y="9401"/>
                  </a:cubicBezTo>
                  <a:cubicBezTo>
                    <a:pt x="20684" y="9686"/>
                    <a:pt x="21103" y="9793"/>
                    <a:pt x="21430" y="9869"/>
                  </a:cubicBezTo>
                  <a:cubicBezTo>
                    <a:pt x="21371" y="9864"/>
                    <a:pt x="21318" y="9852"/>
                    <a:pt x="21259" y="9842"/>
                  </a:cubicBezTo>
                  <a:cubicBezTo>
                    <a:pt x="21253" y="9842"/>
                    <a:pt x="21248" y="9837"/>
                    <a:pt x="21242" y="9837"/>
                  </a:cubicBezTo>
                  <a:cubicBezTo>
                    <a:pt x="21194" y="9825"/>
                    <a:pt x="21145" y="9815"/>
                    <a:pt x="21097" y="9805"/>
                  </a:cubicBezTo>
                  <a:cubicBezTo>
                    <a:pt x="21087" y="9800"/>
                    <a:pt x="21070" y="9793"/>
                    <a:pt x="21060" y="9788"/>
                  </a:cubicBezTo>
                  <a:cubicBezTo>
                    <a:pt x="21023" y="9778"/>
                    <a:pt x="20979" y="9767"/>
                    <a:pt x="20941" y="9751"/>
                  </a:cubicBezTo>
                  <a:cubicBezTo>
                    <a:pt x="20931" y="9745"/>
                    <a:pt x="20914" y="9740"/>
                    <a:pt x="20899" y="9735"/>
                  </a:cubicBezTo>
                  <a:cubicBezTo>
                    <a:pt x="20855" y="9713"/>
                    <a:pt x="20807" y="9691"/>
                    <a:pt x="20765" y="9671"/>
                  </a:cubicBezTo>
                  <a:cubicBezTo>
                    <a:pt x="20765" y="9664"/>
                    <a:pt x="20758" y="9664"/>
                    <a:pt x="20753" y="9659"/>
                  </a:cubicBezTo>
                  <a:cubicBezTo>
                    <a:pt x="20706" y="9632"/>
                    <a:pt x="20662" y="9606"/>
                    <a:pt x="20614" y="9568"/>
                  </a:cubicBezTo>
                  <a:cubicBezTo>
                    <a:pt x="20604" y="9562"/>
                    <a:pt x="20592" y="9552"/>
                    <a:pt x="20582" y="9542"/>
                  </a:cubicBezTo>
                  <a:cubicBezTo>
                    <a:pt x="20550" y="9515"/>
                    <a:pt x="20517" y="9488"/>
                    <a:pt x="20485" y="9461"/>
                  </a:cubicBezTo>
                  <a:cubicBezTo>
                    <a:pt x="20468" y="9445"/>
                    <a:pt x="20458" y="9428"/>
                    <a:pt x="20443" y="9418"/>
                  </a:cubicBezTo>
                  <a:cubicBezTo>
                    <a:pt x="20415" y="9386"/>
                    <a:pt x="20388" y="9353"/>
                    <a:pt x="20361" y="9316"/>
                  </a:cubicBezTo>
                  <a:cubicBezTo>
                    <a:pt x="20346" y="9304"/>
                    <a:pt x="20334" y="9289"/>
                    <a:pt x="20324" y="9272"/>
                  </a:cubicBezTo>
                  <a:cubicBezTo>
                    <a:pt x="20286" y="9219"/>
                    <a:pt x="20249" y="9165"/>
                    <a:pt x="20217" y="9106"/>
                  </a:cubicBezTo>
                  <a:cubicBezTo>
                    <a:pt x="20238" y="9079"/>
                    <a:pt x="20259" y="9058"/>
                    <a:pt x="20286" y="9036"/>
                  </a:cubicBezTo>
                  <a:close/>
                  <a:moveTo>
                    <a:pt x="6544" y="1"/>
                  </a:moveTo>
                  <a:cubicBezTo>
                    <a:pt x="6501" y="21"/>
                    <a:pt x="6464" y="38"/>
                    <a:pt x="6426" y="65"/>
                  </a:cubicBezTo>
                  <a:cubicBezTo>
                    <a:pt x="6253" y="167"/>
                    <a:pt x="6131" y="311"/>
                    <a:pt x="6039" y="467"/>
                  </a:cubicBezTo>
                  <a:cubicBezTo>
                    <a:pt x="6125" y="651"/>
                    <a:pt x="6119" y="892"/>
                    <a:pt x="6050" y="1236"/>
                  </a:cubicBezTo>
                  <a:cubicBezTo>
                    <a:pt x="4460" y="9272"/>
                    <a:pt x="2955" y="17336"/>
                    <a:pt x="1333" y="25368"/>
                  </a:cubicBezTo>
                  <a:cubicBezTo>
                    <a:pt x="748" y="28252"/>
                    <a:pt x="0" y="34602"/>
                    <a:pt x="0" y="34602"/>
                  </a:cubicBezTo>
                  <a:cubicBezTo>
                    <a:pt x="81" y="34667"/>
                    <a:pt x="168" y="34721"/>
                    <a:pt x="258" y="34769"/>
                  </a:cubicBezTo>
                  <a:cubicBezTo>
                    <a:pt x="357" y="34738"/>
                    <a:pt x="471" y="34725"/>
                    <a:pt x="606" y="34725"/>
                  </a:cubicBezTo>
                  <a:cubicBezTo>
                    <a:pt x="925" y="34725"/>
                    <a:pt x="1361" y="34800"/>
                    <a:pt x="1988" y="34898"/>
                  </a:cubicBezTo>
                  <a:cubicBezTo>
                    <a:pt x="9585" y="36107"/>
                    <a:pt x="17181" y="37288"/>
                    <a:pt x="24782" y="38465"/>
                  </a:cubicBezTo>
                  <a:cubicBezTo>
                    <a:pt x="25537" y="38582"/>
                    <a:pt x="26586" y="38893"/>
                    <a:pt x="26773" y="38893"/>
                  </a:cubicBezTo>
                  <a:cubicBezTo>
                    <a:pt x="26785" y="38893"/>
                    <a:pt x="26793" y="38892"/>
                    <a:pt x="26798" y="38889"/>
                  </a:cubicBezTo>
                  <a:cubicBezTo>
                    <a:pt x="26808" y="38884"/>
                    <a:pt x="26818" y="38879"/>
                    <a:pt x="26835" y="38867"/>
                  </a:cubicBezTo>
                  <a:cubicBezTo>
                    <a:pt x="26840" y="38867"/>
                    <a:pt x="26850" y="38862"/>
                    <a:pt x="26857" y="38857"/>
                  </a:cubicBezTo>
                  <a:cubicBezTo>
                    <a:pt x="26969" y="38771"/>
                    <a:pt x="26899" y="38041"/>
                    <a:pt x="26954" y="37654"/>
                  </a:cubicBezTo>
                  <a:cubicBezTo>
                    <a:pt x="28108" y="29306"/>
                    <a:pt x="29236" y="20946"/>
                    <a:pt x="30316" y="12587"/>
                  </a:cubicBezTo>
                  <a:cubicBezTo>
                    <a:pt x="30364" y="12185"/>
                    <a:pt x="30455" y="11878"/>
                    <a:pt x="30596" y="11663"/>
                  </a:cubicBezTo>
                  <a:cubicBezTo>
                    <a:pt x="30547" y="11469"/>
                    <a:pt x="30467" y="11303"/>
                    <a:pt x="30359" y="11159"/>
                  </a:cubicBezTo>
                  <a:cubicBezTo>
                    <a:pt x="30354" y="11147"/>
                    <a:pt x="30343" y="11142"/>
                    <a:pt x="30338" y="11131"/>
                  </a:cubicBezTo>
                  <a:cubicBezTo>
                    <a:pt x="30274" y="11045"/>
                    <a:pt x="30192" y="10975"/>
                    <a:pt x="30112" y="10911"/>
                  </a:cubicBezTo>
                  <a:cubicBezTo>
                    <a:pt x="29984" y="10896"/>
                    <a:pt x="29855" y="10879"/>
                    <a:pt x="29731" y="10857"/>
                  </a:cubicBezTo>
                  <a:cubicBezTo>
                    <a:pt x="27759" y="10556"/>
                    <a:pt x="25793" y="10239"/>
                    <a:pt x="23827" y="9929"/>
                  </a:cubicBezTo>
                  <a:cubicBezTo>
                    <a:pt x="23601" y="9880"/>
                    <a:pt x="23376" y="9832"/>
                    <a:pt x="23150" y="9788"/>
                  </a:cubicBezTo>
                  <a:cubicBezTo>
                    <a:pt x="22677" y="9703"/>
                    <a:pt x="22188" y="9696"/>
                    <a:pt x="21715" y="9627"/>
                  </a:cubicBezTo>
                  <a:cubicBezTo>
                    <a:pt x="21435" y="9584"/>
                    <a:pt x="21167" y="9503"/>
                    <a:pt x="20909" y="9381"/>
                  </a:cubicBezTo>
                  <a:cubicBezTo>
                    <a:pt x="20604" y="9235"/>
                    <a:pt x="20528" y="9004"/>
                    <a:pt x="20533" y="8757"/>
                  </a:cubicBezTo>
                  <a:cubicBezTo>
                    <a:pt x="20539" y="8746"/>
                    <a:pt x="20539" y="8729"/>
                    <a:pt x="20544" y="8719"/>
                  </a:cubicBezTo>
                  <a:cubicBezTo>
                    <a:pt x="20765" y="7053"/>
                    <a:pt x="21157" y="5416"/>
                    <a:pt x="21511" y="3777"/>
                  </a:cubicBezTo>
                  <a:cubicBezTo>
                    <a:pt x="21474" y="3465"/>
                    <a:pt x="21366" y="3160"/>
                    <a:pt x="21157" y="2869"/>
                  </a:cubicBezTo>
                  <a:cubicBezTo>
                    <a:pt x="21135" y="2842"/>
                    <a:pt x="21113" y="2815"/>
                    <a:pt x="21092" y="2788"/>
                  </a:cubicBezTo>
                  <a:cubicBezTo>
                    <a:pt x="21003" y="2823"/>
                    <a:pt x="20903" y="2841"/>
                    <a:pt x="20789" y="2841"/>
                  </a:cubicBezTo>
                  <a:cubicBezTo>
                    <a:pt x="20620" y="2841"/>
                    <a:pt x="20422" y="2802"/>
                    <a:pt x="20185" y="2719"/>
                  </a:cubicBezTo>
                  <a:cubicBezTo>
                    <a:pt x="20019" y="2794"/>
                    <a:pt x="19856" y="2822"/>
                    <a:pt x="19696" y="2822"/>
                  </a:cubicBezTo>
                  <a:cubicBezTo>
                    <a:pt x="19299" y="2822"/>
                    <a:pt x="18913" y="2651"/>
                    <a:pt x="18519" y="2605"/>
                  </a:cubicBezTo>
                  <a:cubicBezTo>
                    <a:pt x="18492" y="2605"/>
                    <a:pt x="18465" y="2600"/>
                    <a:pt x="18438" y="2600"/>
                  </a:cubicBezTo>
                  <a:lnTo>
                    <a:pt x="18405" y="2600"/>
                  </a:lnTo>
                  <a:cubicBezTo>
                    <a:pt x="17428" y="1794"/>
                    <a:pt x="16181" y="1913"/>
                    <a:pt x="15053" y="1687"/>
                  </a:cubicBezTo>
                  <a:cubicBezTo>
                    <a:pt x="12223" y="1117"/>
                    <a:pt x="9380" y="559"/>
                    <a:pt x="6544"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98"/>
            <p:cNvSpPr/>
            <p:nvPr/>
          </p:nvSpPr>
          <p:spPr>
            <a:xfrm>
              <a:off x="2957066" y="1422782"/>
              <a:ext cx="459385" cy="335620"/>
            </a:xfrm>
            <a:custGeom>
              <a:avLst/>
              <a:gdLst/>
              <a:ahLst/>
              <a:cxnLst/>
              <a:rect l="l" t="t" r="r" b="b"/>
              <a:pathLst>
                <a:path w="36854" h="26925" extrusionOk="0">
                  <a:moveTo>
                    <a:pt x="11647" y="0"/>
                  </a:moveTo>
                  <a:cubicBezTo>
                    <a:pt x="11518" y="0"/>
                    <a:pt x="11394" y="43"/>
                    <a:pt x="11297" y="129"/>
                  </a:cubicBezTo>
                  <a:cubicBezTo>
                    <a:pt x="11163" y="248"/>
                    <a:pt x="11094" y="419"/>
                    <a:pt x="11114" y="597"/>
                  </a:cubicBezTo>
                  <a:cubicBezTo>
                    <a:pt x="11131" y="741"/>
                    <a:pt x="11109" y="908"/>
                    <a:pt x="11089" y="1091"/>
                  </a:cubicBezTo>
                  <a:cubicBezTo>
                    <a:pt x="11034" y="1493"/>
                    <a:pt x="10938" y="2246"/>
                    <a:pt x="11706" y="2573"/>
                  </a:cubicBezTo>
                  <a:cubicBezTo>
                    <a:pt x="11937" y="2675"/>
                    <a:pt x="11996" y="2762"/>
                    <a:pt x="11996" y="2777"/>
                  </a:cubicBezTo>
                  <a:cubicBezTo>
                    <a:pt x="12001" y="2831"/>
                    <a:pt x="11920" y="2971"/>
                    <a:pt x="11803" y="3057"/>
                  </a:cubicBezTo>
                  <a:cubicBezTo>
                    <a:pt x="10712" y="3846"/>
                    <a:pt x="11040" y="4743"/>
                    <a:pt x="11260" y="5340"/>
                  </a:cubicBezTo>
                  <a:cubicBezTo>
                    <a:pt x="11292" y="5437"/>
                    <a:pt x="11330" y="5529"/>
                    <a:pt x="11357" y="5625"/>
                  </a:cubicBezTo>
                  <a:cubicBezTo>
                    <a:pt x="11426" y="5834"/>
                    <a:pt x="11513" y="6044"/>
                    <a:pt x="11593" y="6243"/>
                  </a:cubicBezTo>
                  <a:cubicBezTo>
                    <a:pt x="11867" y="6925"/>
                    <a:pt x="12023" y="7366"/>
                    <a:pt x="11818" y="7753"/>
                  </a:cubicBezTo>
                  <a:cubicBezTo>
                    <a:pt x="11582" y="8209"/>
                    <a:pt x="11282" y="8633"/>
                    <a:pt x="10965" y="9085"/>
                  </a:cubicBezTo>
                  <a:cubicBezTo>
                    <a:pt x="10621" y="9568"/>
                    <a:pt x="10266" y="10057"/>
                    <a:pt x="9986" y="10615"/>
                  </a:cubicBezTo>
                  <a:cubicBezTo>
                    <a:pt x="9998" y="10562"/>
                    <a:pt x="10003" y="10513"/>
                    <a:pt x="10013" y="10465"/>
                  </a:cubicBezTo>
                  <a:cubicBezTo>
                    <a:pt x="10132" y="9804"/>
                    <a:pt x="10244" y="9176"/>
                    <a:pt x="10578" y="8584"/>
                  </a:cubicBezTo>
                  <a:cubicBezTo>
                    <a:pt x="10900" y="8016"/>
                    <a:pt x="10965" y="7258"/>
                    <a:pt x="10744" y="6667"/>
                  </a:cubicBezTo>
                  <a:cubicBezTo>
                    <a:pt x="10566" y="6194"/>
                    <a:pt x="10223" y="5845"/>
                    <a:pt x="9772" y="5683"/>
                  </a:cubicBezTo>
                  <a:cubicBezTo>
                    <a:pt x="7478" y="4845"/>
                    <a:pt x="5441" y="3610"/>
                    <a:pt x="3589" y="2402"/>
                  </a:cubicBezTo>
                  <a:cubicBezTo>
                    <a:pt x="3514" y="2353"/>
                    <a:pt x="3417" y="2267"/>
                    <a:pt x="3314" y="2176"/>
                  </a:cubicBezTo>
                  <a:cubicBezTo>
                    <a:pt x="3041" y="1924"/>
                    <a:pt x="2696" y="1612"/>
                    <a:pt x="2240" y="1612"/>
                  </a:cubicBezTo>
                  <a:cubicBezTo>
                    <a:pt x="2031" y="1612"/>
                    <a:pt x="1831" y="1676"/>
                    <a:pt x="1649" y="1805"/>
                  </a:cubicBezTo>
                  <a:cubicBezTo>
                    <a:pt x="1010" y="2261"/>
                    <a:pt x="940" y="3181"/>
                    <a:pt x="940" y="3836"/>
                  </a:cubicBezTo>
                  <a:cubicBezTo>
                    <a:pt x="945" y="4394"/>
                    <a:pt x="1074" y="4884"/>
                    <a:pt x="1198" y="5291"/>
                  </a:cubicBezTo>
                  <a:lnTo>
                    <a:pt x="1230" y="5393"/>
                  </a:lnTo>
                  <a:cubicBezTo>
                    <a:pt x="1434" y="6033"/>
                    <a:pt x="1622" y="6640"/>
                    <a:pt x="1461" y="7193"/>
                  </a:cubicBezTo>
                  <a:cubicBezTo>
                    <a:pt x="1278" y="7822"/>
                    <a:pt x="1337" y="8418"/>
                    <a:pt x="1397" y="8993"/>
                  </a:cubicBezTo>
                  <a:cubicBezTo>
                    <a:pt x="1456" y="9595"/>
                    <a:pt x="1509" y="10121"/>
                    <a:pt x="1278" y="10605"/>
                  </a:cubicBezTo>
                  <a:cubicBezTo>
                    <a:pt x="1144" y="10884"/>
                    <a:pt x="1129" y="11142"/>
                    <a:pt x="1219" y="11378"/>
                  </a:cubicBezTo>
                  <a:cubicBezTo>
                    <a:pt x="1364" y="11733"/>
                    <a:pt x="1697" y="11857"/>
                    <a:pt x="1918" y="11943"/>
                  </a:cubicBezTo>
                  <a:cubicBezTo>
                    <a:pt x="1934" y="11948"/>
                    <a:pt x="1950" y="11953"/>
                    <a:pt x="1972" y="11964"/>
                  </a:cubicBezTo>
                  <a:lnTo>
                    <a:pt x="1907" y="11986"/>
                  </a:lnTo>
                  <a:cubicBezTo>
                    <a:pt x="1397" y="12152"/>
                    <a:pt x="1058" y="12265"/>
                    <a:pt x="956" y="12652"/>
                  </a:cubicBezTo>
                  <a:cubicBezTo>
                    <a:pt x="849" y="13032"/>
                    <a:pt x="1085" y="13302"/>
                    <a:pt x="1434" y="13704"/>
                  </a:cubicBezTo>
                  <a:lnTo>
                    <a:pt x="1461" y="13731"/>
                  </a:lnTo>
                  <a:cubicBezTo>
                    <a:pt x="1612" y="13909"/>
                    <a:pt x="1644" y="14252"/>
                    <a:pt x="1526" y="14569"/>
                  </a:cubicBezTo>
                  <a:cubicBezTo>
                    <a:pt x="1456" y="14768"/>
                    <a:pt x="1310" y="14988"/>
                    <a:pt x="1117" y="15021"/>
                  </a:cubicBezTo>
                  <a:cubicBezTo>
                    <a:pt x="1085" y="15026"/>
                    <a:pt x="1052" y="15026"/>
                    <a:pt x="1020" y="15026"/>
                  </a:cubicBezTo>
                  <a:cubicBezTo>
                    <a:pt x="859" y="15037"/>
                    <a:pt x="370" y="15058"/>
                    <a:pt x="209" y="15623"/>
                  </a:cubicBezTo>
                  <a:cubicBezTo>
                    <a:pt x="0" y="16347"/>
                    <a:pt x="521" y="16643"/>
                    <a:pt x="806" y="16778"/>
                  </a:cubicBezTo>
                  <a:cubicBezTo>
                    <a:pt x="827" y="16783"/>
                    <a:pt x="844" y="16793"/>
                    <a:pt x="859" y="16804"/>
                  </a:cubicBezTo>
                  <a:cubicBezTo>
                    <a:pt x="1107" y="16917"/>
                    <a:pt x="1348" y="17041"/>
                    <a:pt x="1590" y="17180"/>
                  </a:cubicBezTo>
                  <a:cubicBezTo>
                    <a:pt x="1843" y="17218"/>
                    <a:pt x="2133" y="17326"/>
                    <a:pt x="2450" y="17508"/>
                  </a:cubicBezTo>
                  <a:cubicBezTo>
                    <a:pt x="2977" y="17812"/>
                    <a:pt x="3347" y="18428"/>
                    <a:pt x="4034" y="18428"/>
                  </a:cubicBezTo>
                  <a:cubicBezTo>
                    <a:pt x="4074" y="18428"/>
                    <a:pt x="4116" y="18426"/>
                    <a:pt x="4158" y="18422"/>
                  </a:cubicBezTo>
                  <a:cubicBezTo>
                    <a:pt x="4297" y="18637"/>
                    <a:pt x="4476" y="18722"/>
                    <a:pt x="4687" y="18722"/>
                  </a:cubicBezTo>
                  <a:cubicBezTo>
                    <a:pt x="4771" y="18722"/>
                    <a:pt x="4860" y="18709"/>
                    <a:pt x="4953" y="18685"/>
                  </a:cubicBezTo>
                  <a:lnTo>
                    <a:pt x="4953" y="18685"/>
                  </a:lnTo>
                  <a:cubicBezTo>
                    <a:pt x="4856" y="19228"/>
                    <a:pt x="5066" y="19749"/>
                    <a:pt x="5007" y="20317"/>
                  </a:cubicBezTo>
                  <a:cubicBezTo>
                    <a:pt x="4937" y="20989"/>
                    <a:pt x="4663" y="21774"/>
                    <a:pt x="5222" y="22407"/>
                  </a:cubicBezTo>
                  <a:cubicBezTo>
                    <a:pt x="5227" y="22585"/>
                    <a:pt x="5319" y="22677"/>
                    <a:pt x="5495" y="22687"/>
                  </a:cubicBezTo>
                  <a:cubicBezTo>
                    <a:pt x="5709" y="23030"/>
                    <a:pt x="5994" y="23234"/>
                    <a:pt x="6384" y="23234"/>
                  </a:cubicBezTo>
                  <a:cubicBezTo>
                    <a:pt x="6445" y="23234"/>
                    <a:pt x="6509" y="23228"/>
                    <a:pt x="6576" y="23218"/>
                  </a:cubicBezTo>
                  <a:cubicBezTo>
                    <a:pt x="6571" y="23214"/>
                    <a:pt x="6570" y="23210"/>
                    <a:pt x="6567" y="23208"/>
                  </a:cubicBezTo>
                  <a:lnTo>
                    <a:pt x="6567" y="23208"/>
                  </a:lnTo>
                  <a:cubicBezTo>
                    <a:pt x="8587" y="23664"/>
                    <a:pt x="10691" y="23483"/>
                    <a:pt x="12700" y="24051"/>
                  </a:cubicBezTo>
                  <a:cubicBezTo>
                    <a:pt x="12833" y="24186"/>
                    <a:pt x="12980" y="24226"/>
                    <a:pt x="13134" y="24226"/>
                  </a:cubicBezTo>
                  <a:cubicBezTo>
                    <a:pt x="13357" y="24226"/>
                    <a:pt x="13594" y="24141"/>
                    <a:pt x="13819" y="24141"/>
                  </a:cubicBezTo>
                  <a:cubicBezTo>
                    <a:pt x="13835" y="24141"/>
                    <a:pt x="13850" y="24142"/>
                    <a:pt x="13866" y="24143"/>
                  </a:cubicBezTo>
                  <a:cubicBezTo>
                    <a:pt x="13898" y="24143"/>
                    <a:pt x="13930" y="24148"/>
                    <a:pt x="13963" y="24153"/>
                  </a:cubicBezTo>
                  <a:cubicBezTo>
                    <a:pt x="14027" y="24165"/>
                    <a:pt x="14091" y="24192"/>
                    <a:pt x="14151" y="24229"/>
                  </a:cubicBezTo>
                  <a:cubicBezTo>
                    <a:pt x="14177" y="24244"/>
                    <a:pt x="14209" y="24266"/>
                    <a:pt x="14236" y="24293"/>
                  </a:cubicBezTo>
                  <a:cubicBezTo>
                    <a:pt x="14526" y="24293"/>
                    <a:pt x="14811" y="24293"/>
                    <a:pt x="15101" y="24288"/>
                  </a:cubicBezTo>
                  <a:cubicBezTo>
                    <a:pt x="15203" y="24551"/>
                    <a:pt x="15391" y="24728"/>
                    <a:pt x="15654" y="24830"/>
                  </a:cubicBezTo>
                  <a:lnTo>
                    <a:pt x="15654" y="24814"/>
                  </a:lnTo>
                  <a:cubicBezTo>
                    <a:pt x="16087" y="24992"/>
                    <a:pt x="16519" y="25169"/>
                    <a:pt x="16933" y="25169"/>
                  </a:cubicBezTo>
                  <a:cubicBezTo>
                    <a:pt x="17320" y="25169"/>
                    <a:pt x="17691" y="25014"/>
                    <a:pt x="18029" y="24556"/>
                  </a:cubicBezTo>
                  <a:cubicBezTo>
                    <a:pt x="18579" y="24606"/>
                    <a:pt x="19130" y="24692"/>
                    <a:pt x="19681" y="24692"/>
                  </a:cubicBezTo>
                  <a:cubicBezTo>
                    <a:pt x="20024" y="24692"/>
                    <a:pt x="20367" y="24659"/>
                    <a:pt x="20710" y="24562"/>
                  </a:cubicBezTo>
                  <a:cubicBezTo>
                    <a:pt x="20853" y="24786"/>
                    <a:pt x="21044" y="24830"/>
                    <a:pt x="21246" y="24830"/>
                  </a:cubicBezTo>
                  <a:cubicBezTo>
                    <a:pt x="21377" y="24830"/>
                    <a:pt x="21513" y="24812"/>
                    <a:pt x="21644" y="24812"/>
                  </a:cubicBezTo>
                  <a:cubicBezTo>
                    <a:pt x="21688" y="24812"/>
                    <a:pt x="21731" y="24814"/>
                    <a:pt x="21773" y="24819"/>
                  </a:cubicBezTo>
                  <a:cubicBezTo>
                    <a:pt x="21891" y="25037"/>
                    <a:pt x="22095" y="25129"/>
                    <a:pt x="22281" y="25129"/>
                  </a:cubicBezTo>
                  <a:cubicBezTo>
                    <a:pt x="22385" y="25129"/>
                    <a:pt x="22483" y="25100"/>
                    <a:pt x="22557" y="25050"/>
                  </a:cubicBezTo>
                  <a:cubicBezTo>
                    <a:pt x="22908" y="24823"/>
                    <a:pt x="23252" y="24742"/>
                    <a:pt x="23592" y="24742"/>
                  </a:cubicBezTo>
                  <a:cubicBezTo>
                    <a:pt x="24189" y="24742"/>
                    <a:pt x="24773" y="24990"/>
                    <a:pt x="25351" y="25120"/>
                  </a:cubicBezTo>
                  <a:cubicBezTo>
                    <a:pt x="27811" y="25685"/>
                    <a:pt x="30224" y="26458"/>
                    <a:pt x="32722" y="26888"/>
                  </a:cubicBezTo>
                  <a:cubicBezTo>
                    <a:pt x="32727" y="26899"/>
                    <a:pt x="32733" y="26915"/>
                    <a:pt x="32738" y="26925"/>
                  </a:cubicBezTo>
                  <a:cubicBezTo>
                    <a:pt x="32824" y="26893"/>
                    <a:pt x="32904" y="26850"/>
                    <a:pt x="32980" y="26791"/>
                  </a:cubicBezTo>
                  <a:cubicBezTo>
                    <a:pt x="32985" y="26490"/>
                    <a:pt x="32985" y="26184"/>
                    <a:pt x="32990" y="25883"/>
                  </a:cubicBezTo>
                  <a:cubicBezTo>
                    <a:pt x="33377" y="25529"/>
                    <a:pt x="33377" y="25179"/>
                    <a:pt x="32990" y="24830"/>
                  </a:cubicBezTo>
                  <a:lnTo>
                    <a:pt x="32990" y="24019"/>
                  </a:lnTo>
                  <a:cubicBezTo>
                    <a:pt x="33484" y="23885"/>
                    <a:pt x="33420" y="23433"/>
                    <a:pt x="33501" y="23074"/>
                  </a:cubicBezTo>
                  <a:cubicBezTo>
                    <a:pt x="34393" y="19045"/>
                    <a:pt x="35279" y="15010"/>
                    <a:pt x="36171" y="10981"/>
                  </a:cubicBezTo>
                  <a:cubicBezTo>
                    <a:pt x="36020" y="10438"/>
                    <a:pt x="36095" y="9923"/>
                    <a:pt x="36224" y="9417"/>
                  </a:cubicBezTo>
                  <a:cubicBezTo>
                    <a:pt x="36300" y="9117"/>
                    <a:pt x="36397" y="8810"/>
                    <a:pt x="36482" y="8510"/>
                  </a:cubicBezTo>
                  <a:cubicBezTo>
                    <a:pt x="36853" y="8338"/>
                    <a:pt x="36751" y="8016"/>
                    <a:pt x="36724" y="7714"/>
                  </a:cubicBezTo>
                  <a:cubicBezTo>
                    <a:pt x="36735" y="7704"/>
                    <a:pt x="36746" y="7693"/>
                    <a:pt x="36757" y="7682"/>
                  </a:cubicBezTo>
                  <a:cubicBezTo>
                    <a:pt x="33942" y="6650"/>
                    <a:pt x="31240" y="5683"/>
                    <a:pt x="28257" y="5050"/>
                  </a:cubicBezTo>
                  <a:cubicBezTo>
                    <a:pt x="24788" y="4314"/>
                    <a:pt x="21429" y="3347"/>
                    <a:pt x="18260" y="1773"/>
                  </a:cubicBezTo>
                  <a:cubicBezTo>
                    <a:pt x="17529" y="1574"/>
                    <a:pt x="16799" y="1376"/>
                    <a:pt x="16073" y="1182"/>
                  </a:cubicBezTo>
                  <a:cubicBezTo>
                    <a:pt x="14650" y="796"/>
                    <a:pt x="13221" y="409"/>
                    <a:pt x="11786" y="17"/>
                  </a:cubicBezTo>
                  <a:cubicBezTo>
                    <a:pt x="11738" y="5"/>
                    <a:pt x="11689" y="0"/>
                    <a:pt x="11647" y="0"/>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98"/>
            <p:cNvSpPr/>
            <p:nvPr/>
          </p:nvSpPr>
          <p:spPr>
            <a:xfrm>
              <a:off x="3038687" y="1711995"/>
              <a:ext cx="212" cy="137"/>
            </a:xfrm>
            <a:custGeom>
              <a:avLst/>
              <a:gdLst/>
              <a:ahLst/>
              <a:cxnLst/>
              <a:rect l="l" t="t" r="r" b="b"/>
              <a:pathLst>
                <a:path w="17" h="11" extrusionOk="0">
                  <a:moveTo>
                    <a:pt x="1" y="1"/>
                  </a:moveTo>
                  <a:cubicBezTo>
                    <a:pt x="1" y="1"/>
                    <a:pt x="6" y="6"/>
                    <a:pt x="16" y="11"/>
                  </a:cubicBezTo>
                  <a:lnTo>
                    <a:pt x="1"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98"/>
            <p:cNvSpPr/>
            <p:nvPr/>
          </p:nvSpPr>
          <p:spPr>
            <a:xfrm>
              <a:off x="6022958" y="1971217"/>
              <a:ext cx="160474" cy="92353"/>
            </a:xfrm>
            <a:custGeom>
              <a:avLst/>
              <a:gdLst/>
              <a:ahLst/>
              <a:cxnLst/>
              <a:rect l="l" t="t" r="r" b="b"/>
              <a:pathLst>
                <a:path w="12874" h="7409" extrusionOk="0">
                  <a:moveTo>
                    <a:pt x="12653" y="0"/>
                  </a:moveTo>
                  <a:cubicBezTo>
                    <a:pt x="12673" y="102"/>
                    <a:pt x="12673" y="204"/>
                    <a:pt x="12641" y="301"/>
                  </a:cubicBezTo>
                  <a:cubicBezTo>
                    <a:pt x="12571" y="506"/>
                    <a:pt x="12390" y="645"/>
                    <a:pt x="12174" y="662"/>
                  </a:cubicBezTo>
                  <a:lnTo>
                    <a:pt x="12164" y="662"/>
                  </a:lnTo>
                  <a:cubicBezTo>
                    <a:pt x="12222" y="575"/>
                    <a:pt x="12271" y="489"/>
                    <a:pt x="12303" y="409"/>
                  </a:cubicBezTo>
                  <a:lnTo>
                    <a:pt x="12303" y="409"/>
                  </a:lnTo>
                  <a:cubicBezTo>
                    <a:pt x="10729" y="538"/>
                    <a:pt x="9144" y="558"/>
                    <a:pt x="7580" y="855"/>
                  </a:cubicBezTo>
                  <a:cubicBezTo>
                    <a:pt x="6496" y="1113"/>
                    <a:pt x="5405" y="1371"/>
                    <a:pt x="4315" y="1622"/>
                  </a:cubicBezTo>
                  <a:cubicBezTo>
                    <a:pt x="4186" y="1654"/>
                    <a:pt x="4057" y="1676"/>
                    <a:pt x="3923" y="1698"/>
                  </a:cubicBezTo>
                  <a:cubicBezTo>
                    <a:pt x="3858" y="1676"/>
                    <a:pt x="3794" y="1654"/>
                    <a:pt x="3739" y="1622"/>
                  </a:cubicBezTo>
                  <a:cubicBezTo>
                    <a:pt x="3712" y="1666"/>
                    <a:pt x="3687" y="1703"/>
                    <a:pt x="3654" y="1741"/>
                  </a:cubicBezTo>
                  <a:cubicBezTo>
                    <a:pt x="2482" y="1902"/>
                    <a:pt x="1123" y="1929"/>
                    <a:pt x="608" y="2574"/>
                  </a:cubicBezTo>
                  <a:cubicBezTo>
                    <a:pt x="419" y="2547"/>
                    <a:pt x="238" y="2499"/>
                    <a:pt x="65" y="2423"/>
                  </a:cubicBezTo>
                  <a:cubicBezTo>
                    <a:pt x="55" y="2434"/>
                    <a:pt x="44" y="2450"/>
                    <a:pt x="38" y="2467"/>
                  </a:cubicBezTo>
                  <a:cubicBezTo>
                    <a:pt x="102" y="2911"/>
                    <a:pt x="97" y="3369"/>
                    <a:pt x="70" y="3826"/>
                  </a:cubicBezTo>
                  <a:cubicBezTo>
                    <a:pt x="0" y="5023"/>
                    <a:pt x="87" y="6206"/>
                    <a:pt x="238" y="7382"/>
                  </a:cubicBezTo>
                  <a:cubicBezTo>
                    <a:pt x="291" y="7398"/>
                    <a:pt x="345" y="7409"/>
                    <a:pt x="404" y="7409"/>
                  </a:cubicBezTo>
                  <a:lnTo>
                    <a:pt x="436" y="7409"/>
                  </a:lnTo>
                  <a:cubicBezTo>
                    <a:pt x="506" y="7173"/>
                    <a:pt x="618" y="6990"/>
                    <a:pt x="786" y="6839"/>
                  </a:cubicBezTo>
                  <a:cubicBezTo>
                    <a:pt x="1633" y="6703"/>
                    <a:pt x="2424" y="6258"/>
                    <a:pt x="3301" y="6258"/>
                  </a:cubicBezTo>
                  <a:cubicBezTo>
                    <a:pt x="3357" y="6258"/>
                    <a:pt x="3414" y="6260"/>
                    <a:pt x="3471" y="6264"/>
                  </a:cubicBezTo>
                  <a:cubicBezTo>
                    <a:pt x="3466" y="6308"/>
                    <a:pt x="3476" y="6360"/>
                    <a:pt x="3455" y="6393"/>
                  </a:cubicBezTo>
                  <a:cubicBezTo>
                    <a:pt x="3412" y="6464"/>
                    <a:pt x="3348" y="6522"/>
                    <a:pt x="3293" y="6586"/>
                  </a:cubicBezTo>
                  <a:cubicBezTo>
                    <a:pt x="3912" y="6360"/>
                    <a:pt x="4530" y="6141"/>
                    <a:pt x="5142" y="5921"/>
                  </a:cubicBezTo>
                  <a:cubicBezTo>
                    <a:pt x="6189" y="5582"/>
                    <a:pt x="7258" y="5319"/>
                    <a:pt x="8371" y="5152"/>
                  </a:cubicBezTo>
                  <a:cubicBezTo>
                    <a:pt x="8403" y="5168"/>
                    <a:pt x="8440" y="5185"/>
                    <a:pt x="8478" y="5206"/>
                  </a:cubicBezTo>
                  <a:cubicBezTo>
                    <a:pt x="8495" y="5179"/>
                    <a:pt x="8510" y="5157"/>
                    <a:pt x="8527" y="5130"/>
                  </a:cubicBezTo>
                  <a:cubicBezTo>
                    <a:pt x="8639" y="5115"/>
                    <a:pt x="8752" y="5093"/>
                    <a:pt x="8865" y="5083"/>
                  </a:cubicBezTo>
                  <a:cubicBezTo>
                    <a:pt x="9462" y="4781"/>
                    <a:pt x="10106" y="4684"/>
                    <a:pt x="10481" y="3997"/>
                  </a:cubicBezTo>
                  <a:cubicBezTo>
                    <a:pt x="10746" y="3519"/>
                    <a:pt x="11062" y="3052"/>
                    <a:pt x="11423" y="2638"/>
                  </a:cubicBezTo>
                  <a:cubicBezTo>
                    <a:pt x="11470" y="2584"/>
                    <a:pt x="11519" y="2536"/>
                    <a:pt x="11567" y="2487"/>
                  </a:cubicBezTo>
                  <a:cubicBezTo>
                    <a:pt x="11540" y="2407"/>
                    <a:pt x="11535" y="2311"/>
                    <a:pt x="11545" y="2209"/>
                  </a:cubicBezTo>
                  <a:cubicBezTo>
                    <a:pt x="11616" y="2177"/>
                    <a:pt x="11691" y="2160"/>
                    <a:pt x="11766" y="2160"/>
                  </a:cubicBezTo>
                  <a:cubicBezTo>
                    <a:pt x="11830" y="2160"/>
                    <a:pt x="11889" y="2170"/>
                    <a:pt x="11949" y="2192"/>
                  </a:cubicBezTo>
                  <a:cubicBezTo>
                    <a:pt x="11943" y="2187"/>
                    <a:pt x="11964" y="2187"/>
                    <a:pt x="11991" y="2182"/>
                  </a:cubicBezTo>
                  <a:cubicBezTo>
                    <a:pt x="12029" y="2177"/>
                    <a:pt x="12061" y="2170"/>
                    <a:pt x="12099" y="2165"/>
                  </a:cubicBezTo>
                  <a:lnTo>
                    <a:pt x="12125" y="2068"/>
                  </a:lnTo>
                  <a:cubicBezTo>
                    <a:pt x="12212" y="1730"/>
                    <a:pt x="12303" y="1376"/>
                    <a:pt x="12470" y="1155"/>
                  </a:cubicBezTo>
                  <a:cubicBezTo>
                    <a:pt x="12583" y="999"/>
                    <a:pt x="12717" y="816"/>
                    <a:pt x="12797" y="613"/>
                  </a:cubicBezTo>
                  <a:cubicBezTo>
                    <a:pt x="12873" y="441"/>
                    <a:pt x="12846" y="243"/>
                    <a:pt x="12738" y="97"/>
                  </a:cubicBezTo>
                  <a:cubicBezTo>
                    <a:pt x="12712" y="59"/>
                    <a:pt x="12685" y="32"/>
                    <a:pt x="1265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98"/>
            <p:cNvSpPr/>
            <p:nvPr/>
          </p:nvSpPr>
          <p:spPr>
            <a:xfrm>
              <a:off x="6128624" y="1997793"/>
              <a:ext cx="125921" cy="100730"/>
            </a:xfrm>
            <a:custGeom>
              <a:avLst/>
              <a:gdLst/>
              <a:ahLst/>
              <a:cxnLst/>
              <a:rect l="l" t="t" r="r" b="b"/>
              <a:pathLst>
                <a:path w="10102" h="8081" extrusionOk="0">
                  <a:moveTo>
                    <a:pt x="4003" y="1"/>
                  </a:moveTo>
                  <a:cubicBezTo>
                    <a:pt x="3886" y="1"/>
                    <a:pt x="3757" y="12"/>
                    <a:pt x="3622" y="33"/>
                  </a:cubicBezTo>
                  <a:cubicBezTo>
                    <a:pt x="3584" y="38"/>
                    <a:pt x="3552" y="45"/>
                    <a:pt x="3514" y="50"/>
                  </a:cubicBezTo>
                  <a:cubicBezTo>
                    <a:pt x="3487" y="55"/>
                    <a:pt x="3466" y="55"/>
                    <a:pt x="3472" y="60"/>
                  </a:cubicBezTo>
                  <a:cubicBezTo>
                    <a:pt x="3412" y="38"/>
                    <a:pt x="3353" y="28"/>
                    <a:pt x="3289" y="28"/>
                  </a:cubicBezTo>
                  <a:cubicBezTo>
                    <a:pt x="3214" y="28"/>
                    <a:pt x="3139" y="45"/>
                    <a:pt x="3068" y="77"/>
                  </a:cubicBezTo>
                  <a:cubicBezTo>
                    <a:pt x="3058" y="179"/>
                    <a:pt x="3063" y="275"/>
                    <a:pt x="3090" y="355"/>
                  </a:cubicBezTo>
                  <a:cubicBezTo>
                    <a:pt x="3042" y="404"/>
                    <a:pt x="2993" y="452"/>
                    <a:pt x="2946" y="506"/>
                  </a:cubicBezTo>
                  <a:cubicBezTo>
                    <a:pt x="2585" y="920"/>
                    <a:pt x="2269" y="1387"/>
                    <a:pt x="2004" y="1865"/>
                  </a:cubicBezTo>
                  <a:cubicBezTo>
                    <a:pt x="1629" y="2552"/>
                    <a:pt x="985" y="2649"/>
                    <a:pt x="388" y="2951"/>
                  </a:cubicBezTo>
                  <a:cubicBezTo>
                    <a:pt x="275" y="2961"/>
                    <a:pt x="162" y="2983"/>
                    <a:pt x="50" y="2998"/>
                  </a:cubicBezTo>
                  <a:cubicBezTo>
                    <a:pt x="33" y="3025"/>
                    <a:pt x="18" y="3047"/>
                    <a:pt x="1" y="3074"/>
                  </a:cubicBezTo>
                  <a:cubicBezTo>
                    <a:pt x="152" y="3154"/>
                    <a:pt x="291" y="3283"/>
                    <a:pt x="409" y="3461"/>
                  </a:cubicBezTo>
                  <a:cubicBezTo>
                    <a:pt x="259" y="3896"/>
                    <a:pt x="511" y="4486"/>
                    <a:pt x="662" y="5041"/>
                  </a:cubicBezTo>
                  <a:cubicBezTo>
                    <a:pt x="898" y="5911"/>
                    <a:pt x="1097" y="6786"/>
                    <a:pt x="1285" y="7523"/>
                  </a:cubicBezTo>
                  <a:cubicBezTo>
                    <a:pt x="1248" y="7710"/>
                    <a:pt x="1178" y="7877"/>
                    <a:pt x="1064" y="8022"/>
                  </a:cubicBezTo>
                  <a:cubicBezTo>
                    <a:pt x="1124" y="8049"/>
                    <a:pt x="1183" y="8071"/>
                    <a:pt x="1253" y="8076"/>
                  </a:cubicBezTo>
                  <a:cubicBezTo>
                    <a:pt x="1322" y="8076"/>
                    <a:pt x="1392" y="8081"/>
                    <a:pt x="1456" y="8081"/>
                  </a:cubicBezTo>
                  <a:cubicBezTo>
                    <a:pt x="2569" y="8081"/>
                    <a:pt x="2919" y="7419"/>
                    <a:pt x="3058" y="6807"/>
                  </a:cubicBezTo>
                  <a:cubicBezTo>
                    <a:pt x="3095" y="6839"/>
                    <a:pt x="3139" y="6861"/>
                    <a:pt x="3192" y="6883"/>
                  </a:cubicBezTo>
                  <a:cubicBezTo>
                    <a:pt x="3256" y="6910"/>
                    <a:pt x="3321" y="6921"/>
                    <a:pt x="3390" y="6921"/>
                  </a:cubicBezTo>
                  <a:cubicBezTo>
                    <a:pt x="3519" y="6921"/>
                    <a:pt x="3655" y="6872"/>
                    <a:pt x="3757" y="6775"/>
                  </a:cubicBezTo>
                  <a:cubicBezTo>
                    <a:pt x="3971" y="6571"/>
                    <a:pt x="4176" y="6367"/>
                    <a:pt x="4369" y="6174"/>
                  </a:cubicBezTo>
                  <a:cubicBezTo>
                    <a:pt x="4809" y="5733"/>
                    <a:pt x="5190" y="5357"/>
                    <a:pt x="5614" y="5066"/>
                  </a:cubicBezTo>
                  <a:cubicBezTo>
                    <a:pt x="5792" y="4954"/>
                    <a:pt x="5905" y="4766"/>
                    <a:pt x="6023" y="4573"/>
                  </a:cubicBezTo>
                  <a:cubicBezTo>
                    <a:pt x="6040" y="4551"/>
                    <a:pt x="6055" y="4525"/>
                    <a:pt x="6077" y="4498"/>
                  </a:cubicBezTo>
                  <a:cubicBezTo>
                    <a:pt x="6098" y="4546"/>
                    <a:pt x="6125" y="4600"/>
                    <a:pt x="6152" y="4669"/>
                  </a:cubicBezTo>
                  <a:cubicBezTo>
                    <a:pt x="6259" y="4938"/>
                    <a:pt x="6502" y="5105"/>
                    <a:pt x="6775" y="5105"/>
                  </a:cubicBezTo>
                  <a:cubicBezTo>
                    <a:pt x="7097" y="5105"/>
                    <a:pt x="7362" y="4880"/>
                    <a:pt x="7555" y="4680"/>
                  </a:cubicBezTo>
                  <a:cubicBezTo>
                    <a:pt x="7888" y="4332"/>
                    <a:pt x="8193" y="4138"/>
                    <a:pt x="8505" y="4074"/>
                  </a:cubicBezTo>
                  <a:cubicBezTo>
                    <a:pt x="9263" y="3918"/>
                    <a:pt x="9725" y="3611"/>
                    <a:pt x="9913" y="3139"/>
                  </a:cubicBezTo>
                  <a:cubicBezTo>
                    <a:pt x="10101" y="2661"/>
                    <a:pt x="9978" y="2113"/>
                    <a:pt x="9526" y="1463"/>
                  </a:cubicBezTo>
                  <a:cubicBezTo>
                    <a:pt x="9430" y="1317"/>
                    <a:pt x="9263" y="1237"/>
                    <a:pt x="9091" y="1237"/>
                  </a:cubicBezTo>
                  <a:lnTo>
                    <a:pt x="9048" y="1237"/>
                  </a:lnTo>
                  <a:cubicBezTo>
                    <a:pt x="8860" y="1247"/>
                    <a:pt x="8693" y="1360"/>
                    <a:pt x="8607" y="1532"/>
                  </a:cubicBezTo>
                  <a:cubicBezTo>
                    <a:pt x="8285" y="2187"/>
                    <a:pt x="7866" y="2552"/>
                    <a:pt x="7436" y="2552"/>
                  </a:cubicBezTo>
                  <a:cubicBezTo>
                    <a:pt x="7033" y="2552"/>
                    <a:pt x="6593" y="2236"/>
                    <a:pt x="6190" y="1667"/>
                  </a:cubicBezTo>
                  <a:cubicBezTo>
                    <a:pt x="6130" y="1580"/>
                    <a:pt x="6077" y="1495"/>
                    <a:pt x="6018" y="1409"/>
                  </a:cubicBezTo>
                  <a:cubicBezTo>
                    <a:pt x="5599" y="779"/>
                    <a:pt x="5078" y="1"/>
                    <a:pt x="4003"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98"/>
            <p:cNvSpPr/>
            <p:nvPr/>
          </p:nvSpPr>
          <p:spPr>
            <a:xfrm>
              <a:off x="5971988" y="1783382"/>
              <a:ext cx="112522" cy="219920"/>
            </a:xfrm>
            <a:custGeom>
              <a:avLst/>
              <a:gdLst/>
              <a:ahLst/>
              <a:cxnLst/>
              <a:rect l="l" t="t" r="r" b="b"/>
              <a:pathLst>
                <a:path w="9027" h="17643" extrusionOk="0">
                  <a:moveTo>
                    <a:pt x="8409" y="1"/>
                  </a:moveTo>
                  <a:cubicBezTo>
                    <a:pt x="7845" y="135"/>
                    <a:pt x="7275" y="274"/>
                    <a:pt x="6700" y="408"/>
                  </a:cubicBezTo>
                  <a:cubicBezTo>
                    <a:pt x="5428" y="710"/>
                    <a:pt x="4106" y="1016"/>
                    <a:pt x="2800" y="1338"/>
                  </a:cubicBezTo>
                  <a:cubicBezTo>
                    <a:pt x="1361" y="1692"/>
                    <a:pt x="598" y="1940"/>
                    <a:pt x="254" y="2451"/>
                  </a:cubicBezTo>
                  <a:cubicBezTo>
                    <a:pt x="60" y="2729"/>
                    <a:pt x="1" y="3095"/>
                    <a:pt x="18" y="3594"/>
                  </a:cubicBezTo>
                  <a:cubicBezTo>
                    <a:pt x="50" y="4040"/>
                    <a:pt x="254" y="4604"/>
                    <a:pt x="689" y="4953"/>
                  </a:cubicBezTo>
                  <a:cubicBezTo>
                    <a:pt x="695" y="5823"/>
                    <a:pt x="1297" y="6602"/>
                    <a:pt x="1060" y="7511"/>
                  </a:cubicBezTo>
                  <a:cubicBezTo>
                    <a:pt x="759" y="8650"/>
                    <a:pt x="1081" y="9649"/>
                    <a:pt x="1763" y="10562"/>
                  </a:cubicBezTo>
                  <a:cubicBezTo>
                    <a:pt x="1790" y="11151"/>
                    <a:pt x="1545" y="11910"/>
                    <a:pt x="2549" y="11910"/>
                  </a:cubicBezTo>
                  <a:cubicBezTo>
                    <a:pt x="2552" y="11910"/>
                    <a:pt x="2556" y="11910"/>
                    <a:pt x="2559" y="11910"/>
                  </a:cubicBezTo>
                  <a:cubicBezTo>
                    <a:pt x="2559" y="12136"/>
                    <a:pt x="2569" y="12356"/>
                    <a:pt x="2832" y="12448"/>
                  </a:cubicBezTo>
                  <a:cubicBezTo>
                    <a:pt x="3160" y="13586"/>
                    <a:pt x="2715" y="14903"/>
                    <a:pt x="3623" y="15907"/>
                  </a:cubicBezTo>
                  <a:cubicBezTo>
                    <a:pt x="3553" y="16235"/>
                    <a:pt x="3569" y="16530"/>
                    <a:pt x="3901" y="16718"/>
                  </a:cubicBezTo>
                  <a:cubicBezTo>
                    <a:pt x="4004" y="16966"/>
                    <a:pt x="4074" y="17213"/>
                    <a:pt x="4111" y="17471"/>
                  </a:cubicBezTo>
                  <a:cubicBezTo>
                    <a:pt x="4127" y="17476"/>
                    <a:pt x="4138" y="17487"/>
                    <a:pt x="4154" y="17492"/>
                  </a:cubicBezTo>
                  <a:cubicBezTo>
                    <a:pt x="4327" y="17568"/>
                    <a:pt x="4508" y="17616"/>
                    <a:pt x="4697" y="17643"/>
                  </a:cubicBezTo>
                  <a:cubicBezTo>
                    <a:pt x="5212" y="16998"/>
                    <a:pt x="6571" y="16971"/>
                    <a:pt x="7743" y="16810"/>
                  </a:cubicBezTo>
                  <a:cubicBezTo>
                    <a:pt x="7776" y="16772"/>
                    <a:pt x="7801" y="16735"/>
                    <a:pt x="7828" y="16691"/>
                  </a:cubicBezTo>
                  <a:cubicBezTo>
                    <a:pt x="7647" y="16601"/>
                    <a:pt x="7518" y="16477"/>
                    <a:pt x="7415" y="16343"/>
                  </a:cubicBezTo>
                  <a:cubicBezTo>
                    <a:pt x="7486" y="16150"/>
                    <a:pt x="7442" y="15897"/>
                    <a:pt x="7415" y="15627"/>
                  </a:cubicBezTo>
                  <a:cubicBezTo>
                    <a:pt x="7362" y="15134"/>
                    <a:pt x="7357" y="14640"/>
                    <a:pt x="7313" y="14134"/>
                  </a:cubicBezTo>
                  <a:cubicBezTo>
                    <a:pt x="7243" y="13302"/>
                    <a:pt x="7152" y="12507"/>
                    <a:pt x="6985" y="11685"/>
                  </a:cubicBezTo>
                  <a:cubicBezTo>
                    <a:pt x="6867" y="11083"/>
                    <a:pt x="6990" y="10492"/>
                    <a:pt x="7152" y="9907"/>
                  </a:cubicBezTo>
                  <a:cubicBezTo>
                    <a:pt x="7206" y="9445"/>
                    <a:pt x="7292" y="8982"/>
                    <a:pt x="7426" y="8526"/>
                  </a:cubicBezTo>
                  <a:cubicBezTo>
                    <a:pt x="7506" y="8263"/>
                    <a:pt x="7560" y="8005"/>
                    <a:pt x="7593" y="7747"/>
                  </a:cubicBezTo>
                  <a:cubicBezTo>
                    <a:pt x="7593" y="7688"/>
                    <a:pt x="7587" y="7628"/>
                    <a:pt x="7582" y="7569"/>
                  </a:cubicBezTo>
                  <a:cubicBezTo>
                    <a:pt x="7533" y="7075"/>
                    <a:pt x="7174" y="6436"/>
                    <a:pt x="7345" y="5925"/>
                  </a:cubicBezTo>
                  <a:cubicBezTo>
                    <a:pt x="7415" y="5722"/>
                    <a:pt x="7523" y="5560"/>
                    <a:pt x="7652" y="5426"/>
                  </a:cubicBezTo>
                  <a:cubicBezTo>
                    <a:pt x="7662" y="5319"/>
                    <a:pt x="7721" y="5265"/>
                    <a:pt x="7828" y="5255"/>
                  </a:cubicBezTo>
                  <a:cubicBezTo>
                    <a:pt x="7856" y="5228"/>
                    <a:pt x="7888" y="5206"/>
                    <a:pt x="7920" y="5179"/>
                  </a:cubicBezTo>
                  <a:cubicBezTo>
                    <a:pt x="7937" y="5050"/>
                    <a:pt x="8017" y="4985"/>
                    <a:pt x="8156" y="4980"/>
                  </a:cubicBezTo>
                  <a:cubicBezTo>
                    <a:pt x="8156" y="4980"/>
                    <a:pt x="8156" y="4985"/>
                    <a:pt x="8162" y="4985"/>
                  </a:cubicBezTo>
                  <a:cubicBezTo>
                    <a:pt x="8168" y="4980"/>
                    <a:pt x="8173" y="4975"/>
                    <a:pt x="8178" y="4970"/>
                  </a:cubicBezTo>
                  <a:cubicBezTo>
                    <a:pt x="8251" y="4795"/>
                    <a:pt x="8346" y="4658"/>
                    <a:pt x="8497" y="4658"/>
                  </a:cubicBezTo>
                  <a:cubicBezTo>
                    <a:pt x="8500" y="4658"/>
                    <a:pt x="8503" y="4658"/>
                    <a:pt x="8505" y="4658"/>
                  </a:cubicBezTo>
                  <a:cubicBezTo>
                    <a:pt x="8602" y="4551"/>
                    <a:pt x="8688" y="4437"/>
                    <a:pt x="8753" y="4320"/>
                  </a:cubicBezTo>
                  <a:cubicBezTo>
                    <a:pt x="8812" y="4024"/>
                    <a:pt x="8924" y="3740"/>
                    <a:pt x="9006" y="3455"/>
                  </a:cubicBezTo>
                  <a:cubicBezTo>
                    <a:pt x="9026" y="3180"/>
                    <a:pt x="9000" y="2895"/>
                    <a:pt x="8919" y="2590"/>
                  </a:cubicBezTo>
                  <a:cubicBezTo>
                    <a:pt x="8882" y="2439"/>
                    <a:pt x="8850" y="2289"/>
                    <a:pt x="8828" y="2139"/>
                  </a:cubicBezTo>
                  <a:cubicBezTo>
                    <a:pt x="8602" y="1881"/>
                    <a:pt x="8672" y="1548"/>
                    <a:pt x="8704" y="1226"/>
                  </a:cubicBezTo>
                  <a:cubicBezTo>
                    <a:pt x="8678" y="1010"/>
                    <a:pt x="8634" y="790"/>
                    <a:pt x="8575" y="581"/>
                  </a:cubicBezTo>
                  <a:cubicBezTo>
                    <a:pt x="8565" y="559"/>
                    <a:pt x="8554" y="542"/>
                    <a:pt x="8532" y="522"/>
                  </a:cubicBezTo>
                  <a:cubicBezTo>
                    <a:pt x="8500" y="532"/>
                    <a:pt x="8463" y="537"/>
                    <a:pt x="8431" y="549"/>
                  </a:cubicBezTo>
                  <a:cubicBezTo>
                    <a:pt x="8431" y="371"/>
                    <a:pt x="8425" y="188"/>
                    <a:pt x="842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98"/>
            <p:cNvSpPr/>
            <p:nvPr/>
          </p:nvSpPr>
          <p:spPr>
            <a:xfrm>
              <a:off x="6057573" y="1752045"/>
              <a:ext cx="123366" cy="240350"/>
            </a:xfrm>
            <a:custGeom>
              <a:avLst/>
              <a:gdLst/>
              <a:ahLst/>
              <a:cxnLst/>
              <a:rect l="l" t="t" r="r" b="b"/>
              <a:pathLst>
                <a:path w="9897" h="19282" extrusionOk="0">
                  <a:moveTo>
                    <a:pt x="2811" y="1"/>
                  </a:moveTo>
                  <a:cubicBezTo>
                    <a:pt x="2698" y="1"/>
                    <a:pt x="2574" y="16"/>
                    <a:pt x="2450" y="48"/>
                  </a:cubicBezTo>
                  <a:cubicBezTo>
                    <a:pt x="1795" y="210"/>
                    <a:pt x="1483" y="698"/>
                    <a:pt x="1527" y="1516"/>
                  </a:cubicBezTo>
                  <a:cubicBezTo>
                    <a:pt x="1543" y="1848"/>
                    <a:pt x="1554" y="2186"/>
                    <a:pt x="1559" y="2515"/>
                  </a:cubicBezTo>
                  <a:cubicBezTo>
                    <a:pt x="1559" y="2702"/>
                    <a:pt x="1565" y="2885"/>
                    <a:pt x="1565" y="3063"/>
                  </a:cubicBezTo>
                  <a:cubicBezTo>
                    <a:pt x="1597" y="3051"/>
                    <a:pt x="1634" y="3046"/>
                    <a:pt x="1666" y="3036"/>
                  </a:cubicBezTo>
                  <a:cubicBezTo>
                    <a:pt x="1688" y="3056"/>
                    <a:pt x="1699" y="3073"/>
                    <a:pt x="1709" y="3095"/>
                  </a:cubicBezTo>
                  <a:cubicBezTo>
                    <a:pt x="1768" y="3304"/>
                    <a:pt x="1812" y="3524"/>
                    <a:pt x="1838" y="3740"/>
                  </a:cubicBezTo>
                  <a:cubicBezTo>
                    <a:pt x="1806" y="4062"/>
                    <a:pt x="1736" y="4395"/>
                    <a:pt x="1962" y="4653"/>
                  </a:cubicBezTo>
                  <a:cubicBezTo>
                    <a:pt x="1984" y="4803"/>
                    <a:pt x="2016" y="4953"/>
                    <a:pt x="2053" y="5104"/>
                  </a:cubicBezTo>
                  <a:cubicBezTo>
                    <a:pt x="2134" y="5409"/>
                    <a:pt x="2160" y="5694"/>
                    <a:pt x="2140" y="5969"/>
                  </a:cubicBezTo>
                  <a:cubicBezTo>
                    <a:pt x="2058" y="6254"/>
                    <a:pt x="1946" y="6538"/>
                    <a:pt x="1887" y="6834"/>
                  </a:cubicBezTo>
                  <a:cubicBezTo>
                    <a:pt x="1822" y="6951"/>
                    <a:pt x="1736" y="7065"/>
                    <a:pt x="1639" y="7172"/>
                  </a:cubicBezTo>
                  <a:cubicBezTo>
                    <a:pt x="1637" y="7172"/>
                    <a:pt x="1634" y="7172"/>
                    <a:pt x="1631" y="7172"/>
                  </a:cubicBezTo>
                  <a:cubicBezTo>
                    <a:pt x="1480" y="7172"/>
                    <a:pt x="1385" y="7309"/>
                    <a:pt x="1312" y="7484"/>
                  </a:cubicBezTo>
                  <a:cubicBezTo>
                    <a:pt x="1307" y="7489"/>
                    <a:pt x="1302" y="7494"/>
                    <a:pt x="1296" y="7499"/>
                  </a:cubicBezTo>
                  <a:cubicBezTo>
                    <a:pt x="1290" y="7499"/>
                    <a:pt x="1290" y="7494"/>
                    <a:pt x="1290" y="7494"/>
                  </a:cubicBezTo>
                  <a:cubicBezTo>
                    <a:pt x="1151" y="7499"/>
                    <a:pt x="1071" y="7564"/>
                    <a:pt x="1054" y="7693"/>
                  </a:cubicBezTo>
                  <a:cubicBezTo>
                    <a:pt x="1022" y="7720"/>
                    <a:pt x="990" y="7742"/>
                    <a:pt x="962" y="7769"/>
                  </a:cubicBezTo>
                  <a:cubicBezTo>
                    <a:pt x="855" y="7779"/>
                    <a:pt x="796" y="7833"/>
                    <a:pt x="786" y="7940"/>
                  </a:cubicBezTo>
                  <a:cubicBezTo>
                    <a:pt x="657" y="8074"/>
                    <a:pt x="549" y="8236"/>
                    <a:pt x="479" y="8439"/>
                  </a:cubicBezTo>
                  <a:cubicBezTo>
                    <a:pt x="308" y="8950"/>
                    <a:pt x="667" y="9589"/>
                    <a:pt x="716" y="10083"/>
                  </a:cubicBezTo>
                  <a:cubicBezTo>
                    <a:pt x="721" y="10142"/>
                    <a:pt x="727" y="10202"/>
                    <a:pt x="727" y="10261"/>
                  </a:cubicBezTo>
                  <a:cubicBezTo>
                    <a:pt x="694" y="10519"/>
                    <a:pt x="640" y="10777"/>
                    <a:pt x="560" y="11040"/>
                  </a:cubicBezTo>
                  <a:cubicBezTo>
                    <a:pt x="426" y="11496"/>
                    <a:pt x="340" y="11959"/>
                    <a:pt x="286" y="12421"/>
                  </a:cubicBezTo>
                  <a:cubicBezTo>
                    <a:pt x="124" y="13006"/>
                    <a:pt x="1" y="13597"/>
                    <a:pt x="119" y="14199"/>
                  </a:cubicBezTo>
                  <a:cubicBezTo>
                    <a:pt x="286" y="15021"/>
                    <a:pt x="377" y="15816"/>
                    <a:pt x="447" y="16648"/>
                  </a:cubicBezTo>
                  <a:cubicBezTo>
                    <a:pt x="491" y="17154"/>
                    <a:pt x="496" y="17648"/>
                    <a:pt x="549" y="18141"/>
                  </a:cubicBezTo>
                  <a:cubicBezTo>
                    <a:pt x="576" y="18411"/>
                    <a:pt x="620" y="18664"/>
                    <a:pt x="549" y="18857"/>
                  </a:cubicBezTo>
                  <a:cubicBezTo>
                    <a:pt x="652" y="18991"/>
                    <a:pt x="781" y="19115"/>
                    <a:pt x="962" y="19205"/>
                  </a:cubicBezTo>
                  <a:cubicBezTo>
                    <a:pt x="1017" y="19237"/>
                    <a:pt x="1081" y="19259"/>
                    <a:pt x="1146" y="19281"/>
                  </a:cubicBezTo>
                  <a:cubicBezTo>
                    <a:pt x="1280" y="19259"/>
                    <a:pt x="1409" y="19237"/>
                    <a:pt x="1538" y="19205"/>
                  </a:cubicBezTo>
                  <a:cubicBezTo>
                    <a:pt x="2628" y="18954"/>
                    <a:pt x="3719" y="18696"/>
                    <a:pt x="4803" y="18438"/>
                  </a:cubicBezTo>
                  <a:cubicBezTo>
                    <a:pt x="6367" y="18141"/>
                    <a:pt x="7952" y="18121"/>
                    <a:pt x="9526" y="17992"/>
                  </a:cubicBezTo>
                  <a:lnTo>
                    <a:pt x="9526" y="17992"/>
                  </a:lnTo>
                  <a:cubicBezTo>
                    <a:pt x="9494" y="18072"/>
                    <a:pt x="9445" y="18158"/>
                    <a:pt x="9387" y="18245"/>
                  </a:cubicBezTo>
                  <a:lnTo>
                    <a:pt x="9397" y="18245"/>
                  </a:lnTo>
                  <a:cubicBezTo>
                    <a:pt x="9613" y="18228"/>
                    <a:pt x="9794" y="18089"/>
                    <a:pt x="9864" y="17884"/>
                  </a:cubicBezTo>
                  <a:cubicBezTo>
                    <a:pt x="9896" y="17787"/>
                    <a:pt x="9896" y="17685"/>
                    <a:pt x="9876" y="17583"/>
                  </a:cubicBezTo>
                  <a:cubicBezTo>
                    <a:pt x="9849" y="17481"/>
                    <a:pt x="9794" y="17390"/>
                    <a:pt x="9714" y="17315"/>
                  </a:cubicBezTo>
                  <a:cubicBezTo>
                    <a:pt x="9677" y="17283"/>
                    <a:pt x="9613" y="17137"/>
                    <a:pt x="9574" y="17046"/>
                  </a:cubicBezTo>
                  <a:cubicBezTo>
                    <a:pt x="9489" y="16859"/>
                    <a:pt x="9392" y="16670"/>
                    <a:pt x="9301" y="16487"/>
                  </a:cubicBezTo>
                  <a:lnTo>
                    <a:pt x="9155" y="16197"/>
                  </a:lnTo>
                  <a:cubicBezTo>
                    <a:pt x="9070" y="16304"/>
                    <a:pt x="8951" y="16375"/>
                    <a:pt x="8812" y="16396"/>
                  </a:cubicBezTo>
                  <a:cubicBezTo>
                    <a:pt x="8790" y="16396"/>
                    <a:pt x="8763" y="16401"/>
                    <a:pt x="8742" y="16401"/>
                  </a:cubicBezTo>
                  <a:cubicBezTo>
                    <a:pt x="8710" y="16401"/>
                    <a:pt x="8683" y="16391"/>
                    <a:pt x="8651" y="16385"/>
                  </a:cubicBezTo>
                  <a:cubicBezTo>
                    <a:pt x="8527" y="16128"/>
                    <a:pt x="8420" y="15870"/>
                    <a:pt x="8344" y="15585"/>
                  </a:cubicBezTo>
                  <a:cubicBezTo>
                    <a:pt x="7936" y="14032"/>
                    <a:pt x="7592" y="12463"/>
                    <a:pt x="6878" y="11018"/>
                  </a:cubicBezTo>
                  <a:cubicBezTo>
                    <a:pt x="6856" y="10970"/>
                    <a:pt x="6861" y="10928"/>
                    <a:pt x="6878" y="10889"/>
                  </a:cubicBezTo>
                  <a:cubicBezTo>
                    <a:pt x="5745" y="7677"/>
                    <a:pt x="4600" y="4464"/>
                    <a:pt x="3504" y="1236"/>
                  </a:cubicBezTo>
                  <a:cubicBezTo>
                    <a:pt x="3392" y="908"/>
                    <a:pt x="3263" y="678"/>
                    <a:pt x="3047" y="581"/>
                  </a:cubicBezTo>
                  <a:cubicBezTo>
                    <a:pt x="2998" y="408"/>
                    <a:pt x="2966" y="210"/>
                    <a:pt x="3015" y="16"/>
                  </a:cubicBezTo>
                  <a:cubicBezTo>
                    <a:pt x="2951" y="6"/>
                    <a:pt x="2886" y="1"/>
                    <a:pt x="281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98"/>
            <p:cNvSpPr/>
            <p:nvPr/>
          </p:nvSpPr>
          <p:spPr>
            <a:xfrm>
              <a:off x="6094544" y="1539629"/>
              <a:ext cx="259958" cy="416855"/>
            </a:xfrm>
            <a:custGeom>
              <a:avLst/>
              <a:gdLst/>
              <a:ahLst/>
              <a:cxnLst/>
              <a:rect l="l" t="t" r="r" b="b"/>
              <a:pathLst>
                <a:path w="20855" h="33442" extrusionOk="0">
                  <a:moveTo>
                    <a:pt x="5464" y="1"/>
                  </a:moveTo>
                  <a:cubicBezTo>
                    <a:pt x="5164" y="1"/>
                    <a:pt x="4867" y="135"/>
                    <a:pt x="4674" y="242"/>
                  </a:cubicBezTo>
                  <a:cubicBezTo>
                    <a:pt x="4202" y="516"/>
                    <a:pt x="4073" y="973"/>
                    <a:pt x="3976" y="1312"/>
                  </a:cubicBezTo>
                  <a:cubicBezTo>
                    <a:pt x="3965" y="1360"/>
                    <a:pt x="3949" y="1402"/>
                    <a:pt x="3933" y="1451"/>
                  </a:cubicBezTo>
                  <a:cubicBezTo>
                    <a:pt x="3590" y="2569"/>
                    <a:pt x="3230" y="3702"/>
                    <a:pt x="2875" y="4798"/>
                  </a:cubicBezTo>
                  <a:lnTo>
                    <a:pt x="2585" y="5706"/>
                  </a:lnTo>
                  <a:cubicBezTo>
                    <a:pt x="2332" y="6480"/>
                    <a:pt x="2020" y="7447"/>
                    <a:pt x="2913" y="8376"/>
                  </a:cubicBezTo>
                  <a:cubicBezTo>
                    <a:pt x="2940" y="8403"/>
                    <a:pt x="2933" y="8461"/>
                    <a:pt x="2933" y="8483"/>
                  </a:cubicBezTo>
                  <a:cubicBezTo>
                    <a:pt x="2928" y="8564"/>
                    <a:pt x="2886" y="8644"/>
                    <a:pt x="2848" y="8671"/>
                  </a:cubicBezTo>
                  <a:cubicBezTo>
                    <a:pt x="1934" y="9348"/>
                    <a:pt x="2149" y="10197"/>
                    <a:pt x="2295" y="10761"/>
                  </a:cubicBezTo>
                  <a:cubicBezTo>
                    <a:pt x="2316" y="10841"/>
                    <a:pt x="2338" y="10928"/>
                    <a:pt x="2353" y="11008"/>
                  </a:cubicBezTo>
                  <a:cubicBezTo>
                    <a:pt x="2440" y="11406"/>
                    <a:pt x="2434" y="11820"/>
                    <a:pt x="2424" y="12260"/>
                  </a:cubicBezTo>
                  <a:cubicBezTo>
                    <a:pt x="2424" y="12490"/>
                    <a:pt x="2418" y="12733"/>
                    <a:pt x="2429" y="12974"/>
                  </a:cubicBezTo>
                  <a:cubicBezTo>
                    <a:pt x="2440" y="13243"/>
                    <a:pt x="2300" y="13469"/>
                    <a:pt x="2069" y="13807"/>
                  </a:cubicBezTo>
                  <a:cubicBezTo>
                    <a:pt x="1768" y="14248"/>
                    <a:pt x="1360" y="14860"/>
                    <a:pt x="1671" y="15698"/>
                  </a:cubicBezTo>
                  <a:cubicBezTo>
                    <a:pt x="1736" y="15881"/>
                    <a:pt x="1730" y="16031"/>
                    <a:pt x="1644" y="16160"/>
                  </a:cubicBezTo>
                  <a:cubicBezTo>
                    <a:pt x="1554" y="16294"/>
                    <a:pt x="1376" y="16397"/>
                    <a:pt x="1215" y="16402"/>
                  </a:cubicBezTo>
                  <a:cubicBezTo>
                    <a:pt x="845" y="16412"/>
                    <a:pt x="393" y="16467"/>
                    <a:pt x="156" y="16821"/>
                  </a:cubicBezTo>
                  <a:cubicBezTo>
                    <a:pt x="103" y="16901"/>
                    <a:pt x="71" y="16982"/>
                    <a:pt x="49" y="17057"/>
                  </a:cubicBezTo>
                  <a:cubicBezTo>
                    <a:pt x="0" y="17251"/>
                    <a:pt x="32" y="17449"/>
                    <a:pt x="81" y="17622"/>
                  </a:cubicBezTo>
                  <a:cubicBezTo>
                    <a:pt x="297" y="17719"/>
                    <a:pt x="426" y="17949"/>
                    <a:pt x="538" y="18277"/>
                  </a:cubicBezTo>
                  <a:cubicBezTo>
                    <a:pt x="1634" y="21505"/>
                    <a:pt x="2779" y="24718"/>
                    <a:pt x="3912" y="27930"/>
                  </a:cubicBezTo>
                  <a:cubicBezTo>
                    <a:pt x="3895" y="27969"/>
                    <a:pt x="3890" y="28011"/>
                    <a:pt x="3912" y="28059"/>
                  </a:cubicBezTo>
                  <a:cubicBezTo>
                    <a:pt x="4626" y="29504"/>
                    <a:pt x="4970" y="31073"/>
                    <a:pt x="5378" y="32626"/>
                  </a:cubicBezTo>
                  <a:cubicBezTo>
                    <a:pt x="5454" y="32911"/>
                    <a:pt x="5561" y="33169"/>
                    <a:pt x="5685" y="33426"/>
                  </a:cubicBezTo>
                  <a:cubicBezTo>
                    <a:pt x="5717" y="33432"/>
                    <a:pt x="5744" y="33442"/>
                    <a:pt x="5776" y="33442"/>
                  </a:cubicBezTo>
                  <a:cubicBezTo>
                    <a:pt x="5797" y="33442"/>
                    <a:pt x="5824" y="33437"/>
                    <a:pt x="5846" y="33437"/>
                  </a:cubicBezTo>
                  <a:cubicBezTo>
                    <a:pt x="5985" y="33416"/>
                    <a:pt x="6104" y="33345"/>
                    <a:pt x="6189" y="33238"/>
                  </a:cubicBezTo>
                  <a:cubicBezTo>
                    <a:pt x="6253" y="33158"/>
                    <a:pt x="6302" y="33055"/>
                    <a:pt x="6307" y="32943"/>
                  </a:cubicBezTo>
                  <a:cubicBezTo>
                    <a:pt x="6313" y="32878"/>
                    <a:pt x="6318" y="32814"/>
                    <a:pt x="6324" y="32739"/>
                  </a:cubicBezTo>
                  <a:cubicBezTo>
                    <a:pt x="6335" y="32653"/>
                    <a:pt x="6340" y="32561"/>
                    <a:pt x="6350" y="32459"/>
                  </a:cubicBezTo>
                  <a:cubicBezTo>
                    <a:pt x="6421" y="31503"/>
                    <a:pt x="6764" y="30632"/>
                    <a:pt x="7130" y="29709"/>
                  </a:cubicBezTo>
                  <a:cubicBezTo>
                    <a:pt x="7312" y="29252"/>
                    <a:pt x="7500" y="28775"/>
                    <a:pt x="7651" y="28285"/>
                  </a:cubicBezTo>
                  <a:cubicBezTo>
                    <a:pt x="7666" y="28247"/>
                    <a:pt x="7699" y="28183"/>
                    <a:pt x="7736" y="28118"/>
                  </a:cubicBezTo>
                  <a:cubicBezTo>
                    <a:pt x="7860" y="27893"/>
                    <a:pt x="8085" y="27468"/>
                    <a:pt x="7833" y="27002"/>
                  </a:cubicBezTo>
                  <a:cubicBezTo>
                    <a:pt x="7775" y="26893"/>
                    <a:pt x="7710" y="26737"/>
                    <a:pt x="7753" y="26630"/>
                  </a:cubicBezTo>
                  <a:cubicBezTo>
                    <a:pt x="7795" y="26518"/>
                    <a:pt x="7968" y="26394"/>
                    <a:pt x="8199" y="26313"/>
                  </a:cubicBezTo>
                  <a:cubicBezTo>
                    <a:pt x="9161" y="25964"/>
                    <a:pt x="9863" y="25577"/>
                    <a:pt x="10342" y="25126"/>
                  </a:cubicBezTo>
                  <a:cubicBezTo>
                    <a:pt x="10508" y="24971"/>
                    <a:pt x="10734" y="24825"/>
                    <a:pt x="10976" y="24674"/>
                  </a:cubicBezTo>
                  <a:cubicBezTo>
                    <a:pt x="11636" y="24262"/>
                    <a:pt x="12539" y="23697"/>
                    <a:pt x="12507" y="22386"/>
                  </a:cubicBezTo>
                  <a:cubicBezTo>
                    <a:pt x="12501" y="22021"/>
                    <a:pt x="12561" y="21409"/>
                    <a:pt x="13055" y="21354"/>
                  </a:cubicBezTo>
                  <a:cubicBezTo>
                    <a:pt x="13964" y="21253"/>
                    <a:pt x="14490" y="20855"/>
                    <a:pt x="14769" y="20060"/>
                  </a:cubicBezTo>
                  <a:cubicBezTo>
                    <a:pt x="14871" y="19749"/>
                    <a:pt x="15214" y="19524"/>
                    <a:pt x="15338" y="19507"/>
                  </a:cubicBezTo>
                  <a:cubicBezTo>
                    <a:pt x="15526" y="19549"/>
                    <a:pt x="15709" y="19571"/>
                    <a:pt x="15886" y="19571"/>
                  </a:cubicBezTo>
                  <a:cubicBezTo>
                    <a:pt x="16902" y="19571"/>
                    <a:pt x="17460" y="18894"/>
                    <a:pt x="17906" y="18352"/>
                  </a:cubicBezTo>
                  <a:cubicBezTo>
                    <a:pt x="18137" y="18073"/>
                    <a:pt x="18352" y="17804"/>
                    <a:pt x="18599" y="17664"/>
                  </a:cubicBezTo>
                  <a:cubicBezTo>
                    <a:pt x="18916" y="17481"/>
                    <a:pt x="19109" y="17171"/>
                    <a:pt x="19276" y="16896"/>
                  </a:cubicBezTo>
                  <a:cubicBezTo>
                    <a:pt x="19346" y="16784"/>
                    <a:pt x="19448" y="16628"/>
                    <a:pt x="19508" y="16568"/>
                  </a:cubicBezTo>
                  <a:cubicBezTo>
                    <a:pt x="20088" y="16445"/>
                    <a:pt x="20705" y="16262"/>
                    <a:pt x="20785" y="15720"/>
                  </a:cubicBezTo>
                  <a:cubicBezTo>
                    <a:pt x="20855" y="15230"/>
                    <a:pt x="20448" y="14935"/>
                    <a:pt x="19947" y="14656"/>
                  </a:cubicBezTo>
                  <a:cubicBezTo>
                    <a:pt x="19952" y="14645"/>
                    <a:pt x="19959" y="14634"/>
                    <a:pt x="19964" y="14624"/>
                  </a:cubicBezTo>
                  <a:cubicBezTo>
                    <a:pt x="20222" y="14054"/>
                    <a:pt x="20205" y="13484"/>
                    <a:pt x="19932" y="13055"/>
                  </a:cubicBezTo>
                  <a:cubicBezTo>
                    <a:pt x="19701" y="12701"/>
                    <a:pt x="19308" y="12497"/>
                    <a:pt x="18857" y="12497"/>
                  </a:cubicBezTo>
                  <a:cubicBezTo>
                    <a:pt x="18685" y="12497"/>
                    <a:pt x="18502" y="12523"/>
                    <a:pt x="18315" y="12587"/>
                  </a:cubicBezTo>
                  <a:cubicBezTo>
                    <a:pt x="18115" y="12652"/>
                    <a:pt x="17986" y="12663"/>
                    <a:pt x="17911" y="12663"/>
                  </a:cubicBezTo>
                  <a:cubicBezTo>
                    <a:pt x="17772" y="12663"/>
                    <a:pt x="17654" y="12663"/>
                    <a:pt x="17552" y="11959"/>
                  </a:cubicBezTo>
                  <a:cubicBezTo>
                    <a:pt x="17396" y="10874"/>
                    <a:pt x="16703" y="10132"/>
                    <a:pt x="15645" y="9934"/>
                  </a:cubicBezTo>
                  <a:cubicBezTo>
                    <a:pt x="15166" y="9842"/>
                    <a:pt x="15080" y="9601"/>
                    <a:pt x="14909" y="9021"/>
                  </a:cubicBezTo>
                  <a:lnTo>
                    <a:pt x="14882" y="8912"/>
                  </a:lnTo>
                  <a:cubicBezTo>
                    <a:pt x="14537" y="7737"/>
                    <a:pt x="14205" y="6539"/>
                    <a:pt x="13887" y="5378"/>
                  </a:cubicBezTo>
                  <a:cubicBezTo>
                    <a:pt x="13662" y="4556"/>
                    <a:pt x="13436" y="3729"/>
                    <a:pt x="13205" y="2907"/>
                  </a:cubicBezTo>
                  <a:cubicBezTo>
                    <a:pt x="12685" y="1064"/>
                    <a:pt x="11514" y="11"/>
                    <a:pt x="10004" y="11"/>
                  </a:cubicBezTo>
                  <a:cubicBezTo>
                    <a:pt x="9268" y="11"/>
                    <a:pt x="8494" y="264"/>
                    <a:pt x="7710" y="752"/>
                  </a:cubicBezTo>
                  <a:cubicBezTo>
                    <a:pt x="7614" y="817"/>
                    <a:pt x="7517" y="876"/>
                    <a:pt x="7420" y="941"/>
                  </a:cubicBezTo>
                  <a:cubicBezTo>
                    <a:pt x="7188" y="1091"/>
                    <a:pt x="6974" y="1236"/>
                    <a:pt x="6754" y="1327"/>
                  </a:cubicBezTo>
                  <a:cubicBezTo>
                    <a:pt x="6560" y="1414"/>
                    <a:pt x="6421" y="1553"/>
                    <a:pt x="6307" y="1666"/>
                  </a:cubicBezTo>
                  <a:cubicBezTo>
                    <a:pt x="6302" y="1666"/>
                    <a:pt x="6297" y="1672"/>
                    <a:pt x="6292" y="1677"/>
                  </a:cubicBezTo>
                  <a:cubicBezTo>
                    <a:pt x="6055" y="1461"/>
                    <a:pt x="6104" y="1349"/>
                    <a:pt x="6136" y="1268"/>
                  </a:cubicBezTo>
                  <a:lnTo>
                    <a:pt x="6163" y="1209"/>
                  </a:lnTo>
                  <a:cubicBezTo>
                    <a:pt x="6238" y="1042"/>
                    <a:pt x="6377" y="732"/>
                    <a:pt x="6216" y="409"/>
                  </a:cubicBezTo>
                  <a:cubicBezTo>
                    <a:pt x="6141" y="269"/>
                    <a:pt x="5990" y="87"/>
                    <a:pt x="5668" y="23"/>
                  </a:cubicBezTo>
                  <a:cubicBezTo>
                    <a:pt x="5604" y="6"/>
                    <a:pt x="5534" y="1"/>
                    <a:pt x="5464"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98"/>
            <p:cNvSpPr/>
            <p:nvPr/>
          </p:nvSpPr>
          <p:spPr>
            <a:xfrm>
              <a:off x="4794981" y="1795635"/>
              <a:ext cx="365349" cy="387537"/>
            </a:xfrm>
            <a:custGeom>
              <a:avLst/>
              <a:gdLst/>
              <a:ahLst/>
              <a:cxnLst/>
              <a:rect l="l" t="t" r="r" b="b"/>
              <a:pathLst>
                <a:path w="29310" h="31090" extrusionOk="0">
                  <a:moveTo>
                    <a:pt x="9143" y="0"/>
                  </a:moveTo>
                  <a:cubicBezTo>
                    <a:pt x="8891" y="0"/>
                    <a:pt x="8675" y="87"/>
                    <a:pt x="8509" y="161"/>
                  </a:cubicBezTo>
                  <a:cubicBezTo>
                    <a:pt x="8117" y="350"/>
                    <a:pt x="7725" y="526"/>
                    <a:pt x="7327" y="709"/>
                  </a:cubicBezTo>
                  <a:cubicBezTo>
                    <a:pt x="7080" y="823"/>
                    <a:pt x="6833" y="935"/>
                    <a:pt x="6580" y="1049"/>
                  </a:cubicBezTo>
                  <a:cubicBezTo>
                    <a:pt x="6344" y="1156"/>
                    <a:pt x="6124" y="1290"/>
                    <a:pt x="5908" y="1419"/>
                  </a:cubicBezTo>
                  <a:cubicBezTo>
                    <a:pt x="5489" y="1671"/>
                    <a:pt x="5135" y="1887"/>
                    <a:pt x="4748" y="1887"/>
                  </a:cubicBezTo>
                  <a:cubicBezTo>
                    <a:pt x="4663" y="1887"/>
                    <a:pt x="4577" y="1875"/>
                    <a:pt x="4490" y="1854"/>
                  </a:cubicBezTo>
                  <a:cubicBezTo>
                    <a:pt x="4393" y="1832"/>
                    <a:pt x="4314" y="1816"/>
                    <a:pt x="4227" y="1805"/>
                  </a:cubicBezTo>
                  <a:cubicBezTo>
                    <a:pt x="4083" y="1778"/>
                    <a:pt x="3947" y="1763"/>
                    <a:pt x="3825" y="1763"/>
                  </a:cubicBezTo>
                  <a:cubicBezTo>
                    <a:pt x="3669" y="1763"/>
                    <a:pt x="3528" y="1783"/>
                    <a:pt x="3411" y="1816"/>
                  </a:cubicBezTo>
                  <a:cubicBezTo>
                    <a:pt x="3367" y="1848"/>
                    <a:pt x="3330" y="1887"/>
                    <a:pt x="3287" y="1919"/>
                  </a:cubicBezTo>
                  <a:cubicBezTo>
                    <a:pt x="2836" y="2306"/>
                    <a:pt x="2717" y="2762"/>
                    <a:pt x="2734" y="3331"/>
                  </a:cubicBezTo>
                  <a:cubicBezTo>
                    <a:pt x="2766" y="4438"/>
                    <a:pt x="2739" y="5539"/>
                    <a:pt x="2734" y="6645"/>
                  </a:cubicBezTo>
                  <a:cubicBezTo>
                    <a:pt x="2561" y="6823"/>
                    <a:pt x="2385" y="6995"/>
                    <a:pt x="2207" y="7173"/>
                  </a:cubicBezTo>
                  <a:cubicBezTo>
                    <a:pt x="1993" y="7188"/>
                    <a:pt x="1762" y="7188"/>
                    <a:pt x="1665" y="7441"/>
                  </a:cubicBezTo>
                  <a:cubicBezTo>
                    <a:pt x="1450" y="7456"/>
                    <a:pt x="1224" y="7456"/>
                    <a:pt x="1128" y="7704"/>
                  </a:cubicBezTo>
                  <a:cubicBezTo>
                    <a:pt x="910" y="7721"/>
                    <a:pt x="687" y="7731"/>
                    <a:pt x="593" y="7985"/>
                  </a:cubicBezTo>
                  <a:lnTo>
                    <a:pt x="593" y="7985"/>
                  </a:lnTo>
                  <a:cubicBezTo>
                    <a:pt x="85" y="8485"/>
                    <a:pt x="399" y="9202"/>
                    <a:pt x="139" y="9794"/>
                  </a:cubicBezTo>
                  <a:cubicBezTo>
                    <a:pt x="0" y="10113"/>
                    <a:pt x="322" y="10417"/>
                    <a:pt x="754" y="10417"/>
                  </a:cubicBezTo>
                  <a:cubicBezTo>
                    <a:pt x="789" y="10417"/>
                    <a:pt x="824" y="10416"/>
                    <a:pt x="859" y="10412"/>
                  </a:cubicBezTo>
                  <a:cubicBezTo>
                    <a:pt x="859" y="10954"/>
                    <a:pt x="939" y="11486"/>
                    <a:pt x="934" y="12034"/>
                  </a:cubicBezTo>
                  <a:cubicBezTo>
                    <a:pt x="917" y="13447"/>
                    <a:pt x="569" y="14897"/>
                    <a:pt x="1143" y="16288"/>
                  </a:cubicBezTo>
                  <a:lnTo>
                    <a:pt x="1122" y="16268"/>
                  </a:lnTo>
                  <a:lnTo>
                    <a:pt x="1122" y="16268"/>
                  </a:lnTo>
                  <a:cubicBezTo>
                    <a:pt x="1209" y="16450"/>
                    <a:pt x="1312" y="16600"/>
                    <a:pt x="1491" y="16600"/>
                  </a:cubicBezTo>
                  <a:cubicBezTo>
                    <a:pt x="1544" y="16600"/>
                    <a:pt x="1603" y="16587"/>
                    <a:pt x="1670" y="16558"/>
                  </a:cubicBezTo>
                  <a:cubicBezTo>
                    <a:pt x="2020" y="17181"/>
                    <a:pt x="2965" y="16918"/>
                    <a:pt x="3270" y="17605"/>
                  </a:cubicBezTo>
                  <a:cubicBezTo>
                    <a:pt x="4217" y="18212"/>
                    <a:pt x="5420" y="18512"/>
                    <a:pt x="5710" y="19861"/>
                  </a:cubicBezTo>
                  <a:cubicBezTo>
                    <a:pt x="5752" y="20049"/>
                    <a:pt x="6210" y="20146"/>
                    <a:pt x="6478" y="20285"/>
                  </a:cubicBezTo>
                  <a:cubicBezTo>
                    <a:pt x="6761" y="20525"/>
                    <a:pt x="7004" y="20833"/>
                    <a:pt x="7407" y="20833"/>
                  </a:cubicBezTo>
                  <a:cubicBezTo>
                    <a:pt x="7448" y="20833"/>
                    <a:pt x="7492" y="20830"/>
                    <a:pt x="7537" y="20823"/>
                  </a:cubicBezTo>
                  <a:cubicBezTo>
                    <a:pt x="7626" y="21185"/>
                    <a:pt x="7830" y="21378"/>
                    <a:pt x="8163" y="21378"/>
                  </a:cubicBezTo>
                  <a:cubicBezTo>
                    <a:pt x="8211" y="21378"/>
                    <a:pt x="8262" y="21374"/>
                    <a:pt x="8316" y="21366"/>
                  </a:cubicBezTo>
                  <a:lnTo>
                    <a:pt x="8316" y="21366"/>
                  </a:lnTo>
                  <a:cubicBezTo>
                    <a:pt x="8154" y="21666"/>
                    <a:pt x="8423" y="21752"/>
                    <a:pt x="8601" y="21881"/>
                  </a:cubicBezTo>
                  <a:cubicBezTo>
                    <a:pt x="8611" y="22316"/>
                    <a:pt x="8568" y="22767"/>
                    <a:pt x="8648" y="23186"/>
                  </a:cubicBezTo>
                  <a:cubicBezTo>
                    <a:pt x="8713" y="23525"/>
                    <a:pt x="8702" y="23734"/>
                    <a:pt x="8568" y="23863"/>
                  </a:cubicBezTo>
                  <a:cubicBezTo>
                    <a:pt x="8589" y="24031"/>
                    <a:pt x="8606" y="24202"/>
                    <a:pt x="8611" y="24374"/>
                  </a:cubicBezTo>
                  <a:cubicBezTo>
                    <a:pt x="8869" y="24557"/>
                    <a:pt x="8896" y="24906"/>
                    <a:pt x="9132" y="25083"/>
                  </a:cubicBezTo>
                  <a:lnTo>
                    <a:pt x="9132" y="25078"/>
                  </a:lnTo>
                  <a:lnTo>
                    <a:pt x="9154" y="25094"/>
                  </a:lnTo>
                  <a:cubicBezTo>
                    <a:pt x="9143" y="25094"/>
                    <a:pt x="9143" y="25088"/>
                    <a:pt x="9132" y="25083"/>
                  </a:cubicBezTo>
                  <a:lnTo>
                    <a:pt x="9132" y="25083"/>
                  </a:lnTo>
                  <a:cubicBezTo>
                    <a:pt x="9229" y="25276"/>
                    <a:pt x="9372" y="25371"/>
                    <a:pt x="9563" y="25371"/>
                  </a:cubicBezTo>
                  <a:cubicBezTo>
                    <a:pt x="9595" y="25371"/>
                    <a:pt x="9629" y="25368"/>
                    <a:pt x="9664" y="25363"/>
                  </a:cubicBezTo>
                  <a:lnTo>
                    <a:pt x="9664" y="25336"/>
                  </a:lnTo>
                  <a:lnTo>
                    <a:pt x="9696" y="25363"/>
                  </a:lnTo>
                  <a:lnTo>
                    <a:pt x="9664" y="25363"/>
                  </a:lnTo>
                  <a:lnTo>
                    <a:pt x="9664" y="25883"/>
                  </a:lnTo>
                  <a:lnTo>
                    <a:pt x="9691" y="25856"/>
                  </a:lnTo>
                  <a:lnTo>
                    <a:pt x="9691" y="25856"/>
                  </a:lnTo>
                  <a:cubicBezTo>
                    <a:pt x="8584" y="26990"/>
                    <a:pt x="9342" y="29134"/>
                    <a:pt x="11013" y="29628"/>
                  </a:cubicBezTo>
                  <a:cubicBezTo>
                    <a:pt x="11006" y="29623"/>
                    <a:pt x="11001" y="29623"/>
                    <a:pt x="11001" y="29617"/>
                  </a:cubicBezTo>
                  <a:lnTo>
                    <a:pt x="11001" y="29617"/>
                  </a:lnTo>
                  <a:lnTo>
                    <a:pt x="11028" y="29633"/>
                  </a:lnTo>
                  <a:cubicBezTo>
                    <a:pt x="11018" y="29633"/>
                    <a:pt x="11018" y="29628"/>
                    <a:pt x="11013" y="29628"/>
                  </a:cubicBezTo>
                  <a:lnTo>
                    <a:pt x="11013" y="29628"/>
                  </a:lnTo>
                  <a:cubicBezTo>
                    <a:pt x="11174" y="29827"/>
                    <a:pt x="11370" y="29930"/>
                    <a:pt x="11603" y="29930"/>
                  </a:cubicBezTo>
                  <a:cubicBezTo>
                    <a:pt x="11672" y="29930"/>
                    <a:pt x="11744" y="29921"/>
                    <a:pt x="11819" y="29902"/>
                  </a:cubicBezTo>
                  <a:cubicBezTo>
                    <a:pt x="11819" y="29891"/>
                    <a:pt x="11819" y="29886"/>
                    <a:pt x="11812" y="29875"/>
                  </a:cubicBezTo>
                  <a:lnTo>
                    <a:pt x="11812" y="29875"/>
                  </a:lnTo>
                  <a:cubicBezTo>
                    <a:pt x="11816" y="29879"/>
                    <a:pt x="11819" y="29881"/>
                    <a:pt x="11822" y="29884"/>
                  </a:cubicBezTo>
                  <a:lnTo>
                    <a:pt x="11822" y="29884"/>
                  </a:lnTo>
                  <a:lnTo>
                    <a:pt x="11834" y="29902"/>
                  </a:lnTo>
                  <a:cubicBezTo>
                    <a:pt x="11834" y="29902"/>
                    <a:pt x="11833" y="29900"/>
                    <a:pt x="11831" y="29896"/>
                  </a:cubicBezTo>
                  <a:lnTo>
                    <a:pt x="11831" y="29896"/>
                  </a:lnTo>
                  <a:cubicBezTo>
                    <a:pt x="11832" y="29898"/>
                    <a:pt x="11833" y="29900"/>
                    <a:pt x="11834" y="29902"/>
                  </a:cubicBezTo>
                  <a:lnTo>
                    <a:pt x="11819" y="29902"/>
                  </a:lnTo>
                  <a:cubicBezTo>
                    <a:pt x="11834" y="30245"/>
                    <a:pt x="11915" y="30542"/>
                    <a:pt x="12065" y="30800"/>
                  </a:cubicBezTo>
                  <a:cubicBezTo>
                    <a:pt x="12345" y="30961"/>
                    <a:pt x="12657" y="31051"/>
                    <a:pt x="13016" y="31090"/>
                  </a:cubicBezTo>
                  <a:cubicBezTo>
                    <a:pt x="13123" y="30971"/>
                    <a:pt x="13301" y="30922"/>
                    <a:pt x="13548" y="30907"/>
                  </a:cubicBezTo>
                  <a:cubicBezTo>
                    <a:pt x="17626" y="30676"/>
                    <a:pt x="21703" y="30418"/>
                    <a:pt x="25781" y="30176"/>
                  </a:cubicBezTo>
                  <a:cubicBezTo>
                    <a:pt x="25858" y="30173"/>
                    <a:pt x="26186" y="30166"/>
                    <a:pt x="26478" y="30166"/>
                  </a:cubicBezTo>
                  <a:cubicBezTo>
                    <a:pt x="26694" y="30166"/>
                    <a:pt x="26889" y="30170"/>
                    <a:pt x="26946" y="30181"/>
                  </a:cubicBezTo>
                  <a:cubicBezTo>
                    <a:pt x="27043" y="30123"/>
                    <a:pt x="26758" y="27495"/>
                    <a:pt x="26634" y="27195"/>
                  </a:cubicBezTo>
                  <a:cubicBezTo>
                    <a:pt x="26597" y="27098"/>
                    <a:pt x="26560" y="27006"/>
                    <a:pt x="26527" y="26905"/>
                  </a:cubicBezTo>
                  <a:cubicBezTo>
                    <a:pt x="26485" y="26776"/>
                    <a:pt x="26436" y="26647"/>
                    <a:pt x="26388" y="26513"/>
                  </a:cubicBezTo>
                  <a:cubicBezTo>
                    <a:pt x="26049" y="25571"/>
                    <a:pt x="25673" y="24508"/>
                    <a:pt x="26049" y="23907"/>
                  </a:cubicBezTo>
                  <a:cubicBezTo>
                    <a:pt x="26683" y="22903"/>
                    <a:pt x="26592" y="21812"/>
                    <a:pt x="26517" y="20845"/>
                  </a:cubicBezTo>
                  <a:cubicBezTo>
                    <a:pt x="26425" y="19754"/>
                    <a:pt x="26361" y="18894"/>
                    <a:pt x="27129" y="18180"/>
                  </a:cubicBezTo>
                  <a:cubicBezTo>
                    <a:pt x="27258" y="18061"/>
                    <a:pt x="27316" y="17890"/>
                    <a:pt x="27296" y="17718"/>
                  </a:cubicBezTo>
                  <a:cubicBezTo>
                    <a:pt x="27177" y="16821"/>
                    <a:pt x="27494" y="15993"/>
                    <a:pt x="27822" y="15112"/>
                  </a:cubicBezTo>
                  <a:cubicBezTo>
                    <a:pt x="28075" y="14457"/>
                    <a:pt x="28327" y="13774"/>
                    <a:pt x="28412" y="13039"/>
                  </a:cubicBezTo>
                  <a:cubicBezTo>
                    <a:pt x="28445" y="12990"/>
                    <a:pt x="28477" y="12936"/>
                    <a:pt x="28509" y="12888"/>
                  </a:cubicBezTo>
                  <a:cubicBezTo>
                    <a:pt x="28870" y="12362"/>
                    <a:pt x="29310" y="11706"/>
                    <a:pt x="29181" y="10804"/>
                  </a:cubicBezTo>
                  <a:cubicBezTo>
                    <a:pt x="29160" y="10664"/>
                    <a:pt x="29084" y="10535"/>
                    <a:pt x="28972" y="10449"/>
                  </a:cubicBezTo>
                  <a:cubicBezTo>
                    <a:pt x="28875" y="10379"/>
                    <a:pt x="28767" y="10347"/>
                    <a:pt x="28655" y="10347"/>
                  </a:cubicBezTo>
                  <a:cubicBezTo>
                    <a:pt x="28623" y="10347"/>
                    <a:pt x="28595" y="10347"/>
                    <a:pt x="28568" y="10352"/>
                  </a:cubicBezTo>
                  <a:cubicBezTo>
                    <a:pt x="27349" y="10551"/>
                    <a:pt x="27323" y="11486"/>
                    <a:pt x="27311" y="11937"/>
                  </a:cubicBezTo>
                  <a:cubicBezTo>
                    <a:pt x="27306" y="12077"/>
                    <a:pt x="27301" y="12266"/>
                    <a:pt x="27264" y="12335"/>
                  </a:cubicBezTo>
                  <a:lnTo>
                    <a:pt x="24491" y="15123"/>
                  </a:lnTo>
                  <a:cubicBezTo>
                    <a:pt x="24653" y="14258"/>
                    <a:pt x="24975" y="13652"/>
                    <a:pt x="25511" y="13129"/>
                  </a:cubicBezTo>
                  <a:cubicBezTo>
                    <a:pt x="25555" y="13092"/>
                    <a:pt x="25598" y="13055"/>
                    <a:pt x="25640" y="13017"/>
                  </a:cubicBezTo>
                  <a:cubicBezTo>
                    <a:pt x="25856" y="12834"/>
                    <a:pt x="26151" y="12582"/>
                    <a:pt x="26173" y="12169"/>
                  </a:cubicBezTo>
                  <a:cubicBezTo>
                    <a:pt x="26173" y="12130"/>
                    <a:pt x="26168" y="12098"/>
                    <a:pt x="26162" y="12066"/>
                  </a:cubicBezTo>
                  <a:cubicBezTo>
                    <a:pt x="26001" y="12227"/>
                    <a:pt x="25759" y="12244"/>
                    <a:pt x="25614" y="12249"/>
                  </a:cubicBezTo>
                  <a:cubicBezTo>
                    <a:pt x="25667" y="12110"/>
                    <a:pt x="25635" y="11943"/>
                    <a:pt x="25421" y="11728"/>
                  </a:cubicBezTo>
                  <a:lnTo>
                    <a:pt x="25437" y="11728"/>
                  </a:lnTo>
                  <a:cubicBezTo>
                    <a:pt x="25206" y="11453"/>
                    <a:pt x="25195" y="11002"/>
                    <a:pt x="25034" y="10664"/>
                  </a:cubicBezTo>
                  <a:cubicBezTo>
                    <a:pt x="25039" y="10637"/>
                    <a:pt x="25039" y="10610"/>
                    <a:pt x="25045" y="10590"/>
                  </a:cubicBezTo>
                  <a:cubicBezTo>
                    <a:pt x="25028" y="10583"/>
                    <a:pt x="25007" y="10578"/>
                    <a:pt x="24985" y="10573"/>
                  </a:cubicBezTo>
                  <a:cubicBezTo>
                    <a:pt x="24853" y="10356"/>
                    <a:pt x="24638" y="10196"/>
                    <a:pt x="24216" y="10196"/>
                  </a:cubicBezTo>
                  <a:cubicBezTo>
                    <a:pt x="24210" y="10196"/>
                    <a:pt x="24203" y="10196"/>
                    <a:pt x="24196" y="10196"/>
                  </a:cubicBezTo>
                  <a:cubicBezTo>
                    <a:pt x="24045" y="10196"/>
                    <a:pt x="24196" y="9558"/>
                    <a:pt x="24276" y="9224"/>
                  </a:cubicBezTo>
                  <a:cubicBezTo>
                    <a:pt x="24459" y="8467"/>
                    <a:pt x="23959" y="8172"/>
                    <a:pt x="23567" y="7607"/>
                  </a:cubicBezTo>
                  <a:cubicBezTo>
                    <a:pt x="22407" y="5942"/>
                    <a:pt x="20656" y="6732"/>
                    <a:pt x="19307" y="6125"/>
                  </a:cubicBezTo>
                  <a:lnTo>
                    <a:pt x="19307" y="6135"/>
                  </a:lnTo>
                  <a:cubicBezTo>
                    <a:pt x="19065" y="6028"/>
                    <a:pt x="18931" y="5872"/>
                    <a:pt x="19012" y="5604"/>
                  </a:cubicBezTo>
                  <a:lnTo>
                    <a:pt x="19012" y="5604"/>
                  </a:lnTo>
                  <a:cubicBezTo>
                    <a:pt x="18983" y="5611"/>
                    <a:pt x="18958" y="5614"/>
                    <a:pt x="18935" y="5614"/>
                  </a:cubicBezTo>
                  <a:cubicBezTo>
                    <a:pt x="18790" y="5614"/>
                    <a:pt x="18752" y="5476"/>
                    <a:pt x="18705" y="5346"/>
                  </a:cubicBezTo>
                  <a:cubicBezTo>
                    <a:pt x="17872" y="5227"/>
                    <a:pt x="17034" y="5110"/>
                    <a:pt x="16202" y="4991"/>
                  </a:cubicBezTo>
                  <a:cubicBezTo>
                    <a:pt x="15471" y="4857"/>
                    <a:pt x="14740" y="4723"/>
                    <a:pt x="14011" y="4594"/>
                  </a:cubicBezTo>
                  <a:cubicBezTo>
                    <a:pt x="13521" y="4503"/>
                    <a:pt x="13059" y="4384"/>
                    <a:pt x="13145" y="3729"/>
                  </a:cubicBezTo>
                  <a:cubicBezTo>
                    <a:pt x="12823" y="3665"/>
                    <a:pt x="12839" y="3427"/>
                    <a:pt x="12876" y="3186"/>
                  </a:cubicBezTo>
                  <a:lnTo>
                    <a:pt x="12876" y="3186"/>
                  </a:lnTo>
                  <a:cubicBezTo>
                    <a:pt x="12762" y="3199"/>
                    <a:pt x="12650" y="3207"/>
                    <a:pt x="12539" y="3207"/>
                  </a:cubicBezTo>
                  <a:cubicBezTo>
                    <a:pt x="12249" y="3207"/>
                    <a:pt x="11969" y="3152"/>
                    <a:pt x="11705" y="2993"/>
                  </a:cubicBezTo>
                  <a:cubicBezTo>
                    <a:pt x="11700" y="2988"/>
                    <a:pt x="11695" y="2983"/>
                    <a:pt x="11695" y="2976"/>
                  </a:cubicBezTo>
                  <a:cubicBezTo>
                    <a:pt x="11625" y="2847"/>
                    <a:pt x="11609" y="2703"/>
                    <a:pt x="11651" y="2569"/>
                  </a:cubicBezTo>
                  <a:cubicBezTo>
                    <a:pt x="11673" y="2499"/>
                    <a:pt x="11705" y="2440"/>
                    <a:pt x="11748" y="2391"/>
                  </a:cubicBezTo>
                  <a:cubicBezTo>
                    <a:pt x="11259" y="2095"/>
                    <a:pt x="10787" y="1951"/>
                    <a:pt x="10309" y="1951"/>
                  </a:cubicBezTo>
                  <a:cubicBezTo>
                    <a:pt x="10088" y="1951"/>
                    <a:pt x="9868" y="1977"/>
                    <a:pt x="9642" y="2041"/>
                  </a:cubicBezTo>
                  <a:cubicBezTo>
                    <a:pt x="9707" y="1854"/>
                    <a:pt x="9771" y="1693"/>
                    <a:pt x="9841" y="1542"/>
                  </a:cubicBezTo>
                  <a:cubicBezTo>
                    <a:pt x="9858" y="1515"/>
                    <a:pt x="9878" y="1493"/>
                    <a:pt x="9895" y="1473"/>
                  </a:cubicBezTo>
                  <a:cubicBezTo>
                    <a:pt x="10357" y="893"/>
                    <a:pt x="10056" y="468"/>
                    <a:pt x="9836" y="268"/>
                  </a:cubicBezTo>
                  <a:cubicBezTo>
                    <a:pt x="9637" y="92"/>
                    <a:pt x="9401" y="0"/>
                    <a:pt x="9143" y="0"/>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98"/>
            <p:cNvSpPr/>
            <p:nvPr/>
          </p:nvSpPr>
          <p:spPr>
            <a:xfrm>
              <a:off x="5400730" y="2561834"/>
              <a:ext cx="606634" cy="262588"/>
            </a:xfrm>
            <a:custGeom>
              <a:avLst/>
              <a:gdLst/>
              <a:ahLst/>
              <a:cxnLst/>
              <a:rect l="l" t="t" r="r" b="b"/>
              <a:pathLst>
                <a:path w="48667" h="21066" extrusionOk="0">
                  <a:moveTo>
                    <a:pt x="12097" y="15407"/>
                  </a:moveTo>
                  <a:lnTo>
                    <a:pt x="12097" y="15407"/>
                  </a:lnTo>
                  <a:cubicBezTo>
                    <a:pt x="12096" y="15407"/>
                    <a:pt x="12095" y="15408"/>
                    <a:pt x="12093" y="15408"/>
                  </a:cubicBezTo>
                  <a:cubicBezTo>
                    <a:pt x="12095" y="15408"/>
                    <a:pt x="12096" y="15408"/>
                    <a:pt x="12097" y="15407"/>
                  </a:cubicBezTo>
                  <a:close/>
                  <a:moveTo>
                    <a:pt x="45766" y="1"/>
                  </a:moveTo>
                  <a:cubicBezTo>
                    <a:pt x="45551" y="103"/>
                    <a:pt x="45321" y="140"/>
                    <a:pt x="45127" y="172"/>
                  </a:cubicBezTo>
                  <a:cubicBezTo>
                    <a:pt x="45073" y="184"/>
                    <a:pt x="45014" y="189"/>
                    <a:pt x="44960" y="199"/>
                  </a:cubicBezTo>
                  <a:cubicBezTo>
                    <a:pt x="44789" y="145"/>
                    <a:pt x="44605" y="113"/>
                    <a:pt x="44398" y="113"/>
                  </a:cubicBezTo>
                  <a:cubicBezTo>
                    <a:pt x="44235" y="113"/>
                    <a:pt x="44058" y="133"/>
                    <a:pt x="43864" y="179"/>
                  </a:cubicBezTo>
                  <a:cubicBezTo>
                    <a:pt x="37783" y="1623"/>
                    <a:pt x="31691" y="3026"/>
                    <a:pt x="25475" y="3799"/>
                  </a:cubicBezTo>
                  <a:cubicBezTo>
                    <a:pt x="21784" y="4256"/>
                    <a:pt x="18142" y="5072"/>
                    <a:pt x="14414" y="5163"/>
                  </a:cubicBezTo>
                  <a:cubicBezTo>
                    <a:pt x="13990" y="5175"/>
                    <a:pt x="13715" y="5319"/>
                    <a:pt x="13559" y="5567"/>
                  </a:cubicBezTo>
                  <a:cubicBezTo>
                    <a:pt x="13356" y="5599"/>
                    <a:pt x="13145" y="5631"/>
                    <a:pt x="12942" y="5664"/>
                  </a:cubicBezTo>
                  <a:cubicBezTo>
                    <a:pt x="13006" y="5716"/>
                    <a:pt x="13060" y="5803"/>
                    <a:pt x="13098" y="5942"/>
                  </a:cubicBezTo>
                  <a:cubicBezTo>
                    <a:pt x="13254" y="6475"/>
                    <a:pt x="13313" y="7102"/>
                    <a:pt x="12565" y="7372"/>
                  </a:cubicBezTo>
                  <a:cubicBezTo>
                    <a:pt x="12469" y="7404"/>
                    <a:pt x="12416" y="7543"/>
                    <a:pt x="12340" y="7645"/>
                  </a:cubicBezTo>
                  <a:cubicBezTo>
                    <a:pt x="12077" y="7737"/>
                    <a:pt x="12077" y="7962"/>
                    <a:pt x="12066" y="8183"/>
                  </a:cubicBezTo>
                  <a:cubicBezTo>
                    <a:pt x="11808" y="8280"/>
                    <a:pt x="11814" y="8510"/>
                    <a:pt x="11798" y="8731"/>
                  </a:cubicBezTo>
                  <a:cubicBezTo>
                    <a:pt x="11464" y="9172"/>
                    <a:pt x="10787" y="8768"/>
                    <a:pt x="10470" y="9247"/>
                  </a:cubicBezTo>
                  <a:cubicBezTo>
                    <a:pt x="10321" y="9274"/>
                    <a:pt x="10122" y="9252"/>
                    <a:pt x="10186" y="9499"/>
                  </a:cubicBezTo>
                  <a:cubicBezTo>
                    <a:pt x="10128" y="9476"/>
                    <a:pt x="10075" y="9466"/>
                    <a:pt x="10028" y="9466"/>
                  </a:cubicBezTo>
                  <a:cubicBezTo>
                    <a:pt x="9851" y="9466"/>
                    <a:pt x="9750" y="9611"/>
                    <a:pt x="9664" y="9789"/>
                  </a:cubicBezTo>
                  <a:cubicBezTo>
                    <a:pt x="9106" y="10246"/>
                    <a:pt x="8037" y="9827"/>
                    <a:pt x="7801" y="10841"/>
                  </a:cubicBezTo>
                  <a:cubicBezTo>
                    <a:pt x="7749" y="10833"/>
                    <a:pt x="7698" y="10827"/>
                    <a:pt x="7649" y="10827"/>
                  </a:cubicBezTo>
                  <a:cubicBezTo>
                    <a:pt x="7467" y="10827"/>
                    <a:pt x="7322" y="10902"/>
                    <a:pt x="7258" y="11132"/>
                  </a:cubicBezTo>
                  <a:cubicBezTo>
                    <a:pt x="6995" y="11438"/>
                    <a:pt x="6651" y="11701"/>
                    <a:pt x="6721" y="12180"/>
                  </a:cubicBezTo>
                  <a:cubicBezTo>
                    <a:pt x="6667" y="12175"/>
                    <a:pt x="6615" y="12173"/>
                    <a:pt x="6563" y="12173"/>
                  </a:cubicBezTo>
                  <a:cubicBezTo>
                    <a:pt x="6173" y="12173"/>
                    <a:pt x="5853" y="12308"/>
                    <a:pt x="5667" y="12711"/>
                  </a:cubicBezTo>
                  <a:cubicBezTo>
                    <a:pt x="5616" y="12694"/>
                    <a:pt x="5569" y="12686"/>
                    <a:pt x="5526" y="12686"/>
                  </a:cubicBezTo>
                  <a:cubicBezTo>
                    <a:pt x="5340" y="12686"/>
                    <a:pt x="5224" y="12830"/>
                    <a:pt x="5119" y="12996"/>
                  </a:cubicBezTo>
                  <a:lnTo>
                    <a:pt x="5126" y="12996"/>
                  </a:lnTo>
                  <a:cubicBezTo>
                    <a:pt x="5039" y="13082"/>
                    <a:pt x="4958" y="13162"/>
                    <a:pt x="4873" y="13249"/>
                  </a:cubicBezTo>
                  <a:cubicBezTo>
                    <a:pt x="4256" y="13459"/>
                    <a:pt x="3616" y="13641"/>
                    <a:pt x="3014" y="13898"/>
                  </a:cubicBezTo>
                  <a:cubicBezTo>
                    <a:pt x="2434" y="14146"/>
                    <a:pt x="1687" y="14258"/>
                    <a:pt x="1655" y="15123"/>
                  </a:cubicBezTo>
                  <a:cubicBezTo>
                    <a:pt x="1231" y="15361"/>
                    <a:pt x="1499" y="15683"/>
                    <a:pt x="1553" y="15973"/>
                  </a:cubicBezTo>
                  <a:cubicBezTo>
                    <a:pt x="1542" y="16063"/>
                    <a:pt x="1531" y="16150"/>
                    <a:pt x="1521" y="16236"/>
                  </a:cubicBezTo>
                  <a:cubicBezTo>
                    <a:pt x="1462" y="16241"/>
                    <a:pt x="1407" y="16251"/>
                    <a:pt x="1355" y="16268"/>
                  </a:cubicBezTo>
                  <a:cubicBezTo>
                    <a:pt x="1333" y="16273"/>
                    <a:pt x="1311" y="16284"/>
                    <a:pt x="1290" y="16289"/>
                  </a:cubicBezTo>
                  <a:cubicBezTo>
                    <a:pt x="1263" y="16306"/>
                    <a:pt x="1231" y="16316"/>
                    <a:pt x="1204" y="16333"/>
                  </a:cubicBezTo>
                  <a:cubicBezTo>
                    <a:pt x="1166" y="16348"/>
                    <a:pt x="1139" y="16370"/>
                    <a:pt x="1107" y="16392"/>
                  </a:cubicBezTo>
                  <a:cubicBezTo>
                    <a:pt x="1090" y="16397"/>
                    <a:pt x="1080" y="16407"/>
                    <a:pt x="1064" y="16418"/>
                  </a:cubicBezTo>
                  <a:cubicBezTo>
                    <a:pt x="1058" y="16418"/>
                    <a:pt x="1058" y="16424"/>
                    <a:pt x="1053" y="16424"/>
                  </a:cubicBezTo>
                  <a:cubicBezTo>
                    <a:pt x="844" y="16585"/>
                    <a:pt x="666" y="16799"/>
                    <a:pt x="440" y="16933"/>
                  </a:cubicBezTo>
                  <a:cubicBezTo>
                    <a:pt x="301" y="17198"/>
                    <a:pt x="167" y="17449"/>
                    <a:pt x="1" y="17659"/>
                  </a:cubicBezTo>
                  <a:cubicBezTo>
                    <a:pt x="38" y="17761"/>
                    <a:pt x="81" y="17858"/>
                    <a:pt x="135" y="17939"/>
                  </a:cubicBezTo>
                  <a:cubicBezTo>
                    <a:pt x="167" y="17992"/>
                    <a:pt x="199" y="18041"/>
                    <a:pt x="242" y="18084"/>
                  </a:cubicBezTo>
                  <a:cubicBezTo>
                    <a:pt x="388" y="18240"/>
                    <a:pt x="575" y="18336"/>
                    <a:pt x="800" y="18390"/>
                  </a:cubicBezTo>
                  <a:cubicBezTo>
                    <a:pt x="3036" y="18094"/>
                    <a:pt x="5265" y="17788"/>
                    <a:pt x="7500" y="17476"/>
                  </a:cubicBezTo>
                  <a:cubicBezTo>
                    <a:pt x="7586" y="17465"/>
                    <a:pt x="7664" y="17459"/>
                    <a:pt x="7735" y="17459"/>
                  </a:cubicBezTo>
                  <a:cubicBezTo>
                    <a:pt x="7860" y="17459"/>
                    <a:pt x="7962" y="17477"/>
                    <a:pt x="8047" y="17514"/>
                  </a:cubicBezTo>
                  <a:cubicBezTo>
                    <a:pt x="8069" y="17509"/>
                    <a:pt x="8085" y="17509"/>
                    <a:pt x="8107" y="17503"/>
                  </a:cubicBezTo>
                  <a:cubicBezTo>
                    <a:pt x="8144" y="17449"/>
                    <a:pt x="8176" y="17396"/>
                    <a:pt x="8214" y="17337"/>
                  </a:cubicBezTo>
                  <a:cubicBezTo>
                    <a:pt x="8290" y="17203"/>
                    <a:pt x="8381" y="17057"/>
                    <a:pt x="8483" y="16918"/>
                  </a:cubicBezTo>
                  <a:cubicBezTo>
                    <a:pt x="8821" y="16869"/>
                    <a:pt x="9160" y="16826"/>
                    <a:pt x="9498" y="16784"/>
                  </a:cubicBezTo>
                  <a:cubicBezTo>
                    <a:pt x="9912" y="16611"/>
                    <a:pt x="10326" y="16440"/>
                    <a:pt x="10740" y="16273"/>
                  </a:cubicBezTo>
                  <a:cubicBezTo>
                    <a:pt x="10779" y="16026"/>
                    <a:pt x="10885" y="15890"/>
                    <a:pt x="11072" y="15890"/>
                  </a:cubicBezTo>
                  <a:cubicBezTo>
                    <a:pt x="11133" y="15890"/>
                    <a:pt x="11203" y="15904"/>
                    <a:pt x="11282" y="15934"/>
                  </a:cubicBezTo>
                  <a:cubicBezTo>
                    <a:pt x="11349" y="15508"/>
                    <a:pt x="11618" y="15393"/>
                    <a:pt x="11970" y="15393"/>
                  </a:cubicBezTo>
                  <a:cubicBezTo>
                    <a:pt x="12012" y="15393"/>
                    <a:pt x="12055" y="15395"/>
                    <a:pt x="12099" y="15398"/>
                  </a:cubicBezTo>
                  <a:cubicBezTo>
                    <a:pt x="12099" y="15401"/>
                    <a:pt x="12099" y="15405"/>
                    <a:pt x="12097" y="15407"/>
                  </a:cubicBezTo>
                  <a:lnTo>
                    <a:pt x="12097" y="15407"/>
                  </a:lnTo>
                  <a:cubicBezTo>
                    <a:pt x="13170" y="14982"/>
                    <a:pt x="14273" y="14809"/>
                    <a:pt x="15396" y="14809"/>
                  </a:cubicBezTo>
                  <a:cubicBezTo>
                    <a:pt x="15847" y="14809"/>
                    <a:pt x="16300" y="14836"/>
                    <a:pt x="16756" y="14887"/>
                  </a:cubicBezTo>
                  <a:cubicBezTo>
                    <a:pt x="17154" y="14791"/>
                    <a:pt x="17551" y="14699"/>
                    <a:pt x="17948" y="14602"/>
                  </a:cubicBezTo>
                  <a:cubicBezTo>
                    <a:pt x="18330" y="14522"/>
                    <a:pt x="18722" y="14409"/>
                    <a:pt x="19098" y="14355"/>
                  </a:cubicBezTo>
                  <a:cubicBezTo>
                    <a:pt x="19356" y="14399"/>
                    <a:pt x="19624" y="14431"/>
                    <a:pt x="19899" y="14468"/>
                  </a:cubicBezTo>
                  <a:cubicBezTo>
                    <a:pt x="20018" y="14479"/>
                    <a:pt x="20135" y="14495"/>
                    <a:pt x="20259" y="14511"/>
                  </a:cubicBezTo>
                  <a:cubicBezTo>
                    <a:pt x="20479" y="14635"/>
                    <a:pt x="20688" y="14833"/>
                    <a:pt x="20881" y="15135"/>
                  </a:cubicBezTo>
                  <a:cubicBezTo>
                    <a:pt x="20946" y="15111"/>
                    <a:pt x="21004" y="15100"/>
                    <a:pt x="21057" y="15100"/>
                  </a:cubicBezTo>
                  <a:cubicBezTo>
                    <a:pt x="21235" y="15100"/>
                    <a:pt x="21352" y="15225"/>
                    <a:pt x="21436" y="15419"/>
                  </a:cubicBezTo>
                  <a:cubicBezTo>
                    <a:pt x="21429" y="15419"/>
                    <a:pt x="21424" y="15425"/>
                    <a:pt x="21424" y="15425"/>
                  </a:cubicBezTo>
                  <a:cubicBezTo>
                    <a:pt x="21585" y="15763"/>
                    <a:pt x="21790" y="15999"/>
                    <a:pt x="22032" y="16144"/>
                  </a:cubicBezTo>
                  <a:cubicBezTo>
                    <a:pt x="22037" y="16155"/>
                    <a:pt x="22037" y="16160"/>
                    <a:pt x="22042" y="16172"/>
                  </a:cubicBezTo>
                  <a:lnTo>
                    <a:pt x="22081" y="16172"/>
                  </a:lnTo>
                  <a:cubicBezTo>
                    <a:pt x="22276" y="16278"/>
                    <a:pt x="22496" y="16329"/>
                    <a:pt x="22737" y="16329"/>
                  </a:cubicBezTo>
                  <a:cubicBezTo>
                    <a:pt x="22959" y="16329"/>
                    <a:pt x="23198" y="16286"/>
                    <a:pt x="23455" y="16204"/>
                  </a:cubicBezTo>
                  <a:cubicBezTo>
                    <a:pt x="23637" y="16144"/>
                    <a:pt x="23836" y="16065"/>
                    <a:pt x="24035" y="16065"/>
                  </a:cubicBezTo>
                  <a:cubicBezTo>
                    <a:pt x="24177" y="16065"/>
                    <a:pt x="24320" y="16106"/>
                    <a:pt x="24454" y="16224"/>
                  </a:cubicBezTo>
                  <a:cubicBezTo>
                    <a:pt x="24577" y="16253"/>
                    <a:pt x="24696" y="16265"/>
                    <a:pt x="24811" y="16265"/>
                  </a:cubicBezTo>
                  <a:cubicBezTo>
                    <a:pt x="25002" y="16265"/>
                    <a:pt x="25185" y="16231"/>
                    <a:pt x="25362" y="16177"/>
                  </a:cubicBezTo>
                  <a:cubicBezTo>
                    <a:pt x="25459" y="16144"/>
                    <a:pt x="25555" y="16112"/>
                    <a:pt x="25647" y="16075"/>
                  </a:cubicBezTo>
                  <a:cubicBezTo>
                    <a:pt x="25787" y="16021"/>
                    <a:pt x="25927" y="15961"/>
                    <a:pt x="26066" y="15902"/>
                  </a:cubicBezTo>
                  <a:cubicBezTo>
                    <a:pt x="26297" y="15805"/>
                    <a:pt x="26534" y="15715"/>
                    <a:pt x="26775" y="15666"/>
                  </a:cubicBezTo>
                  <a:cubicBezTo>
                    <a:pt x="27098" y="15623"/>
                    <a:pt x="27454" y="15388"/>
                    <a:pt x="27768" y="15388"/>
                  </a:cubicBezTo>
                  <a:cubicBezTo>
                    <a:pt x="27998" y="15388"/>
                    <a:pt x="28205" y="15514"/>
                    <a:pt x="28360" y="15934"/>
                  </a:cubicBezTo>
                  <a:cubicBezTo>
                    <a:pt x="28428" y="15921"/>
                    <a:pt x="28491" y="15915"/>
                    <a:pt x="28550" y="15915"/>
                  </a:cubicBezTo>
                  <a:cubicBezTo>
                    <a:pt x="28879" y="15915"/>
                    <a:pt x="29075" y="16112"/>
                    <a:pt x="29165" y="16467"/>
                  </a:cubicBezTo>
                  <a:cubicBezTo>
                    <a:pt x="29221" y="16452"/>
                    <a:pt x="29274" y="16444"/>
                    <a:pt x="29323" y="16444"/>
                  </a:cubicBezTo>
                  <a:cubicBezTo>
                    <a:pt x="29499" y="16444"/>
                    <a:pt x="29627" y="16542"/>
                    <a:pt x="29703" y="16735"/>
                  </a:cubicBezTo>
                  <a:cubicBezTo>
                    <a:pt x="29983" y="16816"/>
                    <a:pt x="30300" y="16848"/>
                    <a:pt x="30236" y="17267"/>
                  </a:cubicBezTo>
                  <a:cubicBezTo>
                    <a:pt x="30301" y="17255"/>
                    <a:pt x="30363" y="17249"/>
                    <a:pt x="30421" y="17249"/>
                  </a:cubicBezTo>
                  <a:cubicBezTo>
                    <a:pt x="30748" y="17249"/>
                    <a:pt x="30944" y="17442"/>
                    <a:pt x="31035" y="17799"/>
                  </a:cubicBezTo>
                  <a:cubicBezTo>
                    <a:pt x="31089" y="17785"/>
                    <a:pt x="31140" y="17778"/>
                    <a:pt x="31188" y="17778"/>
                  </a:cubicBezTo>
                  <a:cubicBezTo>
                    <a:pt x="31365" y="17778"/>
                    <a:pt x="31492" y="17874"/>
                    <a:pt x="31573" y="18073"/>
                  </a:cubicBezTo>
                  <a:cubicBezTo>
                    <a:pt x="31847" y="18148"/>
                    <a:pt x="32170" y="18185"/>
                    <a:pt x="32105" y="18604"/>
                  </a:cubicBezTo>
                  <a:cubicBezTo>
                    <a:pt x="32172" y="18591"/>
                    <a:pt x="32235" y="18585"/>
                    <a:pt x="32293" y="18585"/>
                  </a:cubicBezTo>
                  <a:cubicBezTo>
                    <a:pt x="32618" y="18585"/>
                    <a:pt x="32814" y="18782"/>
                    <a:pt x="32904" y="19137"/>
                  </a:cubicBezTo>
                  <a:cubicBezTo>
                    <a:pt x="32961" y="19122"/>
                    <a:pt x="33013" y="19114"/>
                    <a:pt x="33062" y="19114"/>
                  </a:cubicBezTo>
                  <a:cubicBezTo>
                    <a:pt x="33236" y="19114"/>
                    <a:pt x="33362" y="19212"/>
                    <a:pt x="33442" y="19405"/>
                  </a:cubicBezTo>
                  <a:cubicBezTo>
                    <a:pt x="33717" y="19486"/>
                    <a:pt x="34039" y="19524"/>
                    <a:pt x="33975" y="19938"/>
                  </a:cubicBezTo>
                  <a:cubicBezTo>
                    <a:pt x="34042" y="19924"/>
                    <a:pt x="34106" y="19918"/>
                    <a:pt x="34165" y="19918"/>
                  </a:cubicBezTo>
                  <a:cubicBezTo>
                    <a:pt x="34489" y="19918"/>
                    <a:pt x="34683" y="20114"/>
                    <a:pt x="34769" y="20469"/>
                  </a:cubicBezTo>
                  <a:cubicBezTo>
                    <a:pt x="34974" y="20506"/>
                    <a:pt x="35167" y="20523"/>
                    <a:pt x="35366" y="20523"/>
                  </a:cubicBezTo>
                  <a:cubicBezTo>
                    <a:pt x="35413" y="20679"/>
                    <a:pt x="35446" y="20866"/>
                    <a:pt x="35381" y="21059"/>
                  </a:cubicBezTo>
                  <a:cubicBezTo>
                    <a:pt x="35393" y="21059"/>
                    <a:pt x="35403" y="21066"/>
                    <a:pt x="35413" y="21066"/>
                  </a:cubicBezTo>
                  <a:cubicBezTo>
                    <a:pt x="36021" y="21066"/>
                    <a:pt x="36601" y="20937"/>
                    <a:pt x="37166" y="20813"/>
                  </a:cubicBezTo>
                  <a:cubicBezTo>
                    <a:pt x="37353" y="20776"/>
                    <a:pt x="37536" y="20732"/>
                    <a:pt x="37724" y="20700"/>
                  </a:cubicBezTo>
                  <a:cubicBezTo>
                    <a:pt x="38492" y="20555"/>
                    <a:pt x="39029" y="19975"/>
                    <a:pt x="39029" y="19287"/>
                  </a:cubicBezTo>
                  <a:cubicBezTo>
                    <a:pt x="39035" y="17751"/>
                    <a:pt x="39926" y="16762"/>
                    <a:pt x="40958" y="15618"/>
                  </a:cubicBezTo>
                  <a:cubicBezTo>
                    <a:pt x="41076" y="15489"/>
                    <a:pt x="41188" y="15366"/>
                    <a:pt x="41302" y="15237"/>
                  </a:cubicBezTo>
                  <a:cubicBezTo>
                    <a:pt x="42366" y="14039"/>
                    <a:pt x="43300" y="13104"/>
                    <a:pt x="44853" y="12948"/>
                  </a:cubicBezTo>
                  <a:cubicBezTo>
                    <a:pt x="45782" y="12851"/>
                    <a:pt x="46384" y="12061"/>
                    <a:pt x="46454" y="10831"/>
                  </a:cubicBezTo>
                  <a:cubicBezTo>
                    <a:pt x="46464" y="10654"/>
                    <a:pt x="46384" y="10482"/>
                    <a:pt x="46239" y="10375"/>
                  </a:cubicBezTo>
                  <a:cubicBezTo>
                    <a:pt x="46142" y="10305"/>
                    <a:pt x="46035" y="10268"/>
                    <a:pt x="45922" y="10268"/>
                  </a:cubicBezTo>
                  <a:cubicBezTo>
                    <a:pt x="45857" y="10268"/>
                    <a:pt x="45793" y="10278"/>
                    <a:pt x="45733" y="10300"/>
                  </a:cubicBezTo>
                  <a:cubicBezTo>
                    <a:pt x="45470" y="10402"/>
                    <a:pt x="45218" y="10504"/>
                    <a:pt x="44971" y="10611"/>
                  </a:cubicBezTo>
                  <a:cubicBezTo>
                    <a:pt x="44799" y="10687"/>
                    <a:pt x="44627" y="10756"/>
                    <a:pt x="44466" y="10821"/>
                  </a:cubicBezTo>
                  <a:cubicBezTo>
                    <a:pt x="44761" y="10288"/>
                    <a:pt x="44944" y="9450"/>
                    <a:pt x="44837" y="9058"/>
                  </a:cubicBezTo>
                  <a:cubicBezTo>
                    <a:pt x="44766" y="8817"/>
                    <a:pt x="44605" y="8709"/>
                    <a:pt x="44515" y="8666"/>
                  </a:cubicBezTo>
                  <a:cubicBezTo>
                    <a:pt x="44203" y="8516"/>
                    <a:pt x="44154" y="8495"/>
                    <a:pt x="44272" y="8188"/>
                  </a:cubicBezTo>
                  <a:lnTo>
                    <a:pt x="44272" y="8188"/>
                  </a:lnTo>
                  <a:cubicBezTo>
                    <a:pt x="44644" y="8430"/>
                    <a:pt x="45063" y="8473"/>
                    <a:pt x="45411" y="8478"/>
                  </a:cubicBezTo>
                  <a:cubicBezTo>
                    <a:pt x="46346" y="8478"/>
                    <a:pt x="47319" y="7839"/>
                    <a:pt x="47952" y="6819"/>
                  </a:cubicBezTo>
                  <a:cubicBezTo>
                    <a:pt x="48544" y="5862"/>
                    <a:pt x="48666" y="4831"/>
                    <a:pt x="48280" y="4057"/>
                  </a:cubicBezTo>
                  <a:cubicBezTo>
                    <a:pt x="48022" y="3546"/>
                    <a:pt x="47694" y="3439"/>
                    <a:pt x="47458" y="3439"/>
                  </a:cubicBezTo>
                  <a:cubicBezTo>
                    <a:pt x="47211" y="3439"/>
                    <a:pt x="46856" y="3563"/>
                    <a:pt x="46588" y="4137"/>
                  </a:cubicBezTo>
                  <a:lnTo>
                    <a:pt x="46539" y="4234"/>
                  </a:lnTo>
                  <a:cubicBezTo>
                    <a:pt x="46405" y="3911"/>
                    <a:pt x="46120" y="3402"/>
                    <a:pt x="45514" y="3402"/>
                  </a:cubicBezTo>
                  <a:cubicBezTo>
                    <a:pt x="45218" y="3402"/>
                    <a:pt x="44955" y="3525"/>
                    <a:pt x="44697" y="3648"/>
                  </a:cubicBezTo>
                  <a:cubicBezTo>
                    <a:pt x="44697" y="3648"/>
                    <a:pt x="44278" y="3847"/>
                    <a:pt x="44144" y="3906"/>
                  </a:cubicBezTo>
                  <a:cubicBezTo>
                    <a:pt x="44342" y="3750"/>
                    <a:pt x="44520" y="3584"/>
                    <a:pt x="44691" y="3423"/>
                  </a:cubicBezTo>
                  <a:cubicBezTo>
                    <a:pt x="45218" y="2929"/>
                    <a:pt x="45669" y="2500"/>
                    <a:pt x="46346" y="2500"/>
                  </a:cubicBezTo>
                  <a:lnTo>
                    <a:pt x="46449" y="2500"/>
                  </a:lnTo>
                  <a:cubicBezTo>
                    <a:pt x="46846" y="2500"/>
                    <a:pt x="47201" y="2225"/>
                    <a:pt x="47308" y="1838"/>
                  </a:cubicBezTo>
                  <a:cubicBezTo>
                    <a:pt x="47416" y="1446"/>
                    <a:pt x="47255" y="1054"/>
                    <a:pt x="46894" y="839"/>
                  </a:cubicBezTo>
                  <a:cubicBezTo>
                    <a:pt x="46712" y="727"/>
                    <a:pt x="46529" y="581"/>
                    <a:pt x="46341" y="430"/>
                  </a:cubicBezTo>
                  <a:cubicBezTo>
                    <a:pt x="46164" y="286"/>
                    <a:pt x="45976" y="135"/>
                    <a:pt x="45766" y="1"/>
                  </a:cubicBez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98"/>
            <p:cNvSpPr/>
            <p:nvPr/>
          </p:nvSpPr>
          <p:spPr>
            <a:xfrm>
              <a:off x="4932657" y="2812891"/>
              <a:ext cx="244426" cy="424757"/>
            </a:xfrm>
            <a:custGeom>
              <a:avLst/>
              <a:gdLst/>
              <a:ahLst/>
              <a:cxnLst/>
              <a:rect l="l" t="t" r="r" b="b"/>
              <a:pathLst>
                <a:path w="19609" h="34076" extrusionOk="0">
                  <a:moveTo>
                    <a:pt x="18061" y="0"/>
                  </a:moveTo>
                  <a:cubicBezTo>
                    <a:pt x="15413" y="209"/>
                    <a:pt x="12764" y="403"/>
                    <a:pt x="10110" y="591"/>
                  </a:cubicBezTo>
                  <a:cubicBezTo>
                    <a:pt x="9570" y="630"/>
                    <a:pt x="8963" y="736"/>
                    <a:pt x="8414" y="736"/>
                  </a:cubicBezTo>
                  <a:cubicBezTo>
                    <a:pt x="8056" y="736"/>
                    <a:pt x="7724" y="691"/>
                    <a:pt x="7451" y="553"/>
                  </a:cubicBezTo>
                  <a:cubicBezTo>
                    <a:pt x="7236" y="586"/>
                    <a:pt x="7015" y="628"/>
                    <a:pt x="6801" y="693"/>
                  </a:cubicBezTo>
                  <a:cubicBezTo>
                    <a:pt x="6623" y="742"/>
                    <a:pt x="6447" y="801"/>
                    <a:pt x="6274" y="876"/>
                  </a:cubicBezTo>
                  <a:cubicBezTo>
                    <a:pt x="5968" y="1322"/>
                    <a:pt x="5609" y="1746"/>
                    <a:pt x="5307" y="2192"/>
                  </a:cubicBezTo>
                  <a:cubicBezTo>
                    <a:pt x="4442" y="2837"/>
                    <a:pt x="4925" y="3794"/>
                    <a:pt x="4764" y="4605"/>
                  </a:cubicBezTo>
                  <a:cubicBezTo>
                    <a:pt x="4593" y="4776"/>
                    <a:pt x="4416" y="4947"/>
                    <a:pt x="4243" y="5120"/>
                  </a:cubicBezTo>
                  <a:cubicBezTo>
                    <a:pt x="3152" y="5308"/>
                    <a:pt x="3105" y="6221"/>
                    <a:pt x="2906" y="7037"/>
                  </a:cubicBezTo>
                  <a:cubicBezTo>
                    <a:pt x="2857" y="7613"/>
                    <a:pt x="2353" y="8086"/>
                    <a:pt x="2202" y="8634"/>
                  </a:cubicBezTo>
                  <a:cubicBezTo>
                    <a:pt x="2165" y="8751"/>
                    <a:pt x="2148" y="8875"/>
                    <a:pt x="2153" y="9004"/>
                  </a:cubicBezTo>
                  <a:cubicBezTo>
                    <a:pt x="2165" y="9170"/>
                    <a:pt x="2213" y="9348"/>
                    <a:pt x="2326" y="9536"/>
                  </a:cubicBezTo>
                  <a:cubicBezTo>
                    <a:pt x="2224" y="9660"/>
                    <a:pt x="2127" y="9782"/>
                    <a:pt x="2036" y="9906"/>
                  </a:cubicBezTo>
                  <a:cubicBezTo>
                    <a:pt x="1471" y="10412"/>
                    <a:pt x="484" y="10777"/>
                    <a:pt x="1558" y="11813"/>
                  </a:cubicBezTo>
                  <a:cubicBezTo>
                    <a:pt x="1627" y="12232"/>
                    <a:pt x="1563" y="12710"/>
                    <a:pt x="2095" y="12888"/>
                  </a:cubicBezTo>
                  <a:cubicBezTo>
                    <a:pt x="2095" y="13102"/>
                    <a:pt x="2106" y="13318"/>
                    <a:pt x="2084" y="13533"/>
                  </a:cubicBezTo>
                  <a:cubicBezTo>
                    <a:pt x="2036" y="14108"/>
                    <a:pt x="1875" y="14495"/>
                    <a:pt x="1600" y="14741"/>
                  </a:cubicBezTo>
                  <a:cubicBezTo>
                    <a:pt x="1617" y="14946"/>
                    <a:pt x="1638" y="15145"/>
                    <a:pt x="1676" y="15343"/>
                  </a:cubicBezTo>
                  <a:cubicBezTo>
                    <a:pt x="1687" y="15403"/>
                    <a:pt x="1697" y="15462"/>
                    <a:pt x="1708" y="15520"/>
                  </a:cubicBezTo>
                  <a:cubicBezTo>
                    <a:pt x="2379" y="16068"/>
                    <a:pt x="2428" y="17325"/>
                    <a:pt x="2654" y="18287"/>
                  </a:cubicBezTo>
                  <a:cubicBezTo>
                    <a:pt x="2675" y="18368"/>
                    <a:pt x="2798" y="18427"/>
                    <a:pt x="2889" y="18492"/>
                  </a:cubicBezTo>
                  <a:cubicBezTo>
                    <a:pt x="2842" y="18743"/>
                    <a:pt x="2830" y="18975"/>
                    <a:pt x="3159" y="19033"/>
                  </a:cubicBezTo>
                  <a:cubicBezTo>
                    <a:pt x="3132" y="19479"/>
                    <a:pt x="3410" y="19990"/>
                    <a:pt x="2917" y="20339"/>
                  </a:cubicBezTo>
                  <a:cubicBezTo>
                    <a:pt x="1939" y="20662"/>
                    <a:pt x="2224" y="21527"/>
                    <a:pt x="2100" y="22214"/>
                  </a:cubicBezTo>
                  <a:cubicBezTo>
                    <a:pt x="1515" y="22477"/>
                    <a:pt x="1359" y="22993"/>
                    <a:pt x="1295" y="23568"/>
                  </a:cubicBezTo>
                  <a:cubicBezTo>
                    <a:pt x="1295" y="23568"/>
                    <a:pt x="1296" y="23568"/>
                    <a:pt x="1297" y="23567"/>
                  </a:cubicBezTo>
                  <a:lnTo>
                    <a:pt x="1297" y="23567"/>
                  </a:lnTo>
                  <a:cubicBezTo>
                    <a:pt x="429" y="25027"/>
                    <a:pt x="90" y="26637"/>
                    <a:pt x="0" y="28311"/>
                  </a:cubicBezTo>
                  <a:lnTo>
                    <a:pt x="0" y="28360"/>
                  </a:lnTo>
                  <a:cubicBezTo>
                    <a:pt x="65" y="28554"/>
                    <a:pt x="177" y="28742"/>
                    <a:pt x="370" y="28871"/>
                  </a:cubicBezTo>
                  <a:cubicBezTo>
                    <a:pt x="557" y="28857"/>
                    <a:pt x="745" y="28852"/>
                    <a:pt x="933" y="28852"/>
                  </a:cubicBezTo>
                  <a:cubicBezTo>
                    <a:pt x="1245" y="28852"/>
                    <a:pt x="1559" y="28864"/>
                    <a:pt x="1871" y="28864"/>
                  </a:cubicBezTo>
                  <a:cubicBezTo>
                    <a:pt x="2595" y="28864"/>
                    <a:pt x="3311" y="28800"/>
                    <a:pt x="3975" y="28371"/>
                  </a:cubicBezTo>
                  <a:lnTo>
                    <a:pt x="6113" y="28365"/>
                  </a:lnTo>
                  <a:cubicBezTo>
                    <a:pt x="6284" y="28587"/>
                    <a:pt x="6481" y="28649"/>
                    <a:pt x="6686" y="28649"/>
                  </a:cubicBezTo>
                  <a:cubicBezTo>
                    <a:pt x="6933" y="28649"/>
                    <a:pt x="7192" y="28559"/>
                    <a:pt x="7429" y="28554"/>
                  </a:cubicBezTo>
                  <a:cubicBezTo>
                    <a:pt x="8595" y="28532"/>
                    <a:pt x="9755" y="28445"/>
                    <a:pt x="10916" y="28381"/>
                  </a:cubicBezTo>
                  <a:cubicBezTo>
                    <a:pt x="10929" y="28488"/>
                    <a:pt x="10994" y="28502"/>
                    <a:pt x="11066" y="28502"/>
                  </a:cubicBezTo>
                  <a:cubicBezTo>
                    <a:pt x="11091" y="28502"/>
                    <a:pt x="11117" y="28500"/>
                    <a:pt x="11142" y="28500"/>
                  </a:cubicBezTo>
                  <a:cubicBezTo>
                    <a:pt x="11161" y="28500"/>
                    <a:pt x="11179" y="28501"/>
                    <a:pt x="11195" y="28505"/>
                  </a:cubicBezTo>
                  <a:cubicBezTo>
                    <a:pt x="11088" y="28784"/>
                    <a:pt x="10631" y="28978"/>
                    <a:pt x="10653" y="29241"/>
                  </a:cubicBezTo>
                  <a:cubicBezTo>
                    <a:pt x="10658" y="29278"/>
                    <a:pt x="10669" y="29316"/>
                    <a:pt x="10695" y="29354"/>
                  </a:cubicBezTo>
                  <a:cubicBezTo>
                    <a:pt x="10836" y="29585"/>
                    <a:pt x="10868" y="29853"/>
                    <a:pt x="10868" y="30138"/>
                  </a:cubicBezTo>
                  <a:cubicBezTo>
                    <a:pt x="10868" y="30171"/>
                    <a:pt x="10863" y="30208"/>
                    <a:pt x="10863" y="30245"/>
                  </a:cubicBezTo>
                  <a:cubicBezTo>
                    <a:pt x="10856" y="30386"/>
                    <a:pt x="10846" y="30530"/>
                    <a:pt x="10836" y="30676"/>
                  </a:cubicBezTo>
                  <a:cubicBezTo>
                    <a:pt x="10830" y="30788"/>
                    <a:pt x="10819" y="30895"/>
                    <a:pt x="10819" y="31003"/>
                  </a:cubicBezTo>
                  <a:lnTo>
                    <a:pt x="10819" y="31105"/>
                  </a:lnTo>
                  <a:cubicBezTo>
                    <a:pt x="10836" y="31631"/>
                    <a:pt x="11012" y="32094"/>
                    <a:pt x="11835" y="32308"/>
                  </a:cubicBezTo>
                  <a:cubicBezTo>
                    <a:pt x="11910" y="32330"/>
                    <a:pt x="11932" y="32545"/>
                    <a:pt x="11952" y="32771"/>
                  </a:cubicBezTo>
                  <a:cubicBezTo>
                    <a:pt x="11964" y="32910"/>
                    <a:pt x="11974" y="33055"/>
                    <a:pt x="11991" y="33163"/>
                  </a:cubicBezTo>
                  <a:cubicBezTo>
                    <a:pt x="12152" y="33307"/>
                    <a:pt x="12302" y="33409"/>
                    <a:pt x="12452" y="33469"/>
                  </a:cubicBezTo>
                  <a:cubicBezTo>
                    <a:pt x="12371" y="33689"/>
                    <a:pt x="12227" y="33813"/>
                    <a:pt x="12071" y="33882"/>
                  </a:cubicBezTo>
                  <a:cubicBezTo>
                    <a:pt x="12269" y="33989"/>
                    <a:pt x="12500" y="34076"/>
                    <a:pt x="12764" y="34076"/>
                  </a:cubicBezTo>
                  <a:cubicBezTo>
                    <a:pt x="12931" y="34076"/>
                    <a:pt x="13097" y="34038"/>
                    <a:pt x="13269" y="33974"/>
                  </a:cubicBezTo>
                  <a:cubicBezTo>
                    <a:pt x="13457" y="33904"/>
                    <a:pt x="13655" y="33791"/>
                    <a:pt x="13860" y="33635"/>
                  </a:cubicBezTo>
                  <a:cubicBezTo>
                    <a:pt x="13918" y="33592"/>
                    <a:pt x="13983" y="33555"/>
                    <a:pt x="14042" y="33512"/>
                  </a:cubicBezTo>
                  <a:cubicBezTo>
                    <a:pt x="15187" y="32700"/>
                    <a:pt x="16422" y="32288"/>
                    <a:pt x="17717" y="32288"/>
                  </a:cubicBezTo>
                  <a:cubicBezTo>
                    <a:pt x="18024" y="32288"/>
                    <a:pt x="18334" y="32313"/>
                    <a:pt x="18646" y="32362"/>
                  </a:cubicBezTo>
                  <a:lnTo>
                    <a:pt x="18517" y="32217"/>
                  </a:lnTo>
                  <a:cubicBezTo>
                    <a:pt x="18405" y="32099"/>
                    <a:pt x="18361" y="31938"/>
                    <a:pt x="18383" y="31787"/>
                  </a:cubicBezTo>
                  <a:lnTo>
                    <a:pt x="18383" y="31787"/>
                  </a:lnTo>
                  <a:cubicBezTo>
                    <a:pt x="18560" y="31804"/>
                    <a:pt x="18733" y="31825"/>
                    <a:pt x="18909" y="31857"/>
                  </a:cubicBezTo>
                  <a:cubicBezTo>
                    <a:pt x="18958" y="31804"/>
                    <a:pt x="19011" y="31750"/>
                    <a:pt x="19076" y="31713"/>
                  </a:cubicBezTo>
                  <a:cubicBezTo>
                    <a:pt x="19055" y="31535"/>
                    <a:pt x="19033" y="31358"/>
                    <a:pt x="19011" y="31185"/>
                  </a:cubicBezTo>
                  <a:cubicBezTo>
                    <a:pt x="19033" y="31180"/>
                    <a:pt x="19055" y="31175"/>
                    <a:pt x="19076" y="31175"/>
                  </a:cubicBezTo>
                  <a:cubicBezTo>
                    <a:pt x="19162" y="31175"/>
                    <a:pt x="19248" y="31197"/>
                    <a:pt x="19323" y="31239"/>
                  </a:cubicBezTo>
                  <a:cubicBezTo>
                    <a:pt x="19490" y="31326"/>
                    <a:pt x="19598" y="31497"/>
                    <a:pt x="19603" y="31685"/>
                  </a:cubicBezTo>
                  <a:cubicBezTo>
                    <a:pt x="19603" y="31675"/>
                    <a:pt x="19608" y="31658"/>
                    <a:pt x="19603" y="31643"/>
                  </a:cubicBezTo>
                  <a:cubicBezTo>
                    <a:pt x="19591" y="31557"/>
                    <a:pt x="19586" y="31465"/>
                    <a:pt x="19576" y="31373"/>
                  </a:cubicBezTo>
                  <a:cubicBezTo>
                    <a:pt x="19474" y="31288"/>
                    <a:pt x="19398" y="31143"/>
                    <a:pt x="19372" y="30885"/>
                  </a:cubicBezTo>
                  <a:cubicBezTo>
                    <a:pt x="19264" y="29806"/>
                    <a:pt x="19125" y="28735"/>
                    <a:pt x="18979" y="27661"/>
                  </a:cubicBezTo>
                  <a:cubicBezTo>
                    <a:pt x="19033" y="27656"/>
                    <a:pt x="19087" y="27651"/>
                    <a:pt x="19147" y="27640"/>
                  </a:cubicBezTo>
                  <a:cubicBezTo>
                    <a:pt x="19130" y="27543"/>
                    <a:pt x="19120" y="27453"/>
                    <a:pt x="19108" y="27356"/>
                  </a:cubicBezTo>
                  <a:cubicBezTo>
                    <a:pt x="19060" y="27361"/>
                    <a:pt x="19006" y="27366"/>
                    <a:pt x="18953" y="27371"/>
                  </a:cubicBezTo>
                  <a:cubicBezTo>
                    <a:pt x="18947" y="27371"/>
                    <a:pt x="18947" y="27377"/>
                    <a:pt x="18942" y="27377"/>
                  </a:cubicBezTo>
                  <a:cubicBezTo>
                    <a:pt x="18765" y="26104"/>
                    <a:pt x="18572" y="24830"/>
                    <a:pt x="18383" y="23558"/>
                  </a:cubicBezTo>
                  <a:cubicBezTo>
                    <a:pt x="17932" y="20458"/>
                    <a:pt x="18190" y="17357"/>
                    <a:pt x="18334" y="14258"/>
                  </a:cubicBezTo>
                  <a:cubicBezTo>
                    <a:pt x="18421" y="13586"/>
                    <a:pt x="18453" y="12915"/>
                    <a:pt x="18453" y="12244"/>
                  </a:cubicBezTo>
                  <a:cubicBezTo>
                    <a:pt x="18453" y="11572"/>
                    <a:pt x="18421" y="10900"/>
                    <a:pt x="18388" y="10229"/>
                  </a:cubicBezTo>
                  <a:cubicBezTo>
                    <a:pt x="18388" y="7258"/>
                    <a:pt x="18410" y="4287"/>
                    <a:pt x="18383" y="1317"/>
                  </a:cubicBezTo>
                  <a:cubicBezTo>
                    <a:pt x="18378" y="967"/>
                    <a:pt x="18405" y="715"/>
                    <a:pt x="18544" y="543"/>
                  </a:cubicBezTo>
                  <a:cubicBezTo>
                    <a:pt x="18490" y="414"/>
                    <a:pt x="18416" y="290"/>
                    <a:pt x="18309" y="183"/>
                  </a:cubicBezTo>
                  <a:cubicBezTo>
                    <a:pt x="18281" y="156"/>
                    <a:pt x="18249" y="134"/>
                    <a:pt x="18222" y="113"/>
                  </a:cubicBezTo>
                  <a:cubicBezTo>
                    <a:pt x="18173" y="70"/>
                    <a:pt x="18115" y="38"/>
                    <a:pt x="1806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98"/>
            <p:cNvSpPr/>
            <p:nvPr/>
          </p:nvSpPr>
          <p:spPr>
            <a:xfrm>
              <a:off x="5466358" y="2348957"/>
              <a:ext cx="512474" cy="293925"/>
            </a:xfrm>
            <a:custGeom>
              <a:avLst/>
              <a:gdLst/>
              <a:ahLst/>
              <a:cxnLst/>
              <a:rect l="l" t="t" r="r" b="b"/>
              <a:pathLst>
                <a:path w="41113" h="23580" extrusionOk="0">
                  <a:moveTo>
                    <a:pt x="37686" y="14398"/>
                  </a:moveTo>
                  <a:lnTo>
                    <a:pt x="37686" y="14398"/>
                  </a:lnTo>
                  <a:cubicBezTo>
                    <a:pt x="37648" y="14420"/>
                    <a:pt x="37611" y="14446"/>
                    <a:pt x="37574" y="14478"/>
                  </a:cubicBezTo>
                  <a:cubicBezTo>
                    <a:pt x="37547" y="14500"/>
                    <a:pt x="37530" y="14510"/>
                    <a:pt x="37525" y="14517"/>
                  </a:cubicBezTo>
                  <a:cubicBezTo>
                    <a:pt x="37514" y="14510"/>
                    <a:pt x="37503" y="14505"/>
                    <a:pt x="37487" y="14495"/>
                  </a:cubicBezTo>
                  <a:cubicBezTo>
                    <a:pt x="37509" y="14485"/>
                    <a:pt x="37643" y="14420"/>
                    <a:pt x="37686" y="14398"/>
                  </a:cubicBezTo>
                  <a:close/>
                  <a:moveTo>
                    <a:pt x="24218" y="0"/>
                  </a:moveTo>
                  <a:cubicBezTo>
                    <a:pt x="23944" y="855"/>
                    <a:pt x="23637" y="1704"/>
                    <a:pt x="23632" y="2616"/>
                  </a:cubicBezTo>
                  <a:cubicBezTo>
                    <a:pt x="23632" y="2745"/>
                    <a:pt x="23610" y="2859"/>
                    <a:pt x="23568" y="2961"/>
                  </a:cubicBezTo>
                  <a:cubicBezTo>
                    <a:pt x="23449" y="3261"/>
                    <a:pt x="23171" y="3449"/>
                    <a:pt x="22908" y="3648"/>
                  </a:cubicBezTo>
                  <a:cubicBezTo>
                    <a:pt x="22843" y="3858"/>
                    <a:pt x="22826" y="4094"/>
                    <a:pt x="22574" y="4186"/>
                  </a:cubicBezTo>
                  <a:cubicBezTo>
                    <a:pt x="22553" y="4736"/>
                    <a:pt x="22365" y="4877"/>
                    <a:pt x="22119" y="4877"/>
                  </a:cubicBezTo>
                  <a:cubicBezTo>
                    <a:pt x="21861" y="4877"/>
                    <a:pt x="21538" y="4722"/>
                    <a:pt x="21280" y="4722"/>
                  </a:cubicBezTo>
                  <a:cubicBezTo>
                    <a:pt x="21265" y="4722"/>
                    <a:pt x="21251" y="4722"/>
                    <a:pt x="21237" y="4723"/>
                  </a:cubicBezTo>
                  <a:cubicBezTo>
                    <a:pt x="21021" y="5550"/>
                    <a:pt x="20877" y="6404"/>
                    <a:pt x="20575" y="7200"/>
                  </a:cubicBezTo>
                  <a:cubicBezTo>
                    <a:pt x="20412" y="7627"/>
                    <a:pt x="20199" y="7834"/>
                    <a:pt x="19968" y="7834"/>
                  </a:cubicBezTo>
                  <a:cubicBezTo>
                    <a:pt x="19773" y="7834"/>
                    <a:pt x="19566" y="7686"/>
                    <a:pt x="19367" y="7399"/>
                  </a:cubicBezTo>
                  <a:cubicBezTo>
                    <a:pt x="19290" y="7444"/>
                    <a:pt x="19223" y="7463"/>
                    <a:pt x="19165" y="7463"/>
                  </a:cubicBezTo>
                  <a:cubicBezTo>
                    <a:pt x="18990" y="7463"/>
                    <a:pt x="18892" y="7289"/>
                    <a:pt x="18787" y="7136"/>
                  </a:cubicBezTo>
                  <a:cubicBezTo>
                    <a:pt x="18690" y="7081"/>
                    <a:pt x="18599" y="7027"/>
                    <a:pt x="18502" y="6974"/>
                  </a:cubicBezTo>
                  <a:cubicBezTo>
                    <a:pt x="17793" y="7892"/>
                    <a:pt x="17862" y="9063"/>
                    <a:pt x="17503" y="10095"/>
                  </a:cubicBezTo>
                  <a:cubicBezTo>
                    <a:pt x="17347" y="10535"/>
                    <a:pt x="17352" y="11041"/>
                    <a:pt x="16970" y="11384"/>
                  </a:cubicBezTo>
                  <a:cubicBezTo>
                    <a:pt x="16940" y="11523"/>
                    <a:pt x="16921" y="11672"/>
                    <a:pt x="16751" y="11672"/>
                  </a:cubicBezTo>
                  <a:cubicBezTo>
                    <a:pt x="16738" y="11672"/>
                    <a:pt x="16723" y="11671"/>
                    <a:pt x="16707" y="11669"/>
                  </a:cubicBezTo>
                  <a:lnTo>
                    <a:pt x="16707" y="11669"/>
                  </a:lnTo>
                  <a:cubicBezTo>
                    <a:pt x="16739" y="12132"/>
                    <a:pt x="16525" y="12469"/>
                    <a:pt x="16159" y="12727"/>
                  </a:cubicBezTo>
                  <a:cubicBezTo>
                    <a:pt x="15939" y="13260"/>
                    <a:pt x="16605" y="13791"/>
                    <a:pt x="16171" y="14317"/>
                  </a:cubicBezTo>
                  <a:cubicBezTo>
                    <a:pt x="16256" y="14597"/>
                    <a:pt x="16127" y="14763"/>
                    <a:pt x="15886" y="14871"/>
                  </a:cubicBezTo>
                  <a:lnTo>
                    <a:pt x="15901" y="14850"/>
                  </a:lnTo>
                  <a:lnTo>
                    <a:pt x="15901" y="14850"/>
                  </a:lnTo>
                  <a:cubicBezTo>
                    <a:pt x="15810" y="14946"/>
                    <a:pt x="15720" y="15043"/>
                    <a:pt x="15623" y="15135"/>
                  </a:cubicBezTo>
                  <a:cubicBezTo>
                    <a:pt x="15606" y="15187"/>
                    <a:pt x="15574" y="15236"/>
                    <a:pt x="15531" y="15274"/>
                  </a:cubicBezTo>
                  <a:cubicBezTo>
                    <a:pt x="14607" y="15703"/>
                    <a:pt x="13516" y="15817"/>
                    <a:pt x="12909" y="16843"/>
                  </a:cubicBezTo>
                  <a:cubicBezTo>
                    <a:pt x="12883" y="16885"/>
                    <a:pt x="12851" y="16923"/>
                    <a:pt x="12819" y="16960"/>
                  </a:cubicBezTo>
                  <a:cubicBezTo>
                    <a:pt x="12571" y="17208"/>
                    <a:pt x="12109" y="17272"/>
                    <a:pt x="11711" y="17294"/>
                  </a:cubicBezTo>
                  <a:cubicBezTo>
                    <a:pt x="11568" y="17429"/>
                    <a:pt x="11454" y="17481"/>
                    <a:pt x="11358" y="17481"/>
                  </a:cubicBezTo>
                  <a:cubicBezTo>
                    <a:pt x="11128" y="17481"/>
                    <a:pt x="11000" y="17184"/>
                    <a:pt x="10830" y="17009"/>
                  </a:cubicBezTo>
                  <a:cubicBezTo>
                    <a:pt x="10649" y="17179"/>
                    <a:pt x="10473" y="17351"/>
                    <a:pt x="10298" y="17521"/>
                  </a:cubicBezTo>
                  <a:lnTo>
                    <a:pt x="10298" y="17521"/>
                  </a:lnTo>
                  <a:cubicBezTo>
                    <a:pt x="10298" y="17520"/>
                    <a:pt x="10298" y="17520"/>
                    <a:pt x="10298" y="17520"/>
                  </a:cubicBezTo>
                  <a:lnTo>
                    <a:pt x="10298" y="17520"/>
                  </a:lnTo>
                  <a:lnTo>
                    <a:pt x="10277" y="17540"/>
                  </a:lnTo>
                  <a:cubicBezTo>
                    <a:pt x="10284" y="17534"/>
                    <a:pt x="10291" y="17527"/>
                    <a:pt x="10298" y="17521"/>
                  </a:cubicBezTo>
                  <a:lnTo>
                    <a:pt x="10298" y="17521"/>
                  </a:lnTo>
                  <a:cubicBezTo>
                    <a:pt x="10223" y="17724"/>
                    <a:pt x="10103" y="17840"/>
                    <a:pt x="9923" y="17840"/>
                  </a:cubicBezTo>
                  <a:cubicBezTo>
                    <a:pt x="9871" y="17840"/>
                    <a:pt x="9813" y="17831"/>
                    <a:pt x="9750" y="17810"/>
                  </a:cubicBezTo>
                  <a:cubicBezTo>
                    <a:pt x="9585" y="18004"/>
                    <a:pt x="9421" y="18087"/>
                    <a:pt x="9257" y="18087"/>
                  </a:cubicBezTo>
                  <a:cubicBezTo>
                    <a:pt x="9067" y="18087"/>
                    <a:pt x="8879" y="17977"/>
                    <a:pt x="8693" y="17805"/>
                  </a:cubicBezTo>
                  <a:cubicBezTo>
                    <a:pt x="8547" y="17772"/>
                    <a:pt x="8327" y="17810"/>
                    <a:pt x="8396" y="17552"/>
                  </a:cubicBezTo>
                  <a:lnTo>
                    <a:pt x="8396" y="17552"/>
                  </a:lnTo>
                  <a:cubicBezTo>
                    <a:pt x="8328" y="17584"/>
                    <a:pt x="8266" y="17598"/>
                    <a:pt x="8211" y="17598"/>
                  </a:cubicBezTo>
                  <a:cubicBezTo>
                    <a:pt x="8016" y="17598"/>
                    <a:pt x="7893" y="17426"/>
                    <a:pt x="7763" y="17267"/>
                  </a:cubicBezTo>
                  <a:cubicBezTo>
                    <a:pt x="7617" y="17116"/>
                    <a:pt x="7473" y="16967"/>
                    <a:pt x="7333" y="16816"/>
                  </a:cubicBezTo>
                  <a:lnTo>
                    <a:pt x="6801" y="16767"/>
                  </a:lnTo>
                  <a:cubicBezTo>
                    <a:pt x="6806" y="16746"/>
                    <a:pt x="6806" y="16724"/>
                    <a:pt x="6806" y="16709"/>
                  </a:cubicBezTo>
                  <a:cubicBezTo>
                    <a:pt x="6839" y="16573"/>
                    <a:pt x="6839" y="16493"/>
                    <a:pt x="6834" y="16456"/>
                  </a:cubicBezTo>
                  <a:cubicBezTo>
                    <a:pt x="6806" y="16451"/>
                    <a:pt x="6752" y="16439"/>
                    <a:pt x="6667" y="16439"/>
                  </a:cubicBezTo>
                  <a:cubicBezTo>
                    <a:pt x="6591" y="16439"/>
                    <a:pt x="6516" y="16419"/>
                    <a:pt x="6447" y="16386"/>
                  </a:cubicBezTo>
                  <a:cubicBezTo>
                    <a:pt x="6404" y="16568"/>
                    <a:pt x="6269" y="16751"/>
                    <a:pt x="6108" y="16891"/>
                  </a:cubicBezTo>
                  <a:cubicBezTo>
                    <a:pt x="5792" y="17154"/>
                    <a:pt x="5522" y="17466"/>
                    <a:pt x="5232" y="17756"/>
                  </a:cubicBezTo>
                  <a:cubicBezTo>
                    <a:pt x="5130" y="17788"/>
                    <a:pt x="5061" y="17874"/>
                    <a:pt x="4996" y="17976"/>
                  </a:cubicBezTo>
                  <a:cubicBezTo>
                    <a:pt x="4969" y="18003"/>
                    <a:pt x="4942" y="18030"/>
                    <a:pt x="4915" y="18051"/>
                  </a:cubicBezTo>
                  <a:cubicBezTo>
                    <a:pt x="4776" y="18170"/>
                    <a:pt x="4642" y="18282"/>
                    <a:pt x="4502" y="18400"/>
                  </a:cubicBezTo>
                  <a:cubicBezTo>
                    <a:pt x="4496" y="18406"/>
                    <a:pt x="4491" y="18406"/>
                    <a:pt x="4486" y="18411"/>
                  </a:cubicBezTo>
                  <a:cubicBezTo>
                    <a:pt x="3739" y="19045"/>
                    <a:pt x="2998" y="19717"/>
                    <a:pt x="2703" y="20662"/>
                  </a:cubicBezTo>
                  <a:lnTo>
                    <a:pt x="2703" y="20673"/>
                  </a:lnTo>
                  <a:cubicBezTo>
                    <a:pt x="2294" y="21108"/>
                    <a:pt x="1880" y="21517"/>
                    <a:pt x="1381" y="21860"/>
                  </a:cubicBezTo>
                  <a:cubicBezTo>
                    <a:pt x="972" y="22139"/>
                    <a:pt x="580" y="22397"/>
                    <a:pt x="280" y="22784"/>
                  </a:cubicBezTo>
                  <a:cubicBezTo>
                    <a:pt x="188" y="22827"/>
                    <a:pt x="97" y="22859"/>
                    <a:pt x="5" y="22898"/>
                  </a:cubicBezTo>
                  <a:cubicBezTo>
                    <a:pt x="0" y="22983"/>
                    <a:pt x="16" y="23069"/>
                    <a:pt x="59" y="23161"/>
                  </a:cubicBezTo>
                  <a:cubicBezTo>
                    <a:pt x="97" y="23252"/>
                    <a:pt x="151" y="23327"/>
                    <a:pt x="204" y="23396"/>
                  </a:cubicBezTo>
                  <a:cubicBezTo>
                    <a:pt x="268" y="23471"/>
                    <a:pt x="344" y="23531"/>
                    <a:pt x="419" y="23580"/>
                  </a:cubicBezTo>
                  <a:cubicBezTo>
                    <a:pt x="2509" y="23246"/>
                    <a:pt x="4593" y="22923"/>
                    <a:pt x="6710" y="22827"/>
                  </a:cubicBezTo>
                  <a:cubicBezTo>
                    <a:pt x="6929" y="22819"/>
                    <a:pt x="7208" y="22660"/>
                    <a:pt x="7442" y="22660"/>
                  </a:cubicBezTo>
                  <a:cubicBezTo>
                    <a:pt x="7528" y="22660"/>
                    <a:pt x="7608" y="22682"/>
                    <a:pt x="7677" y="22742"/>
                  </a:cubicBezTo>
                  <a:cubicBezTo>
                    <a:pt x="7880" y="22709"/>
                    <a:pt x="8091" y="22677"/>
                    <a:pt x="8294" y="22645"/>
                  </a:cubicBezTo>
                  <a:cubicBezTo>
                    <a:pt x="8450" y="22397"/>
                    <a:pt x="8725" y="22253"/>
                    <a:pt x="9149" y="22241"/>
                  </a:cubicBezTo>
                  <a:cubicBezTo>
                    <a:pt x="12877" y="22150"/>
                    <a:pt x="16519" y="21334"/>
                    <a:pt x="20210" y="20877"/>
                  </a:cubicBezTo>
                  <a:cubicBezTo>
                    <a:pt x="26426" y="20104"/>
                    <a:pt x="32518" y="18701"/>
                    <a:pt x="38599" y="17257"/>
                  </a:cubicBezTo>
                  <a:cubicBezTo>
                    <a:pt x="38793" y="17211"/>
                    <a:pt x="38970" y="17191"/>
                    <a:pt x="39133" y="17191"/>
                  </a:cubicBezTo>
                  <a:cubicBezTo>
                    <a:pt x="39340" y="17191"/>
                    <a:pt x="39524" y="17223"/>
                    <a:pt x="39695" y="17277"/>
                  </a:cubicBezTo>
                  <a:cubicBezTo>
                    <a:pt x="39749" y="17267"/>
                    <a:pt x="39808" y="17262"/>
                    <a:pt x="39862" y="17250"/>
                  </a:cubicBezTo>
                  <a:cubicBezTo>
                    <a:pt x="40056" y="17218"/>
                    <a:pt x="40286" y="17181"/>
                    <a:pt x="40501" y="17079"/>
                  </a:cubicBezTo>
                  <a:cubicBezTo>
                    <a:pt x="40657" y="17004"/>
                    <a:pt x="40807" y="16896"/>
                    <a:pt x="40920" y="16724"/>
                  </a:cubicBezTo>
                  <a:cubicBezTo>
                    <a:pt x="41081" y="16466"/>
                    <a:pt x="41113" y="16144"/>
                    <a:pt x="41006" y="15762"/>
                  </a:cubicBezTo>
                  <a:lnTo>
                    <a:pt x="40963" y="15601"/>
                  </a:lnTo>
                  <a:cubicBezTo>
                    <a:pt x="40818" y="15053"/>
                    <a:pt x="40544" y="14033"/>
                    <a:pt x="39352" y="14033"/>
                  </a:cubicBezTo>
                  <a:cubicBezTo>
                    <a:pt x="39276" y="14033"/>
                    <a:pt x="39191" y="14039"/>
                    <a:pt x="39109" y="14044"/>
                  </a:cubicBezTo>
                  <a:cubicBezTo>
                    <a:pt x="39040" y="14054"/>
                    <a:pt x="38970" y="14059"/>
                    <a:pt x="38900" y="14066"/>
                  </a:cubicBezTo>
                  <a:cubicBezTo>
                    <a:pt x="38573" y="14091"/>
                    <a:pt x="38212" y="14124"/>
                    <a:pt x="37864" y="14296"/>
                  </a:cubicBezTo>
                  <a:lnTo>
                    <a:pt x="37864" y="14296"/>
                  </a:lnTo>
                  <a:cubicBezTo>
                    <a:pt x="38057" y="14173"/>
                    <a:pt x="38229" y="14001"/>
                    <a:pt x="38251" y="13732"/>
                  </a:cubicBezTo>
                  <a:cubicBezTo>
                    <a:pt x="38271" y="13485"/>
                    <a:pt x="38196" y="13253"/>
                    <a:pt x="38040" y="13077"/>
                  </a:cubicBezTo>
                  <a:cubicBezTo>
                    <a:pt x="37847" y="12861"/>
                    <a:pt x="37557" y="12744"/>
                    <a:pt x="37192" y="12732"/>
                  </a:cubicBezTo>
                  <a:cubicBezTo>
                    <a:pt x="37148" y="12727"/>
                    <a:pt x="37106" y="12722"/>
                    <a:pt x="37063" y="12705"/>
                  </a:cubicBezTo>
                  <a:cubicBezTo>
                    <a:pt x="37170" y="12539"/>
                    <a:pt x="37224" y="12362"/>
                    <a:pt x="37257" y="12249"/>
                  </a:cubicBezTo>
                  <a:cubicBezTo>
                    <a:pt x="37262" y="12228"/>
                    <a:pt x="37267" y="12201"/>
                    <a:pt x="37277" y="12174"/>
                  </a:cubicBezTo>
                  <a:lnTo>
                    <a:pt x="37353" y="12174"/>
                  </a:lnTo>
                  <a:cubicBezTo>
                    <a:pt x="37981" y="12174"/>
                    <a:pt x="38186" y="11755"/>
                    <a:pt x="38256" y="11508"/>
                  </a:cubicBezTo>
                  <a:cubicBezTo>
                    <a:pt x="38298" y="11326"/>
                    <a:pt x="38234" y="11121"/>
                    <a:pt x="38110" y="10987"/>
                  </a:cubicBezTo>
                  <a:cubicBezTo>
                    <a:pt x="37380" y="10213"/>
                    <a:pt x="37380" y="10213"/>
                    <a:pt x="37438" y="8661"/>
                  </a:cubicBezTo>
                  <a:cubicBezTo>
                    <a:pt x="37455" y="8215"/>
                    <a:pt x="37289" y="7898"/>
                    <a:pt x="36912" y="7662"/>
                  </a:cubicBezTo>
                  <a:cubicBezTo>
                    <a:pt x="36697" y="7533"/>
                    <a:pt x="36478" y="7419"/>
                    <a:pt x="36252" y="7312"/>
                  </a:cubicBezTo>
                  <a:cubicBezTo>
                    <a:pt x="35988" y="7270"/>
                    <a:pt x="35725" y="7141"/>
                    <a:pt x="35504" y="7032"/>
                  </a:cubicBezTo>
                  <a:cubicBezTo>
                    <a:pt x="35253" y="6910"/>
                    <a:pt x="34989" y="6818"/>
                    <a:pt x="34726" y="6732"/>
                  </a:cubicBezTo>
                  <a:cubicBezTo>
                    <a:pt x="34646" y="6732"/>
                    <a:pt x="34564" y="6732"/>
                    <a:pt x="34484" y="6737"/>
                  </a:cubicBezTo>
                  <a:cubicBezTo>
                    <a:pt x="34334" y="6742"/>
                    <a:pt x="34183" y="6749"/>
                    <a:pt x="34033" y="6749"/>
                  </a:cubicBezTo>
                  <a:cubicBezTo>
                    <a:pt x="33448" y="6749"/>
                    <a:pt x="32781" y="6673"/>
                    <a:pt x="32191" y="6201"/>
                  </a:cubicBezTo>
                  <a:cubicBezTo>
                    <a:pt x="32169" y="6216"/>
                    <a:pt x="32152" y="6238"/>
                    <a:pt x="32142" y="6254"/>
                  </a:cubicBezTo>
                  <a:cubicBezTo>
                    <a:pt x="32131" y="6276"/>
                    <a:pt x="32120" y="6291"/>
                    <a:pt x="32110" y="6308"/>
                  </a:cubicBezTo>
                  <a:cubicBezTo>
                    <a:pt x="31954" y="6233"/>
                    <a:pt x="31792" y="6152"/>
                    <a:pt x="31636" y="6060"/>
                  </a:cubicBezTo>
                  <a:cubicBezTo>
                    <a:pt x="31643" y="6055"/>
                    <a:pt x="31648" y="6045"/>
                    <a:pt x="31653" y="6033"/>
                  </a:cubicBezTo>
                  <a:lnTo>
                    <a:pt x="31653" y="6033"/>
                  </a:lnTo>
                  <a:cubicBezTo>
                    <a:pt x="31252" y="6204"/>
                    <a:pt x="31003" y="6302"/>
                    <a:pt x="30846" y="6302"/>
                  </a:cubicBezTo>
                  <a:cubicBezTo>
                    <a:pt x="30619" y="6302"/>
                    <a:pt x="30590" y="6094"/>
                    <a:pt x="30584" y="5604"/>
                  </a:cubicBezTo>
                  <a:cubicBezTo>
                    <a:pt x="30579" y="5073"/>
                    <a:pt x="30540" y="4508"/>
                    <a:pt x="31105" y="4186"/>
                  </a:cubicBezTo>
                  <a:cubicBezTo>
                    <a:pt x="31030" y="3923"/>
                    <a:pt x="31083" y="3724"/>
                    <a:pt x="31373" y="3643"/>
                  </a:cubicBezTo>
                  <a:cubicBezTo>
                    <a:pt x="31331" y="3402"/>
                    <a:pt x="31385" y="3203"/>
                    <a:pt x="31636" y="3112"/>
                  </a:cubicBezTo>
                  <a:cubicBezTo>
                    <a:pt x="31631" y="2939"/>
                    <a:pt x="31626" y="2762"/>
                    <a:pt x="31616" y="2591"/>
                  </a:cubicBezTo>
                  <a:cubicBezTo>
                    <a:pt x="31433" y="2353"/>
                    <a:pt x="31212" y="2182"/>
                    <a:pt x="30976" y="2043"/>
                  </a:cubicBezTo>
                  <a:cubicBezTo>
                    <a:pt x="30262" y="1629"/>
                    <a:pt x="29380" y="1532"/>
                    <a:pt x="28698" y="1059"/>
                  </a:cubicBezTo>
                  <a:cubicBezTo>
                    <a:pt x="28284" y="860"/>
                    <a:pt x="28537" y="468"/>
                    <a:pt x="28440" y="178"/>
                  </a:cubicBezTo>
                  <a:cubicBezTo>
                    <a:pt x="28357" y="163"/>
                    <a:pt x="28282" y="156"/>
                    <a:pt x="28214" y="156"/>
                  </a:cubicBezTo>
                  <a:cubicBezTo>
                    <a:pt x="28060" y="156"/>
                    <a:pt x="27941" y="193"/>
                    <a:pt x="27844" y="263"/>
                  </a:cubicBezTo>
                  <a:cubicBezTo>
                    <a:pt x="27672" y="392"/>
                    <a:pt x="27575" y="624"/>
                    <a:pt x="27505" y="935"/>
                  </a:cubicBezTo>
                  <a:cubicBezTo>
                    <a:pt x="27437" y="1273"/>
                    <a:pt x="27286" y="1531"/>
                    <a:pt x="27051" y="1531"/>
                  </a:cubicBezTo>
                  <a:cubicBezTo>
                    <a:pt x="26919" y="1531"/>
                    <a:pt x="26761" y="1450"/>
                    <a:pt x="26576" y="1258"/>
                  </a:cubicBezTo>
                  <a:cubicBezTo>
                    <a:pt x="26512" y="1277"/>
                    <a:pt x="26454" y="1286"/>
                    <a:pt x="26400" y="1286"/>
                  </a:cubicBezTo>
                  <a:cubicBezTo>
                    <a:pt x="26226" y="1286"/>
                    <a:pt x="26103" y="1186"/>
                    <a:pt x="26034" y="989"/>
                  </a:cubicBezTo>
                  <a:cubicBezTo>
                    <a:pt x="25873" y="967"/>
                    <a:pt x="25722" y="940"/>
                    <a:pt x="25754" y="726"/>
                  </a:cubicBezTo>
                  <a:lnTo>
                    <a:pt x="25754" y="726"/>
                  </a:lnTo>
                  <a:cubicBezTo>
                    <a:pt x="25698" y="743"/>
                    <a:pt x="25645" y="751"/>
                    <a:pt x="25597" y="751"/>
                  </a:cubicBezTo>
                  <a:cubicBezTo>
                    <a:pt x="25425" y="751"/>
                    <a:pt x="25305" y="649"/>
                    <a:pt x="25234" y="452"/>
                  </a:cubicBezTo>
                  <a:cubicBezTo>
                    <a:pt x="25072" y="436"/>
                    <a:pt x="24922" y="409"/>
                    <a:pt x="24954" y="194"/>
                  </a:cubicBezTo>
                  <a:lnTo>
                    <a:pt x="24954" y="194"/>
                  </a:lnTo>
                  <a:cubicBezTo>
                    <a:pt x="24903" y="210"/>
                    <a:pt x="24855" y="217"/>
                    <a:pt x="24809" y="217"/>
                  </a:cubicBezTo>
                  <a:cubicBezTo>
                    <a:pt x="24594" y="217"/>
                    <a:pt x="24417" y="67"/>
                    <a:pt x="24218"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98"/>
            <p:cNvSpPr/>
            <p:nvPr/>
          </p:nvSpPr>
          <p:spPr>
            <a:xfrm>
              <a:off x="5687063" y="2290097"/>
              <a:ext cx="317695" cy="153905"/>
            </a:xfrm>
            <a:custGeom>
              <a:avLst/>
              <a:gdLst/>
              <a:ahLst/>
              <a:cxnLst/>
              <a:rect l="l" t="t" r="r" b="b"/>
              <a:pathLst>
                <a:path w="25487" h="12347" extrusionOk="0">
                  <a:moveTo>
                    <a:pt x="18825" y="1"/>
                  </a:moveTo>
                  <a:cubicBezTo>
                    <a:pt x="18658" y="118"/>
                    <a:pt x="18417" y="76"/>
                    <a:pt x="18207" y="113"/>
                  </a:cubicBezTo>
                  <a:cubicBezTo>
                    <a:pt x="16628" y="420"/>
                    <a:pt x="14984" y="344"/>
                    <a:pt x="13447" y="898"/>
                  </a:cubicBezTo>
                  <a:cubicBezTo>
                    <a:pt x="12378" y="1124"/>
                    <a:pt x="11309" y="1360"/>
                    <a:pt x="10240" y="1564"/>
                  </a:cubicBezTo>
                  <a:cubicBezTo>
                    <a:pt x="9456" y="1714"/>
                    <a:pt x="8676" y="1876"/>
                    <a:pt x="7903" y="2047"/>
                  </a:cubicBezTo>
                  <a:cubicBezTo>
                    <a:pt x="7511" y="2133"/>
                    <a:pt x="7124" y="2220"/>
                    <a:pt x="6737" y="2305"/>
                  </a:cubicBezTo>
                  <a:cubicBezTo>
                    <a:pt x="4793" y="2736"/>
                    <a:pt x="2849" y="3143"/>
                    <a:pt x="855" y="3326"/>
                  </a:cubicBezTo>
                  <a:cubicBezTo>
                    <a:pt x="608" y="3363"/>
                    <a:pt x="355" y="3401"/>
                    <a:pt x="102" y="3438"/>
                  </a:cubicBezTo>
                  <a:cubicBezTo>
                    <a:pt x="65" y="3509"/>
                    <a:pt x="33" y="3579"/>
                    <a:pt x="0" y="3654"/>
                  </a:cubicBezTo>
                  <a:cubicBezTo>
                    <a:pt x="173" y="3772"/>
                    <a:pt x="302" y="3933"/>
                    <a:pt x="404" y="4110"/>
                  </a:cubicBezTo>
                  <a:cubicBezTo>
                    <a:pt x="167" y="4938"/>
                    <a:pt x="425" y="5980"/>
                    <a:pt x="1123" y="6485"/>
                  </a:cubicBezTo>
                  <a:cubicBezTo>
                    <a:pt x="1257" y="6316"/>
                    <a:pt x="1416" y="6207"/>
                    <a:pt x="1621" y="6207"/>
                  </a:cubicBezTo>
                  <a:cubicBezTo>
                    <a:pt x="1670" y="6207"/>
                    <a:pt x="1723" y="6213"/>
                    <a:pt x="1778" y="6227"/>
                  </a:cubicBezTo>
                  <a:cubicBezTo>
                    <a:pt x="2326" y="5674"/>
                    <a:pt x="2945" y="5169"/>
                    <a:pt x="3412" y="4546"/>
                  </a:cubicBezTo>
                  <a:cubicBezTo>
                    <a:pt x="3471" y="4465"/>
                    <a:pt x="3536" y="4390"/>
                    <a:pt x="3600" y="4320"/>
                  </a:cubicBezTo>
                  <a:cubicBezTo>
                    <a:pt x="3850" y="4068"/>
                    <a:pt x="4108" y="3951"/>
                    <a:pt x="4389" y="3951"/>
                  </a:cubicBezTo>
                  <a:cubicBezTo>
                    <a:pt x="4616" y="3951"/>
                    <a:pt x="4859" y="4028"/>
                    <a:pt x="5126" y="4169"/>
                  </a:cubicBezTo>
                  <a:cubicBezTo>
                    <a:pt x="5088" y="3954"/>
                    <a:pt x="5180" y="3842"/>
                    <a:pt x="5378" y="3815"/>
                  </a:cubicBezTo>
                  <a:cubicBezTo>
                    <a:pt x="5395" y="3647"/>
                    <a:pt x="5482" y="3556"/>
                    <a:pt x="5657" y="3547"/>
                  </a:cubicBezTo>
                  <a:lnTo>
                    <a:pt x="5657" y="3547"/>
                  </a:lnTo>
                  <a:cubicBezTo>
                    <a:pt x="5652" y="3552"/>
                    <a:pt x="5647" y="3557"/>
                    <a:pt x="5641" y="3562"/>
                  </a:cubicBezTo>
                  <a:lnTo>
                    <a:pt x="5668" y="3547"/>
                  </a:lnTo>
                  <a:lnTo>
                    <a:pt x="5668" y="3547"/>
                  </a:lnTo>
                  <a:cubicBezTo>
                    <a:pt x="5665" y="3547"/>
                    <a:pt x="5661" y="3547"/>
                    <a:pt x="5657" y="3547"/>
                  </a:cubicBezTo>
                  <a:lnTo>
                    <a:pt x="5657" y="3547"/>
                  </a:lnTo>
                  <a:cubicBezTo>
                    <a:pt x="6391" y="2852"/>
                    <a:pt x="7304" y="2778"/>
                    <a:pt x="8252" y="2751"/>
                  </a:cubicBezTo>
                  <a:cubicBezTo>
                    <a:pt x="8262" y="2751"/>
                    <a:pt x="8271" y="2751"/>
                    <a:pt x="8280" y="2751"/>
                  </a:cubicBezTo>
                  <a:cubicBezTo>
                    <a:pt x="8878" y="2751"/>
                    <a:pt x="8945" y="3075"/>
                    <a:pt x="8887" y="3535"/>
                  </a:cubicBezTo>
                  <a:cubicBezTo>
                    <a:pt x="8947" y="3516"/>
                    <a:pt x="9003" y="3506"/>
                    <a:pt x="9053" y="3506"/>
                  </a:cubicBezTo>
                  <a:cubicBezTo>
                    <a:pt x="9228" y="3506"/>
                    <a:pt x="9345" y="3617"/>
                    <a:pt x="9407" y="3825"/>
                  </a:cubicBezTo>
                  <a:cubicBezTo>
                    <a:pt x="9623" y="4046"/>
                    <a:pt x="9784" y="4288"/>
                    <a:pt x="9692" y="4615"/>
                  </a:cubicBezTo>
                  <a:cubicBezTo>
                    <a:pt x="9736" y="4623"/>
                    <a:pt x="9782" y="4626"/>
                    <a:pt x="9828" y="4626"/>
                  </a:cubicBezTo>
                  <a:cubicBezTo>
                    <a:pt x="9947" y="4626"/>
                    <a:pt x="10072" y="4607"/>
                    <a:pt x="10191" y="4599"/>
                  </a:cubicBezTo>
                  <a:lnTo>
                    <a:pt x="10191" y="4599"/>
                  </a:lnTo>
                  <a:cubicBezTo>
                    <a:pt x="10198" y="4663"/>
                    <a:pt x="10191" y="4728"/>
                    <a:pt x="10171" y="4787"/>
                  </a:cubicBezTo>
                  <a:cubicBezTo>
                    <a:pt x="10154" y="4841"/>
                    <a:pt x="10144" y="4911"/>
                    <a:pt x="10138" y="4985"/>
                  </a:cubicBezTo>
                  <a:cubicBezTo>
                    <a:pt x="10235" y="4915"/>
                    <a:pt x="10354" y="4878"/>
                    <a:pt x="10508" y="4878"/>
                  </a:cubicBezTo>
                  <a:cubicBezTo>
                    <a:pt x="10576" y="4878"/>
                    <a:pt x="10651" y="4885"/>
                    <a:pt x="10734" y="4900"/>
                  </a:cubicBezTo>
                  <a:cubicBezTo>
                    <a:pt x="10734" y="4895"/>
                    <a:pt x="10729" y="4884"/>
                    <a:pt x="10729" y="4878"/>
                  </a:cubicBezTo>
                  <a:lnTo>
                    <a:pt x="10729" y="4878"/>
                  </a:lnTo>
                  <a:lnTo>
                    <a:pt x="10756" y="4900"/>
                  </a:lnTo>
                  <a:lnTo>
                    <a:pt x="10734" y="4900"/>
                  </a:lnTo>
                  <a:cubicBezTo>
                    <a:pt x="10831" y="5190"/>
                    <a:pt x="10578" y="5582"/>
                    <a:pt x="10992" y="5781"/>
                  </a:cubicBezTo>
                  <a:cubicBezTo>
                    <a:pt x="11674" y="6254"/>
                    <a:pt x="12556" y="6351"/>
                    <a:pt x="13270" y="6765"/>
                  </a:cubicBezTo>
                  <a:cubicBezTo>
                    <a:pt x="13506" y="6904"/>
                    <a:pt x="13727" y="7075"/>
                    <a:pt x="13910" y="7313"/>
                  </a:cubicBezTo>
                  <a:cubicBezTo>
                    <a:pt x="13920" y="7484"/>
                    <a:pt x="13925" y="7661"/>
                    <a:pt x="13930" y="7834"/>
                  </a:cubicBezTo>
                  <a:cubicBezTo>
                    <a:pt x="13942" y="7828"/>
                    <a:pt x="13947" y="7828"/>
                    <a:pt x="13957" y="7822"/>
                  </a:cubicBezTo>
                  <a:lnTo>
                    <a:pt x="13957" y="7822"/>
                  </a:lnTo>
                  <a:lnTo>
                    <a:pt x="13947" y="7839"/>
                  </a:lnTo>
                  <a:cubicBezTo>
                    <a:pt x="13942" y="7844"/>
                    <a:pt x="13937" y="7854"/>
                    <a:pt x="13937" y="7854"/>
                  </a:cubicBezTo>
                  <a:cubicBezTo>
                    <a:pt x="13937" y="7849"/>
                    <a:pt x="13937" y="7839"/>
                    <a:pt x="13930" y="7834"/>
                  </a:cubicBezTo>
                  <a:cubicBezTo>
                    <a:pt x="13679" y="7925"/>
                    <a:pt x="13625" y="8124"/>
                    <a:pt x="13667" y="8365"/>
                  </a:cubicBezTo>
                  <a:cubicBezTo>
                    <a:pt x="13672" y="8365"/>
                    <a:pt x="13679" y="8360"/>
                    <a:pt x="13689" y="8360"/>
                  </a:cubicBezTo>
                  <a:lnTo>
                    <a:pt x="13667" y="8387"/>
                  </a:lnTo>
                  <a:lnTo>
                    <a:pt x="13667" y="8365"/>
                  </a:lnTo>
                  <a:cubicBezTo>
                    <a:pt x="13377" y="8446"/>
                    <a:pt x="13324" y="8645"/>
                    <a:pt x="13399" y="8908"/>
                  </a:cubicBezTo>
                  <a:cubicBezTo>
                    <a:pt x="13409" y="8902"/>
                    <a:pt x="13409" y="8897"/>
                    <a:pt x="13421" y="8892"/>
                  </a:cubicBezTo>
                  <a:lnTo>
                    <a:pt x="13421" y="8892"/>
                  </a:lnTo>
                  <a:lnTo>
                    <a:pt x="13409" y="8908"/>
                  </a:lnTo>
                  <a:cubicBezTo>
                    <a:pt x="13409" y="8913"/>
                    <a:pt x="13404" y="8918"/>
                    <a:pt x="13404" y="8918"/>
                  </a:cubicBezTo>
                  <a:cubicBezTo>
                    <a:pt x="13399" y="8918"/>
                    <a:pt x="13399" y="8913"/>
                    <a:pt x="13399" y="8908"/>
                  </a:cubicBezTo>
                  <a:cubicBezTo>
                    <a:pt x="12834" y="9230"/>
                    <a:pt x="12873" y="9795"/>
                    <a:pt x="12878" y="10326"/>
                  </a:cubicBezTo>
                  <a:cubicBezTo>
                    <a:pt x="12884" y="10816"/>
                    <a:pt x="12913" y="11024"/>
                    <a:pt x="13140" y="11024"/>
                  </a:cubicBezTo>
                  <a:cubicBezTo>
                    <a:pt x="13297" y="11024"/>
                    <a:pt x="13546" y="10926"/>
                    <a:pt x="13947" y="10755"/>
                  </a:cubicBezTo>
                  <a:lnTo>
                    <a:pt x="13947" y="10755"/>
                  </a:lnTo>
                  <a:cubicBezTo>
                    <a:pt x="13942" y="10767"/>
                    <a:pt x="13937" y="10777"/>
                    <a:pt x="13930" y="10782"/>
                  </a:cubicBezTo>
                  <a:cubicBezTo>
                    <a:pt x="14086" y="10874"/>
                    <a:pt x="14248" y="10955"/>
                    <a:pt x="14404" y="11030"/>
                  </a:cubicBezTo>
                  <a:cubicBezTo>
                    <a:pt x="14414" y="11013"/>
                    <a:pt x="14425" y="10998"/>
                    <a:pt x="14436" y="10976"/>
                  </a:cubicBezTo>
                  <a:cubicBezTo>
                    <a:pt x="14446" y="10960"/>
                    <a:pt x="14463" y="10938"/>
                    <a:pt x="14485" y="10923"/>
                  </a:cubicBezTo>
                  <a:cubicBezTo>
                    <a:pt x="15075" y="11395"/>
                    <a:pt x="15742" y="11471"/>
                    <a:pt x="16327" y="11471"/>
                  </a:cubicBezTo>
                  <a:cubicBezTo>
                    <a:pt x="16477" y="11471"/>
                    <a:pt x="16628" y="11464"/>
                    <a:pt x="16778" y="11459"/>
                  </a:cubicBezTo>
                  <a:cubicBezTo>
                    <a:pt x="16858" y="11454"/>
                    <a:pt x="16940" y="11454"/>
                    <a:pt x="17020" y="11454"/>
                  </a:cubicBezTo>
                  <a:cubicBezTo>
                    <a:pt x="17283" y="11540"/>
                    <a:pt x="17547" y="11632"/>
                    <a:pt x="17798" y="11754"/>
                  </a:cubicBezTo>
                  <a:cubicBezTo>
                    <a:pt x="18019" y="11863"/>
                    <a:pt x="18282" y="11992"/>
                    <a:pt x="18546" y="12034"/>
                  </a:cubicBezTo>
                  <a:cubicBezTo>
                    <a:pt x="18601" y="12042"/>
                    <a:pt x="18656" y="12047"/>
                    <a:pt x="18710" y="12047"/>
                  </a:cubicBezTo>
                  <a:cubicBezTo>
                    <a:pt x="18777" y="12047"/>
                    <a:pt x="18843" y="12039"/>
                    <a:pt x="18911" y="12019"/>
                  </a:cubicBezTo>
                  <a:cubicBezTo>
                    <a:pt x="19115" y="11965"/>
                    <a:pt x="19244" y="11787"/>
                    <a:pt x="19201" y="11583"/>
                  </a:cubicBezTo>
                  <a:cubicBezTo>
                    <a:pt x="19340" y="11303"/>
                    <a:pt x="18954" y="10777"/>
                    <a:pt x="18728" y="10626"/>
                  </a:cubicBezTo>
                  <a:cubicBezTo>
                    <a:pt x="18718" y="10621"/>
                    <a:pt x="18707" y="10616"/>
                    <a:pt x="18691" y="10606"/>
                  </a:cubicBezTo>
                  <a:cubicBezTo>
                    <a:pt x="18551" y="10423"/>
                    <a:pt x="18422" y="10234"/>
                    <a:pt x="18299" y="10052"/>
                  </a:cubicBezTo>
                  <a:cubicBezTo>
                    <a:pt x="18175" y="9869"/>
                    <a:pt x="18056" y="9691"/>
                    <a:pt x="17954" y="9515"/>
                  </a:cubicBezTo>
                  <a:cubicBezTo>
                    <a:pt x="16886" y="8784"/>
                    <a:pt x="17547" y="8124"/>
                    <a:pt x="18212" y="7457"/>
                  </a:cubicBezTo>
                  <a:cubicBezTo>
                    <a:pt x="18212" y="8124"/>
                    <a:pt x="18212" y="8784"/>
                    <a:pt x="18326" y="9461"/>
                  </a:cubicBezTo>
                  <a:cubicBezTo>
                    <a:pt x="18368" y="9563"/>
                    <a:pt x="18428" y="9671"/>
                    <a:pt x="18497" y="9768"/>
                  </a:cubicBezTo>
                  <a:cubicBezTo>
                    <a:pt x="18777" y="10160"/>
                    <a:pt x="19249" y="10460"/>
                    <a:pt x="19679" y="10460"/>
                  </a:cubicBezTo>
                  <a:cubicBezTo>
                    <a:pt x="19824" y="10460"/>
                    <a:pt x="19964" y="10428"/>
                    <a:pt x="20093" y="10363"/>
                  </a:cubicBezTo>
                  <a:cubicBezTo>
                    <a:pt x="20372" y="10219"/>
                    <a:pt x="20523" y="10197"/>
                    <a:pt x="20592" y="10197"/>
                  </a:cubicBezTo>
                  <a:cubicBezTo>
                    <a:pt x="20619" y="10197"/>
                    <a:pt x="20630" y="10202"/>
                    <a:pt x="20630" y="10202"/>
                  </a:cubicBezTo>
                  <a:cubicBezTo>
                    <a:pt x="20732" y="10278"/>
                    <a:pt x="20781" y="10772"/>
                    <a:pt x="20796" y="10960"/>
                  </a:cubicBezTo>
                  <a:lnTo>
                    <a:pt x="20808" y="11045"/>
                  </a:lnTo>
                  <a:cubicBezTo>
                    <a:pt x="20910" y="12121"/>
                    <a:pt x="21415" y="12346"/>
                    <a:pt x="21817" y="12346"/>
                  </a:cubicBezTo>
                  <a:cubicBezTo>
                    <a:pt x="21898" y="12346"/>
                    <a:pt x="21973" y="12341"/>
                    <a:pt x="22048" y="12319"/>
                  </a:cubicBezTo>
                  <a:cubicBezTo>
                    <a:pt x="22000" y="12168"/>
                    <a:pt x="21946" y="11997"/>
                    <a:pt x="21936" y="11803"/>
                  </a:cubicBezTo>
                  <a:cubicBezTo>
                    <a:pt x="22085" y="11771"/>
                    <a:pt x="22263" y="11685"/>
                    <a:pt x="22467" y="11567"/>
                  </a:cubicBezTo>
                  <a:cubicBezTo>
                    <a:pt x="22580" y="11245"/>
                    <a:pt x="22795" y="11057"/>
                    <a:pt x="23156" y="11057"/>
                  </a:cubicBezTo>
                  <a:lnTo>
                    <a:pt x="23161" y="11057"/>
                  </a:lnTo>
                  <a:cubicBezTo>
                    <a:pt x="23354" y="10992"/>
                    <a:pt x="23520" y="10911"/>
                    <a:pt x="23665" y="10826"/>
                  </a:cubicBezTo>
                  <a:cubicBezTo>
                    <a:pt x="23789" y="10976"/>
                    <a:pt x="23880" y="11126"/>
                    <a:pt x="23939" y="11283"/>
                  </a:cubicBezTo>
                  <a:cubicBezTo>
                    <a:pt x="24879" y="10702"/>
                    <a:pt x="25035" y="9730"/>
                    <a:pt x="25164" y="8918"/>
                  </a:cubicBezTo>
                  <a:cubicBezTo>
                    <a:pt x="25224" y="8521"/>
                    <a:pt x="25283" y="8144"/>
                    <a:pt x="25417" y="7806"/>
                  </a:cubicBezTo>
                  <a:cubicBezTo>
                    <a:pt x="25487" y="7623"/>
                    <a:pt x="25449" y="7415"/>
                    <a:pt x="25325" y="7269"/>
                  </a:cubicBezTo>
                  <a:cubicBezTo>
                    <a:pt x="25224" y="7145"/>
                    <a:pt x="25073" y="7081"/>
                    <a:pt x="24917" y="7081"/>
                  </a:cubicBezTo>
                  <a:cubicBezTo>
                    <a:pt x="24879" y="7081"/>
                    <a:pt x="24847" y="7081"/>
                    <a:pt x="24810" y="7092"/>
                  </a:cubicBezTo>
                  <a:cubicBezTo>
                    <a:pt x="24520" y="7152"/>
                    <a:pt x="24245" y="7199"/>
                    <a:pt x="23987" y="7248"/>
                  </a:cubicBezTo>
                  <a:cubicBezTo>
                    <a:pt x="23429" y="7345"/>
                    <a:pt x="22903" y="7435"/>
                    <a:pt x="22397" y="7608"/>
                  </a:cubicBezTo>
                  <a:cubicBezTo>
                    <a:pt x="22161" y="7688"/>
                    <a:pt x="21968" y="7732"/>
                    <a:pt x="21828" y="7732"/>
                  </a:cubicBezTo>
                  <a:cubicBezTo>
                    <a:pt x="21678" y="7732"/>
                    <a:pt x="21479" y="7732"/>
                    <a:pt x="21296" y="6958"/>
                  </a:cubicBezTo>
                  <a:cubicBezTo>
                    <a:pt x="21011" y="5727"/>
                    <a:pt x="20625" y="4529"/>
                    <a:pt x="20211" y="3256"/>
                  </a:cubicBezTo>
                  <a:cubicBezTo>
                    <a:pt x="20034" y="2703"/>
                    <a:pt x="19851" y="2139"/>
                    <a:pt x="19674" y="1553"/>
                  </a:cubicBezTo>
                  <a:cubicBezTo>
                    <a:pt x="19647" y="1478"/>
                    <a:pt x="19610" y="1419"/>
                    <a:pt x="19561" y="1365"/>
                  </a:cubicBezTo>
                  <a:cubicBezTo>
                    <a:pt x="19561" y="1306"/>
                    <a:pt x="19556" y="1246"/>
                    <a:pt x="19545" y="1177"/>
                  </a:cubicBezTo>
                  <a:cubicBezTo>
                    <a:pt x="19513" y="795"/>
                    <a:pt x="19405" y="527"/>
                    <a:pt x="19260" y="334"/>
                  </a:cubicBezTo>
                  <a:cubicBezTo>
                    <a:pt x="19137" y="172"/>
                    <a:pt x="18986" y="71"/>
                    <a:pt x="18825"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98"/>
            <p:cNvSpPr/>
            <p:nvPr/>
          </p:nvSpPr>
          <p:spPr>
            <a:xfrm>
              <a:off x="6026971" y="2035437"/>
              <a:ext cx="117670" cy="119801"/>
            </a:xfrm>
            <a:custGeom>
              <a:avLst/>
              <a:gdLst/>
              <a:ahLst/>
              <a:cxnLst/>
              <a:rect l="l" t="t" r="r" b="b"/>
              <a:pathLst>
                <a:path w="9440" h="9611" extrusionOk="0">
                  <a:moveTo>
                    <a:pt x="8049" y="0"/>
                  </a:moveTo>
                  <a:cubicBezTo>
                    <a:pt x="6936" y="167"/>
                    <a:pt x="5867" y="430"/>
                    <a:pt x="4820" y="769"/>
                  </a:cubicBezTo>
                  <a:cubicBezTo>
                    <a:pt x="4208" y="989"/>
                    <a:pt x="3590" y="1208"/>
                    <a:pt x="2971" y="1434"/>
                  </a:cubicBezTo>
                  <a:cubicBezTo>
                    <a:pt x="3026" y="1370"/>
                    <a:pt x="3090" y="1312"/>
                    <a:pt x="3133" y="1241"/>
                  </a:cubicBezTo>
                  <a:cubicBezTo>
                    <a:pt x="3154" y="1208"/>
                    <a:pt x="3144" y="1156"/>
                    <a:pt x="3149" y="1112"/>
                  </a:cubicBezTo>
                  <a:cubicBezTo>
                    <a:pt x="3092" y="1108"/>
                    <a:pt x="3035" y="1106"/>
                    <a:pt x="2979" y="1106"/>
                  </a:cubicBezTo>
                  <a:cubicBezTo>
                    <a:pt x="2102" y="1106"/>
                    <a:pt x="1311" y="1551"/>
                    <a:pt x="464" y="1687"/>
                  </a:cubicBezTo>
                  <a:cubicBezTo>
                    <a:pt x="296" y="1838"/>
                    <a:pt x="184" y="2021"/>
                    <a:pt x="114" y="2257"/>
                  </a:cubicBezTo>
                  <a:cubicBezTo>
                    <a:pt x="50" y="2450"/>
                    <a:pt x="18" y="2681"/>
                    <a:pt x="1" y="2949"/>
                  </a:cubicBezTo>
                  <a:cubicBezTo>
                    <a:pt x="157" y="3901"/>
                    <a:pt x="372" y="5056"/>
                    <a:pt x="511" y="5807"/>
                  </a:cubicBezTo>
                  <a:cubicBezTo>
                    <a:pt x="618" y="6393"/>
                    <a:pt x="861" y="6985"/>
                    <a:pt x="883" y="7565"/>
                  </a:cubicBezTo>
                  <a:cubicBezTo>
                    <a:pt x="888" y="7694"/>
                    <a:pt x="883" y="7823"/>
                    <a:pt x="861" y="7945"/>
                  </a:cubicBezTo>
                  <a:cubicBezTo>
                    <a:pt x="812" y="8267"/>
                    <a:pt x="667" y="8579"/>
                    <a:pt x="367" y="8891"/>
                  </a:cubicBezTo>
                  <a:cubicBezTo>
                    <a:pt x="360" y="8897"/>
                    <a:pt x="469" y="9015"/>
                    <a:pt x="528" y="9080"/>
                  </a:cubicBezTo>
                  <a:cubicBezTo>
                    <a:pt x="469" y="9273"/>
                    <a:pt x="420" y="9445"/>
                    <a:pt x="360" y="9584"/>
                  </a:cubicBezTo>
                  <a:cubicBezTo>
                    <a:pt x="415" y="9601"/>
                    <a:pt x="469" y="9611"/>
                    <a:pt x="528" y="9611"/>
                  </a:cubicBezTo>
                  <a:lnTo>
                    <a:pt x="533" y="9611"/>
                  </a:lnTo>
                  <a:cubicBezTo>
                    <a:pt x="673" y="9611"/>
                    <a:pt x="807" y="9595"/>
                    <a:pt x="930" y="9574"/>
                  </a:cubicBezTo>
                  <a:cubicBezTo>
                    <a:pt x="1360" y="9499"/>
                    <a:pt x="1721" y="9305"/>
                    <a:pt x="1999" y="8993"/>
                  </a:cubicBezTo>
                  <a:cubicBezTo>
                    <a:pt x="3338" y="7500"/>
                    <a:pt x="5067" y="6715"/>
                    <a:pt x="7253" y="6006"/>
                  </a:cubicBezTo>
                  <a:cubicBezTo>
                    <a:pt x="8301" y="5663"/>
                    <a:pt x="8914" y="5388"/>
                    <a:pt x="9219" y="5002"/>
                  </a:cubicBezTo>
                  <a:cubicBezTo>
                    <a:pt x="9333" y="4857"/>
                    <a:pt x="9403" y="4690"/>
                    <a:pt x="9440" y="4503"/>
                  </a:cubicBezTo>
                  <a:cubicBezTo>
                    <a:pt x="9252" y="3766"/>
                    <a:pt x="9053" y="2891"/>
                    <a:pt x="8817" y="2021"/>
                  </a:cubicBezTo>
                  <a:cubicBezTo>
                    <a:pt x="8666" y="1466"/>
                    <a:pt x="8414" y="876"/>
                    <a:pt x="8564" y="441"/>
                  </a:cubicBezTo>
                  <a:cubicBezTo>
                    <a:pt x="8446" y="263"/>
                    <a:pt x="8307" y="134"/>
                    <a:pt x="8156" y="54"/>
                  </a:cubicBezTo>
                  <a:cubicBezTo>
                    <a:pt x="8118" y="33"/>
                    <a:pt x="8081" y="16"/>
                    <a:pt x="8049"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98"/>
            <p:cNvSpPr/>
            <p:nvPr/>
          </p:nvSpPr>
          <p:spPr>
            <a:xfrm>
              <a:off x="5952917" y="2425043"/>
              <a:ext cx="35376" cy="76261"/>
            </a:xfrm>
            <a:custGeom>
              <a:avLst/>
              <a:gdLst/>
              <a:ahLst/>
              <a:cxnLst/>
              <a:rect l="l" t="t" r="r" b="b"/>
              <a:pathLst>
                <a:path w="2838" h="6118" extrusionOk="0">
                  <a:moveTo>
                    <a:pt x="2337" y="0"/>
                  </a:moveTo>
                  <a:cubicBezTo>
                    <a:pt x="2192" y="85"/>
                    <a:pt x="2026" y="166"/>
                    <a:pt x="1833" y="231"/>
                  </a:cubicBezTo>
                  <a:lnTo>
                    <a:pt x="1828" y="231"/>
                  </a:lnTo>
                  <a:cubicBezTo>
                    <a:pt x="1467" y="231"/>
                    <a:pt x="1252" y="419"/>
                    <a:pt x="1139" y="741"/>
                  </a:cubicBezTo>
                  <a:cubicBezTo>
                    <a:pt x="1144" y="735"/>
                    <a:pt x="1151" y="735"/>
                    <a:pt x="1156" y="730"/>
                  </a:cubicBezTo>
                  <a:lnTo>
                    <a:pt x="1156" y="730"/>
                  </a:lnTo>
                  <a:lnTo>
                    <a:pt x="1151" y="735"/>
                  </a:lnTo>
                  <a:lnTo>
                    <a:pt x="1134" y="747"/>
                  </a:lnTo>
                  <a:lnTo>
                    <a:pt x="1139" y="741"/>
                  </a:lnTo>
                  <a:lnTo>
                    <a:pt x="1139" y="741"/>
                  </a:lnTo>
                  <a:cubicBezTo>
                    <a:pt x="935" y="859"/>
                    <a:pt x="757" y="945"/>
                    <a:pt x="608" y="977"/>
                  </a:cubicBezTo>
                  <a:cubicBezTo>
                    <a:pt x="618" y="1171"/>
                    <a:pt x="672" y="1342"/>
                    <a:pt x="720" y="1493"/>
                  </a:cubicBezTo>
                  <a:cubicBezTo>
                    <a:pt x="725" y="1503"/>
                    <a:pt x="725" y="1515"/>
                    <a:pt x="732" y="1525"/>
                  </a:cubicBezTo>
                  <a:cubicBezTo>
                    <a:pt x="839" y="1858"/>
                    <a:pt x="828" y="1885"/>
                    <a:pt x="737" y="1982"/>
                  </a:cubicBezTo>
                  <a:cubicBezTo>
                    <a:pt x="1" y="2772"/>
                    <a:pt x="38" y="3680"/>
                    <a:pt x="70" y="4560"/>
                  </a:cubicBezTo>
                  <a:cubicBezTo>
                    <a:pt x="87" y="4878"/>
                    <a:pt x="97" y="5210"/>
                    <a:pt x="80" y="5554"/>
                  </a:cubicBezTo>
                  <a:cubicBezTo>
                    <a:pt x="65" y="5790"/>
                    <a:pt x="209" y="6006"/>
                    <a:pt x="430" y="6086"/>
                  </a:cubicBezTo>
                  <a:cubicBezTo>
                    <a:pt x="489" y="6108"/>
                    <a:pt x="548" y="6118"/>
                    <a:pt x="613" y="6118"/>
                  </a:cubicBezTo>
                  <a:cubicBezTo>
                    <a:pt x="779" y="6118"/>
                    <a:pt x="940" y="6038"/>
                    <a:pt x="1042" y="5899"/>
                  </a:cubicBezTo>
                  <a:cubicBezTo>
                    <a:pt x="1892" y="4749"/>
                    <a:pt x="2337" y="3685"/>
                    <a:pt x="2401" y="2648"/>
                  </a:cubicBezTo>
                  <a:cubicBezTo>
                    <a:pt x="2413" y="2487"/>
                    <a:pt x="2472" y="2282"/>
                    <a:pt x="2537" y="2068"/>
                  </a:cubicBezTo>
                  <a:cubicBezTo>
                    <a:pt x="2666" y="1638"/>
                    <a:pt x="2837" y="1042"/>
                    <a:pt x="2611" y="457"/>
                  </a:cubicBezTo>
                  <a:cubicBezTo>
                    <a:pt x="2552" y="300"/>
                    <a:pt x="2461" y="150"/>
                    <a:pt x="2337"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98"/>
            <p:cNvSpPr/>
            <p:nvPr/>
          </p:nvSpPr>
          <p:spPr>
            <a:xfrm>
              <a:off x="2834124" y="1631907"/>
              <a:ext cx="552386" cy="458525"/>
            </a:xfrm>
            <a:custGeom>
              <a:avLst/>
              <a:gdLst/>
              <a:ahLst/>
              <a:cxnLst/>
              <a:rect l="l" t="t" r="r" b="b"/>
              <a:pathLst>
                <a:path w="44315" h="36785" extrusionOk="0">
                  <a:moveTo>
                    <a:pt x="16427" y="6431"/>
                  </a:moveTo>
                  <a:cubicBezTo>
                    <a:pt x="16428" y="6431"/>
                    <a:pt x="16429" y="6431"/>
                    <a:pt x="16430" y="6431"/>
                  </a:cubicBezTo>
                  <a:lnTo>
                    <a:pt x="16430" y="6431"/>
                  </a:lnTo>
                  <a:cubicBezTo>
                    <a:pt x="16429" y="6431"/>
                    <a:pt x="16428" y="6431"/>
                    <a:pt x="16427" y="6431"/>
                  </a:cubicBezTo>
                  <a:close/>
                  <a:moveTo>
                    <a:pt x="10669" y="1"/>
                  </a:moveTo>
                  <a:cubicBezTo>
                    <a:pt x="10347" y="156"/>
                    <a:pt x="10025" y="478"/>
                    <a:pt x="9852" y="1118"/>
                  </a:cubicBezTo>
                  <a:cubicBezTo>
                    <a:pt x="9304" y="3170"/>
                    <a:pt x="8510" y="5190"/>
                    <a:pt x="7736" y="7140"/>
                  </a:cubicBezTo>
                  <a:cubicBezTo>
                    <a:pt x="7134" y="8665"/>
                    <a:pt x="6511" y="10245"/>
                    <a:pt x="6001" y="11841"/>
                  </a:cubicBezTo>
                  <a:cubicBezTo>
                    <a:pt x="5334" y="13941"/>
                    <a:pt x="4179" y="15843"/>
                    <a:pt x="3062" y="17685"/>
                  </a:cubicBezTo>
                  <a:cubicBezTo>
                    <a:pt x="2579" y="18476"/>
                    <a:pt x="2084" y="19292"/>
                    <a:pt x="1627" y="20114"/>
                  </a:cubicBezTo>
                  <a:lnTo>
                    <a:pt x="1605" y="20152"/>
                  </a:lnTo>
                  <a:cubicBezTo>
                    <a:pt x="982" y="21290"/>
                    <a:pt x="489" y="22188"/>
                    <a:pt x="918" y="23563"/>
                  </a:cubicBezTo>
                  <a:cubicBezTo>
                    <a:pt x="935" y="23606"/>
                    <a:pt x="854" y="23745"/>
                    <a:pt x="789" y="23859"/>
                  </a:cubicBezTo>
                  <a:cubicBezTo>
                    <a:pt x="703" y="24008"/>
                    <a:pt x="606" y="24176"/>
                    <a:pt x="558" y="24385"/>
                  </a:cubicBezTo>
                  <a:lnTo>
                    <a:pt x="499" y="24610"/>
                  </a:lnTo>
                  <a:cubicBezTo>
                    <a:pt x="231" y="25652"/>
                    <a:pt x="0" y="26555"/>
                    <a:pt x="494" y="27308"/>
                  </a:cubicBezTo>
                  <a:cubicBezTo>
                    <a:pt x="580" y="27442"/>
                    <a:pt x="687" y="27560"/>
                    <a:pt x="811" y="27667"/>
                  </a:cubicBezTo>
                  <a:cubicBezTo>
                    <a:pt x="967" y="27538"/>
                    <a:pt x="1166" y="27464"/>
                    <a:pt x="1402" y="27442"/>
                  </a:cubicBezTo>
                  <a:cubicBezTo>
                    <a:pt x="1714" y="27625"/>
                    <a:pt x="2143" y="27764"/>
                    <a:pt x="2740" y="27861"/>
                  </a:cubicBezTo>
                  <a:cubicBezTo>
                    <a:pt x="3519" y="27990"/>
                    <a:pt x="4270" y="28290"/>
                    <a:pt x="5039" y="28505"/>
                  </a:cubicBezTo>
                  <a:cubicBezTo>
                    <a:pt x="10432" y="30031"/>
                    <a:pt x="15837" y="31518"/>
                    <a:pt x="21262" y="32921"/>
                  </a:cubicBezTo>
                  <a:cubicBezTo>
                    <a:pt x="21381" y="33018"/>
                    <a:pt x="21478" y="33120"/>
                    <a:pt x="21552" y="33238"/>
                  </a:cubicBezTo>
                  <a:cubicBezTo>
                    <a:pt x="21649" y="33174"/>
                    <a:pt x="21768" y="33120"/>
                    <a:pt x="21902" y="33088"/>
                  </a:cubicBezTo>
                  <a:cubicBezTo>
                    <a:pt x="26270" y="34216"/>
                    <a:pt x="36687" y="36779"/>
                    <a:pt x="36724" y="36784"/>
                  </a:cubicBezTo>
                  <a:cubicBezTo>
                    <a:pt x="36714" y="36747"/>
                    <a:pt x="37299" y="31089"/>
                    <a:pt x="37852" y="28994"/>
                  </a:cubicBezTo>
                  <a:cubicBezTo>
                    <a:pt x="38217" y="27598"/>
                    <a:pt x="38229" y="26093"/>
                    <a:pt x="38873" y="24771"/>
                  </a:cubicBezTo>
                  <a:cubicBezTo>
                    <a:pt x="38921" y="24573"/>
                    <a:pt x="38996" y="24385"/>
                    <a:pt x="39131" y="24196"/>
                  </a:cubicBezTo>
                  <a:cubicBezTo>
                    <a:pt x="39206" y="24089"/>
                    <a:pt x="39318" y="24025"/>
                    <a:pt x="39432" y="23966"/>
                  </a:cubicBezTo>
                  <a:cubicBezTo>
                    <a:pt x="39560" y="23891"/>
                    <a:pt x="39625" y="23810"/>
                    <a:pt x="39662" y="23725"/>
                  </a:cubicBezTo>
                  <a:cubicBezTo>
                    <a:pt x="39625" y="23294"/>
                    <a:pt x="39506" y="22854"/>
                    <a:pt x="39893" y="22493"/>
                  </a:cubicBezTo>
                  <a:cubicBezTo>
                    <a:pt x="39893" y="22564"/>
                    <a:pt x="39898" y="22634"/>
                    <a:pt x="39905" y="22703"/>
                  </a:cubicBezTo>
                  <a:cubicBezTo>
                    <a:pt x="39942" y="22634"/>
                    <a:pt x="39980" y="22564"/>
                    <a:pt x="40012" y="22493"/>
                  </a:cubicBezTo>
                  <a:cubicBezTo>
                    <a:pt x="39980" y="22483"/>
                    <a:pt x="39947" y="22473"/>
                    <a:pt x="39920" y="22456"/>
                  </a:cubicBezTo>
                  <a:cubicBezTo>
                    <a:pt x="39856" y="22262"/>
                    <a:pt x="39796" y="22074"/>
                    <a:pt x="39737" y="21881"/>
                  </a:cubicBezTo>
                  <a:cubicBezTo>
                    <a:pt x="39705" y="21870"/>
                    <a:pt x="39679" y="21860"/>
                    <a:pt x="39647" y="21849"/>
                  </a:cubicBezTo>
                  <a:cubicBezTo>
                    <a:pt x="39453" y="21791"/>
                    <a:pt x="39147" y="21731"/>
                    <a:pt x="39018" y="21548"/>
                  </a:cubicBezTo>
                  <a:cubicBezTo>
                    <a:pt x="38926" y="21419"/>
                    <a:pt x="38899" y="21258"/>
                    <a:pt x="38911" y="21097"/>
                  </a:cubicBezTo>
                  <a:cubicBezTo>
                    <a:pt x="38765" y="20796"/>
                    <a:pt x="38884" y="20554"/>
                    <a:pt x="39104" y="20328"/>
                  </a:cubicBezTo>
                  <a:cubicBezTo>
                    <a:pt x="39136" y="20249"/>
                    <a:pt x="39169" y="20167"/>
                    <a:pt x="39196" y="20092"/>
                  </a:cubicBezTo>
                  <a:cubicBezTo>
                    <a:pt x="39404" y="19517"/>
                    <a:pt x="39603" y="18873"/>
                    <a:pt x="39958" y="18367"/>
                  </a:cubicBezTo>
                  <a:cubicBezTo>
                    <a:pt x="40146" y="18094"/>
                    <a:pt x="40371" y="17879"/>
                    <a:pt x="40640" y="17680"/>
                  </a:cubicBezTo>
                  <a:cubicBezTo>
                    <a:pt x="41150" y="17315"/>
                    <a:pt x="41510" y="16971"/>
                    <a:pt x="41817" y="16418"/>
                  </a:cubicBezTo>
                  <a:cubicBezTo>
                    <a:pt x="42097" y="15924"/>
                    <a:pt x="42354" y="15414"/>
                    <a:pt x="42692" y="14957"/>
                  </a:cubicBezTo>
                  <a:cubicBezTo>
                    <a:pt x="42982" y="14570"/>
                    <a:pt x="43321" y="14231"/>
                    <a:pt x="43612" y="13834"/>
                  </a:cubicBezTo>
                  <a:cubicBezTo>
                    <a:pt x="43605" y="13829"/>
                    <a:pt x="43600" y="13823"/>
                    <a:pt x="43600" y="13823"/>
                  </a:cubicBezTo>
                  <a:cubicBezTo>
                    <a:pt x="43647" y="13719"/>
                    <a:pt x="43688" y="13591"/>
                    <a:pt x="43787" y="13591"/>
                  </a:cubicBezTo>
                  <a:cubicBezTo>
                    <a:pt x="43791" y="13591"/>
                    <a:pt x="43795" y="13591"/>
                    <a:pt x="43799" y="13592"/>
                  </a:cubicBezTo>
                  <a:cubicBezTo>
                    <a:pt x="43826" y="13559"/>
                    <a:pt x="43858" y="13527"/>
                    <a:pt x="43885" y="13495"/>
                  </a:cubicBezTo>
                  <a:cubicBezTo>
                    <a:pt x="43869" y="13318"/>
                    <a:pt x="43992" y="13210"/>
                    <a:pt x="44175" y="13130"/>
                  </a:cubicBezTo>
                  <a:cubicBezTo>
                    <a:pt x="44175" y="13130"/>
                    <a:pt x="44175" y="13135"/>
                    <a:pt x="44180" y="13135"/>
                  </a:cubicBezTo>
                  <a:cubicBezTo>
                    <a:pt x="44229" y="13066"/>
                    <a:pt x="44277" y="12991"/>
                    <a:pt x="44314" y="12915"/>
                  </a:cubicBezTo>
                  <a:lnTo>
                    <a:pt x="44314" y="12915"/>
                  </a:lnTo>
                  <a:cubicBezTo>
                    <a:pt x="44277" y="12964"/>
                    <a:pt x="44239" y="13017"/>
                    <a:pt x="44192" y="13066"/>
                  </a:cubicBezTo>
                  <a:cubicBezTo>
                    <a:pt x="44197" y="12738"/>
                    <a:pt x="44197" y="12404"/>
                    <a:pt x="44202" y="12077"/>
                  </a:cubicBezTo>
                  <a:cubicBezTo>
                    <a:pt x="44024" y="11856"/>
                    <a:pt x="43756" y="11754"/>
                    <a:pt x="43483" y="11551"/>
                  </a:cubicBezTo>
                  <a:cubicBezTo>
                    <a:pt x="43450" y="11529"/>
                    <a:pt x="43423" y="11497"/>
                    <a:pt x="43396" y="11470"/>
                  </a:cubicBezTo>
                  <a:cubicBezTo>
                    <a:pt x="43079" y="11357"/>
                    <a:pt x="42923" y="11083"/>
                    <a:pt x="42875" y="10702"/>
                  </a:cubicBezTo>
                  <a:cubicBezTo>
                    <a:pt x="42784" y="10514"/>
                    <a:pt x="42697" y="10326"/>
                    <a:pt x="42601" y="10148"/>
                  </a:cubicBezTo>
                  <a:cubicBezTo>
                    <a:pt x="42596" y="10138"/>
                    <a:pt x="42590" y="10122"/>
                    <a:pt x="42585" y="10111"/>
                  </a:cubicBezTo>
                  <a:cubicBezTo>
                    <a:pt x="40087" y="9681"/>
                    <a:pt x="37674" y="8908"/>
                    <a:pt x="35214" y="8343"/>
                  </a:cubicBezTo>
                  <a:cubicBezTo>
                    <a:pt x="34636" y="8213"/>
                    <a:pt x="34052" y="7965"/>
                    <a:pt x="33455" y="7965"/>
                  </a:cubicBezTo>
                  <a:cubicBezTo>
                    <a:pt x="33115" y="7965"/>
                    <a:pt x="32771" y="8046"/>
                    <a:pt x="32420" y="8273"/>
                  </a:cubicBezTo>
                  <a:cubicBezTo>
                    <a:pt x="32346" y="8323"/>
                    <a:pt x="32248" y="8352"/>
                    <a:pt x="32144" y="8352"/>
                  </a:cubicBezTo>
                  <a:cubicBezTo>
                    <a:pt x="31958" y="8352"/>
                    <a:pt x="31754" y="8260"/>
                    <a:pt x="31636" y="8042"/>
                  </a:cubicBezTo>
                  <a:cubicBezTo>
                    <a:pt x="31594" y="8037"/>
                    <a:pt x="31551" y="8035"/>
                    <a:pt x="31507" y="8035"/>
                  </a:cubicBezTo>
                  <a:cubicBezTo>
                    <a:pt x="31376" y="8035"/>
                    <a:pt x="31240" y="8053"/>
                    <a:pt x="31109" y="8053"/>
                  </a:cubicBezTo>
                  <a:cubicBezTo>
                    <a:pt x="30907" y="8053"/>
                    <a:pt x="30716" y="8009"/>
                    <a:pt x="30573" y="7785"/>
                  </a:cubicBezTo>
                  <a:cubicBezTo>
                    <a:pt x="30230" y="7882"/>
                    <a:pt x="29887" y="7915"/>
                    <a:pt x="29544" y="7915"/>
                  </a:cubicBezTo>
                  <a:cubicBezTo>
                    <a:pt x="28993" y="7915"/>
                    <a:pt x="28442" y="7829"/>
                    <a:pt x="27892" y="7779"/>
                  </a:cubicBezTo>
                  <a:cubicBezTo>
                    <a:pt x="27554" y="8237"/>
                    <a:pt x="27183" y="8392"/>
                    <a:pt x="26796" y="8392"/>
                  </a:cubicBezTo>
                  <a:cubicBezTo>
                    <a:pt x="26382" y="8392"/>
                    <a:pt x="25950" y="8215"/>
                    <a:pt x="25517" y="8037"/>
                  </a:cubicBezTo>
                  <a:lnTo>
                    <a:pt x="25517" y="8053"/>
                  </a:lnTo>
                  <a:lnTo>
                    <a:pt x="25502" y="8037"/>
                  </a:lnTo>
                  <a:lnTo>
                    <a:pt x="25502" y="8037"/>
                  </a:lnTo>
                  <a:cubicBezTo>
                    <a:pt x="25507" y="8048"/>
                    <a:pt x="25517" y="8053"/>
                    <a:pt x="25517" y="8053"/>
                  </a:cubicBezTo>
                  <a:cubicBezTo>
                    <a:pt x="25254" y="7951"/>
                    <a:pt x="25066" y="7774"/>
                    <a:pt x="24964" y="7511"/>
                  </a:cubicBezTo>
                  <a:cubicBezTo>
                    <a:pt x="24674" y="7516"/>
                    <a:pt x="24389" y="7516"/>
                    <a:pt x="24099" y="7516"/>
                  </a:cubicBezTo>
                  <a:cubicBezTo>
                    <a:pt x="24072" y="7489"/>
                    <a:pt x="24040" y="7467"/>
                    <a:pt x="24014" y="7452"/>
                  </a:cubicBezTo>
                  <a:cubicBezTo>
                    <a:pt x="23954" y="7415"/>
                    <a:pt x="23890" y="7388"/>
                    <a:pt x="23826" y="7376"/>
                  </a:cubicBezTo>
                  <a:cubicBezTo>
                    <a:pt x="23793" y="7371"/>
                    <a:pt x="23761" y="7366"/>
                    <a:pt x="23729" y="7366"/>
                  </a:cubicBezTo>
                  <a:cubicBezTo>
                    <a:pt x="23713" y="7365"/>
                    <a:pt x="23698" y="7364"/>
                    <a:pt x="23682" y="7364"/>
                  </a:cubicBezTo>
                  <a:cubicBezTo>
                    <a:pt x="23457" y="7364"/>
                    <a:pt x="23220" y="7449"/>
                    <a:pt x="22997" y="7449"/>
                  </a:cubicBezTo>
                  <a:cubicBezTo>
                    <a:pt x="22843" y="7449"/>
                    <a:pt x="22696" y="7409"/>
                    <a:pt x="22563" y="7274"/>
                  </a:cubicBezTo>
                  <a:cubicBezTo>
                    <a:pt x="20554" y="6706"/>
                    <a:pt x="18450" y="6887"/>
                    <a:pt x="16430" y="6431"/>
                  </a:cubicBezTo>
                  <a:lnTo>
                    <a:pt x="16430" y="6431"/>
                  </a:lnTo>
                  <a:cubicBezTo>
                    <a:pt x="16433" y="6433"/>
                    <a:pt x="16434" y="6437"/>
                    <a:pt x="16439" y="6441"/>
                  </a:cubicBezTo>
                  <a:cubicBezTo>
                    <a:pt x="16372" y="6451"/>
                    <a:pt x="16308" y="6457"/>
                    <a:pt x="16247" y="6457"/>
                  </a:cubicBezTo>
                  <a:cubicBezTo>
                    <a:pt x="15857" y="6457"/>
                    <a:pt x="15572" y="6253"/>
                    <a:pt x="15358" y="5910"/>
                  </a:cubicBezTo>
                  <a:cubicBezTo>
                    <a:pt x="15182" y="5900"/>
                    <a:pt x="15090" y="5808"/>
                    <a:pt x="15085" y="5630"/>
                  </a:cubicBezTo>
                  <a:cubicBezTo>
                    <a:pt x="14526" y="4997"/>
                    <a:pt x="14800" y="4212"/>
                    <a:pt x="14870" y="3540"/>
                  </a:cubicBezTo>
                  <a:cubicBezTo>
                    <a:pt x="14929" y="2972"/>
                    <a:pt x="14719" y="2451"/>
                    <a:pt x="14816" y="1908"/>
                  </a:cubicBezTo>
                  <a:lnTo>
                    <a:pt x="14816" y="1908"/>
                  </a:lnTo>
                  <a:cubicBezTo>
                    <a:pt x="14723" y="1932"/>
                    <a:pt x="14634" y="1945"/>
                    <a:pt x="14550" y="1945"/>
                  </a:cubicBezTo>
                  <a:cubicBezTo>
                    <a:pt x="14339" y="1945"/>
                    <a:pt x="14160" y="1860"/>
                    <a:pt x="14021" y="1645"/>
                  </a:cubicBezTo>
                  <a:cubicBezTo>
                    <a:pt x="13979" y="1649"/>
                    <a:pt x="13937" y="1651"/>
                    <a:pt x="13897" y="1651"/>
                  </a:cubicBezTo>
                  <a:cubicBezTo>
                    <a:pt x="13210" y="1651"/>
                    <a:pt x="12840" y="1035"/>
                    <a:pt x="12313" y="736"/>
                  </a:cubicBezTo>
                  <a:cubicBezTo>
                    <a:pt x="11996" y="549"/>
                    <a:pt x="11706" y="441"/>
                    <a:pt x="11453" y="403"/>
                  </a:cubicBezTo>
                  <a:cubicBezTo>
                    <a:pt x="11211" y="264"/>
                    <a:pt x="10970" y="140"/>
                    <a:pt x="10722" y="27"/>
                  </a:cubicBezTo>
                  <a:cubicBezTo>
                    <a:pt x="10707" y="16"/>
                    <a:pt x="10690" y="6"/>
                    <a:pt x="10669"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98"/>
            <p:cNvSpPr/>
            <p:nvPr/>
          </p:nvSpPr>
          <p:spPr>
            <a:xfrm>
              <a:off x="3038687" y="1711995"/>
              <a:ext cx="212" cy="137"/>
            </a:xfrm>
            <a:custGeom>
              <a:avLst/>
              <a:gdLst/>
              <a:ahLst/>
              <a:cxnLst/>
              <a:rect l="l" t="t" r="r" b="b"/>
              <a:pathLst>
                <a:path w="17" h="11" extrusionOk="0">
                  <a:moveTo>
                    <a:pt x="1" y="1"/>
                  </a:moveTo>
                  <a:cubicBezTo>
                    <a:pt x="1" y="1"/>
                    <a:pt x="6" y="6"/>
                    <a:pt x="16" y="11"/>
                  </a:cubicBezTo>
                  <a:lnTo>
                    <a:pt x="1"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98"/>
            <p:cNvSpPr/>
            <p:nvPr/>
          </p:nvSpPr>
          <p:spPr>
            <a:xfrm>
              <a:off x="3457549" y="1534680"/>
              <a:ext cx="691546" cy="418288"/>
            </a:xfrm>
            <a:custGeom>
              <a:avLst/>
              <a:gdLst/>
              <a:ahLst/>
              <a:cxnLst/>
              <a:rect l="l" t="t" r="r" b="b"/>
              <a:pathLst>
                <a:path w="55479" h="33557" extrusionOk="0">
                  <a:moveTo>
                    <a:pt x="920" y="1"/>
                  </a:moveTo>
                  <a:lnTo>
                    <a:pt x="920" y="16"/>
                  </a:lnTo>
                  <a:cubicBezTo>
                    <a:pt x="715" y="2014"/>
                    <a:pt x="0" y="3986"/>
                    <a:pt x="253" y="6006"/>
                  </a:cubicBezTo>
                  <a:cubicBezTo>
                    <a:pt x="425" y="6479"/>
                    <a:pt x="662" y="6956"/>
                    <a:pt x="774" y="7452"/>
                  </a:cubicBezTo>
                  <a:cubicBezTo>
                    <a:pt x="1215" y="7774"/>
                    <a:pt x="1145" y="8101"/>
                    <a:pt x="801" y="8429"/>
                  </a:cubicBezTo>
                  <a:cubicBezTo>
                    <a:pt x="747" y="8885"/>
                    <a:pt x="689" y="9326"/>
                    <a:pt x="940" y="9761"/>
                  </a:cubicBezTo>
                  <a:cubicBezTo>
                    <a:pt x="952" y="9772"/>
                    <a:pt x="962" y="9788"/>
                    <a:pt x="973" y="9805"/>
                  </a:cubicBezTo>
                  <a:cubicBezTo>
                    <a:pt x="1134" y="9922"/>
                    <a:pt x="1247" y="10073"/>
                    <a:pt x="1306" y="10256"/>
                  </a:cubicBezTo>
                  <a:cubicBezTo>
                    <a:pt x="1441" y="10400"/>
                    <a:pt x="1585" y="10534"/>
                    <a:pt x="1736" y="10670"/>
                  </a:cubicBezTo>
                  <a:cubicBezTo>
                    <a:pt x="2316" y="11169"/>
                    <a:pt x="2778" y="11647"/>
                    <a:pt x="3047" y="12378"/>
                  </a:cubicBezTo>
                  <a:cubicBezTo>
                    <a:pt x="3288" y="13028"/>
                    <a:pt x="3439" y="13758"/>
                    <a:pt x="3895" y="14285"/>
                  </a:cubicBezTo>
                  <a:cubicBezTo>
                    <a:pt x="3997" y="14441"/>
                    <a:pt x="4153" y="14558"/>
                    <a:pt x="4438" y="14747"/>
                  </a:cubicBezTo>
                  <a:cubicBezTo>
                    <a:pt x="4798" y="15004"/>
                    <a:pt x="5158" y="15240"/>
                    <a:pt x="5400" y="15547"/>
                  </a:cubicBezTo>
                  <a:cubicBezTo>
                    <a:pt x="5443" y="15569"/>
                    <a:pt x="5480" y="15590"/>
                    <a:pt x="5517" y="15612"/>
                  </a:cubicBezTo>
                  <a:cubicBezTo>
                    <a:pt x="5631" y="15671"/>
                    <a:pt x="5738" y="15741"/>
                    <a:pt x="5835" y="15810"/>
                  </a:cubicBezTo>
                  <a:cubicBezTo>
                    <a:pt x="5943" y="16078"/>
                    <a:pt x="5980" y="16363"/>
                    <a:pt x="5948" y="16681"/>
                  </a:cubicBezTo>
                  <a:cubicBezTo>
                    <a:pt x="5878" y="16745"/>
                    <a:pt x="5787" y="16809"/>
                    <a:pt x="5673" y="16874"/>
                  </a:cubicBezTo>
                  <a:cubicBezTo>
                    <a:pt x="5749" y="16638"/>
                    <a:pt x="5749" y="16450"/>
                    <a:pt x="5700" y="16299"/>
                  </a:cubicBezTo>
                  <a:lnTo>
                    <a:pt x="5700" y="16299"/>
                  </a:lnTo>
                  <a:cubicBezTo>
                    <a:pt x="5711" y="16401"/>
                    <a:pt x="5711" y="16504"/>
                    <a:pt x="5700" y="16621"/>
                  </a:cubicBezTo>
                  <a:cubicBezTo>
                    <a:pt x="5690" y="16740"/>
                    <a:pt x="5673" y="16852"/>
                    <a:pt x="5653" y="16971"/>
                  </a:cubicBezTo>
                  <a:cubicBezTo>
                    <a:pt x="5690" y="17142"/>
                    <a:pt x="5700" y="17298"/>
                    <a:pt x="5550" y="17379"/>
                  </a:cubicBezTo>
                  <a:cubicBezTo>
                    <a:pt x="5363" y="18061"/>
                    <a:pt x="5051" y="18716"/>
                    <a:pt x="4895" y="19398"/>
                  </a:cubicBezTo>
                  <a:cubicBezTo>
                    <a:pt x="4803" y="19792"/>
                    <a:pt x="4739" y="20189"/>
                    <a:pt x="4728" y="20591"/>
                  </a:cubicBezTo>
                  <a:cubicBezTo>
                    <a:pt x="4744" y="20662"/>
                    <a:pt x="4766" y="20726"/>
                    <a:pt x="4798" y="20796"/>
                  </a:cubicBezTo>
                  <a:cubicBezTo>
                    <a:pt x="4771" y="20752"/>
                    <a:pt x="4750" y="20715"/>
                    <a:pt x="4728" y="20672"/>
                  </a:cubicBezTo>
                  <a:lnTo>
                    <a:pt x="4728" y="20710"/>
                  </a:lnTo>
                  <a:cubicBezTo>
                    <a:pt x="4728" y="20855"/>
                    <a:pt x="4674" y="21005"/>
                    <a:pt x="4535" y="21075"/>
                  </a:cubicBezTo>
                  <a:cubicBezTo>
                    <a:pt x="4314" y="21188"/>
                    <a:pt x="3950" y="21446"/>
                    <a:pt x="3766" y="21741"/>
                  </a:cubicBezTo>
                  <a:lnTo>
                    <a:pt x="3766" y="22386"/>
                  </a:lnTo>
                  <a:cubicBezTo>
                    <a:pt x="3794" y="22418"/>
                    <a:pt x="3826" y="22450"/>
                    <a:pt x="3863" y="22482"/>
                  </a:cubicBezTo>
                  <a:cubicBezTo>
                    <a:pt x="4071" y="22657"/>
                    <a:pt x="4303" y="22717"/>
                    <a:pt x="4542" y="22717"/>
                  </a:cubicBezTo>
                  <a:cubicBezTo>
                    <a:pt x="4804" y="22717"/>
                    <a:pt x="5074" y="22644"/>
                    <a:pt x="5330" y="22569"/>
                  </a:cubicBezTo>
                  <a:cubicBezTo>
                    <a:pt x="5552" y="22507"/>
                    <a:pt x="5808" y="22434"/>
                    <a:pt x="6052" y="22434"/>
                  </a:cubicBezTo>
                  <a:cubicBezTo>
                    <a:pt x="6062" y="22434"/>
                    <a:pt x="6072" y="22435"/>
                    <a:pt x="6082" y="22435"/>
                  </a:cubicBezTo>
                  <a:cubicBezTo>
                    <a:pt x="6141" y="22370"/>
                    <a:pt x="6201" y="22311"/>
                    <a:pt x="6276" y="22230"/>
                  </a:cubicBezTo>
                  <a:cubicBezTo>
                    <a:pt x="6399" y="22289"/>
                    <a:pt x="6555" y="22311"/>
                    <a:pt x="6598" y="22391"/>
                  </a:cubicBezTo>
                  <a:cubicBezTo>
                    <a:pt x="6640" y="22467"/>
                    <a:pt x="6620" y="22557"/>
                    <a:pt x="6523" y="22569"/>
                  </a:cubicBezTo>
                  <a:cubicBezTo>
                    <a:pt x="6544" y="22584"/>
                    <a:pt x="6571" y="22596"/>
                    <a:pt x="6593" y="22611"/>
                  </a:cubicBezTo>
                  <a:cubicBezTo>
                    <a:pt x="7592" y="23466"/>
                    <a:pt x="7377" y="25110"/>
                    <a:pt x="7382" y="26281"/>
                  </a:cubicBezTo>
                  <a:cubicBezTo>
                    <a:pt x="7382" y="27533"/>
                    <a:pt x="7694" y="28810"/>
                    <a:pt x="8167" y="29971"/>
                  </a:cubicBezTo>
                  <a:cubicBezTo>
                    <a:pt x="8430" y="30610"/>
                    <a:pt x="8757" y="31352"/>
                    <a:pt x="9311" y="31798"/>
                  </a:cubicBezTo>
                  <a:cubicBezTo>
                    <a:pt x="9595" y="32027"/>
                    <a:pt x="9884" y="32102"/>
                    <a:pt x="10178" y="32102"/>
                  </a:cubicBezTo>
                  <a:cubicBezTo>
                    <a:pt x="10256" y="32102"/>
                    <a:pt x="10333" y="32097"/>
                    <a:pt x="10412" y="32088"/>
                  </a:cubicBezTo>
                  <a:cubicBezTo>
                    <a:pt x="10717" y="31828"/>
                    <a:pt x="11035" y="31750"/>
                    <a:pt x="11353" y="31750"/>
                  </a:cubicBezTo>
                  <a:cubicBezTo>
                    <a:pt x="11832" y="31750"/>
                    <a:pt x="12311" y="31927"/>
                    <a:pt x="12749" y="31927"/>
                  </a:cubicBezTo>
                  <a:cubicBezTo>
                    <a:pt x="12842" y="31927"/>
                    <a:pt x="12933" y="31919"/>
                    <a:pt x="13023" y="31900"/>
                  </a:cubicBezTo>
                  <a:lnTo>
                    <a:pt x="13023" y="31900"/>
                  </a:lnTo>
                  <a:cubicBezTo>
                    <a:pt x="13002" y="31916"/>
                    <a:pt x="12975" y="31927"/>
                    <a:pt x="12948" y="31944"/>
                  </a:cubicBezTo>
                  <a:cubicBezTo>
                    <a:pt x="13028" y="31944"/>
                    <a:pt x="13114" y="31944"/>
                    <a:pt x="13195" y="31937"/>
                  </a:cubicBezTo>
                  <a:lnTo>
                    <a:pt x="13233" y="31937"/>
                  </a:lnTo>
                  <a:cubicBezTo>
                    <a:pt x="13206" y="31922"/>
                    <a:pt x="13184" y="31905"/>
                    <a:pt x="13163" y="31884"/>
                  </a:cubicBezTo>
                  <a:lnTo>
                    <a:pt x="13163" y="31884"/>
                  </a:lnTo>
                  <a:cubicBezTo>
                    <a:pt x="13208" y="31888"/>
                    <a:pt x="13253" y="31889"/>
                    <a:pt x="13299" y="31889"/>
                  </a:cubicBezTo>
                  <a:cubicBezTo>
                    <a:pt x="13578" y="31889"/>
                    <a:pt x="13865" y="31836"/>
                    <a:pt x="14144" y="31836"/>
                  </a:cubicBezTo>
                  <a:cubicBezTo>
                    <a:pt x="14410" y="31836"/>
                    <a:pt x="14669" y="31884"/>
                    <a:pt x="14909" y="32072"/>
                  </a:cubicBezTo>
                  <a:cubicBezTo>
                    <a:pt x="15161" y="32122"/>
                    <a:pt x="15414" y="32163"/>
                    <a:pt x="15655" y="32163"/>
                  </a:cubicBezTo>
                  <a:cubicBezTo>
                    <a:pt x="16063" y="32163"/>
                    <a:pt x="16437" y="32047"/>
                    <a:pt x="16714" y="31659"/>
                  </a:cubicBezTo>
                  <a:cubicBezTo>
                    <a:pt x="16843" y="31476"/>
                    <a:pt x="16977" y="31374"/>
                    <a:pt x="17106" y="31331"/>
                  </a:cubicBezTo>
                  <a:cubicBezTo>
                    <a:pt x="17240" y="31207"/>
                    <a:pt x="17353" y="31143"/>
                    <a:pt x="17455" y="31126"/>
                  </a:cubicBezTo>
                  <a:cubicBezTo>
                    <a:pt x="17515" y="31138"/>
                    <a:pt x="17573" y="31153"/>
                    <a:pt x="17632" y="31170"/>
                  </a:cubicBezTo>
                  <a:cubicBezTo>
                    <a:pt x="17740" y="31245"/>
                    <a:pt x="17820" y="31406"/>
                    <a:pt x="17879" y="31653"/>
                  </a:cubicBezTo>
                  <a:cubicBezTo>
                    <a:pt x="18148" y="31927"/>
                    <a:pt x="18390" y="32298"/>
                    <a:pt x="18583" y="32566"/>
                  </a:cubicBezTo>
                  <a:cubicBezTo>
                    <a:pt x="18611" y="32604"/>
                    <a:pt x="18631" y="32641"/>
                    <a:pt x="18658" y="32673"/>
                  </a:cubicBezTo>
                  <a:cubicBezTo>
                    <a:pt x="19030" y="32078"/>
                    <a:pt x="18981" y="31379"/>
                    <a:pt x="19050" y="30707"/>
                  </a:cubicBezTo>
                  <a:cubicBezTo>
                    <a:pt x="19117" y="30050"/>
                    <a:pt x="19379" y="29722"/>
                    <a:pt x="19993" y="29722"/>
                  </a:cubicBezTo>
                  <a:cubicBezTo>
                    <a:pt x="20077" y="29722"/>
                    <a:pt x="20167" y="29728"/>
                    <a:pt x="20265" y="29740"/>
                  </a:cubicBezTo>
                  <a:cubicBezTo>
                    <a:pt x="24272" y="30246"/>
                    <a:pt x="28280" y="30707"/>
                    <a:pt x="32288" y="31185"/>
                  </a:cubicBezTo>
                  <a:cubicBezTo>
                    <a:pt x="36424" y="31679"/>
                    <a:pt x="40561" y="32185"/>
                    <a:pt x="44703" y="32668"/>
                  </a:cubicBezTo>
                  <a:cubicBezTo>
                    <a:pt x="47212" y="32963"/>
                    <a:pt x="49731" y="33211"/>
                    <a:pt x="52240" y="33533"/>
                  </a:cubicBezTo>
                  <a:cubicBezTo>
                    <a:pt x="52364" y="33548"/>
                    <a:pt x="52476" y="33557"/>
                    <a:pt x="52576" y="33557"/>
                  </a:cubicBezTo>
                  <a:cubicBezTo>
                    <a:pt x="52696" y="33557"/>
                    <a:pt x="52799" y="33544"/>
                    <a:pt x="52885" y="33511"/>
                  </a:cubicBezTo>
                  <a:cubicBezTo>
                    <a:pt x="52917" y="33528"/>
                    <a:pt x="52944" y="33538"/>
                    <a:pt x="52976" y="33555"/>
                  </a:cubicBezTo>
                  <a:cubicBezTo>
                    <a:pt x="52976" y="33523"/>
                    <a:pt x="52981" y="33491"/>
                    <a:pt x="52981" y="33459"/>
                  </a:cubicBezTo>
                  <a:cubicBezTo>
                    <a:pt x="53137" y="33355"/>
                    <a:pt x="53217" y="33146"/>
                    <a:pt x="53234" y="32782"/>
                  </a:cubicBezTo>
                  <a:cubicBezTo>
                    <a:pt x="53261" y="32276"/>
                    <a:pt x="53341" y="31771"/>
                    <a:pt x="53460" y="31272"/>
                  </a:cubicBezTo>
                  <a:cubicBezTo>
                    <a:pt x="53519" y="30848"/>
                    <a:pt x="53594" y="30422"/>
                    <a:pt x="53616" y="29993"/>
                  </a:cubicBezTo>
                  <a:cubicBezTo>
                    <a:pt x="53626" y="29762"/>
                    <a:pt x="53631" y="29536"/>
                    <a:pt x="53653" y="29311"/>
                  </a:cubicBezTo>
                  <a:lnTo>
                    <a:pt x="53653" y="29311"/>
                  </a:lnTo>
                  <a:cubicBezTo>
                    <a:pt x="53648" y="29316"/>
                    <a:pt x="53642" y="29326"/>
                    <a:pt x="53631" y="29333"/>
                  </a:cubicBezTo>
                  <a:cubicBezTo>
                    <a:pt x="53728" y="28714"/>
                    <a:pt x="53809" y="28161"/>
                    <a:pt x="53889" y="27635"/>
                  </a:cubicBezTo>
                  <a:lnTo>
                    <a:pt x="53889" y="27275"/>
                  </a:lnTo>
                  <a:cubicBezTo>
                    <a:pt x="53921" y="27226"/>
                    <a:pt x="53948" y="27183"/>
                    <a:pt x="53986" y="27141"/>
                  </a:cubicBezTo>
                  <a:cubicBezTo>
                    <a:pt x="53970" y="27114"/>
                    <a:pt x="53959" y="27087"/>
                    <a:pt x="53943" y="27060"/>
                  </a:cubicBezTo>
                  <a:cubicBezTo>
                    <a:pt x="53954" y="27049"/>
                    <a:pt x="53964" y="27038"/>
                    <a:pt x="53976" y="27033"/>
                  </a:cubicBezTo>
                  <a:cubicBezTo>
                    <a:pt x="54055" y="26506"/>
                    <a:pt x="54132" y="26013"/>
                    <a:pt x="54201" y="25512"/>
                  </a:cubicBezTo>
                  <a:cubicBezTo>
                    <a:pt x="54190" y="25195"/>
                    <a:pt x="54260" y="24890"/>
                    <a:pt x="54335" y="24578"/>
                  </a:cubicBezTo>
                  <a:cubicBezTo>
                    <a:pt x="54362" y="24465"/>
                    <a:pt x="54395" y="24352"/>
                    <a:pt x="54422" y="24233"/>
                  </a:cubicBezTo>
                  <a:cubicBezTo>
                    <a:pt x="54454" y="24104"/>
                    <a:pt x="54480" y="23970"/>
                    <a:pt x="54502" y="23836"/>
                  </a:cubicBezTo>
                  <a:cubicBezTo>
                    <a:pt x="54502" y="23821"/>
                    <a:pt x="54507" y="23804"/>
                    <a:pt x="54507" y="23789"/>
                  </a:cubicBezTo>
                  <a:cubicBezTo>
                    <a:pt x="54544" y="23536"/>
                    <a:pt x="54544" y="23278"/>
                    <a:pt x="54480" y="23015"/>
                  </a:cubicBezTo>
                  <a:cubicBezTo>
                    <a:pt x="54330" y="21134"/>
                    <a:pt x="54260" y="19264"/>
                    <a:pt x="55012" y="17476"/>
                  </a:cubicBezTo>
                  <a:lnTo>
                    <a:pt x="55012" y="16078"/>
                  </a:lnTo>
                  <a:cubicBezTo>
                    <a:pt x="54658" y="15864"/>
                    <a:pt x="54802" y="15520"/>
                    <a:pt x="54824" y="15235"/>
                  </a:cubicBezTo>
                  <a:cubicBezTo>
                    <a:pt x="55012" y="12711"/>
                    <a:pt x="55178" y="10186"/>
                    <a:pt x="55447" y="7666"/>
                  </a:cubicBezTo>
                  <a:cubicBezTo>
                    <a:pt x="55479" y="7343"/>
                    <a:pt x="55469" y="7124"/>
                    <a:pt x="55377" y="6973"/>
                  </a:cubicBezTo>
                  <a:cubicBezTo>
                    <a:pt x="53701" y="6877"/>
                    <a:pt x="52042" y="6785"/>
                    <a:pt x="50408" y="6737"/>
                  </a:cubicBezTo>
                  <a:cubicBezTo>
                    <a:pt x="41303" y="6473"/>
                    <a:pt x="31745" y="5082"/>
                    <a:pt x="22821" y="3304"/>
                  </a:cubicBezTo>
                  <a:cubicBezTo>
                    <a:pt x="20377" y="2820"/>
                    <a:pt x="17986" y="2111"/>
                    <a:pt x="15548" y="1601"/>
                  </a:cubicBezTo>
                  <a:lnTo>
                    <a:pt x="15548" y="1601"/>
                  </a:lnTo>
                  <a:cubicBezTo>
                    <a:pt x="15549" y="1601"/>
                    <a:pt x="15549" y="1601"/>
                    <a:pt x="15549" y="1601"/>
                  </a:cubicBezTo>
                  <a:cubicBezTo>
                    <a:pt x="15525" y="1601"/>
                    <a:pt x="12773" y="1212"/>
                    <a:pt x="13187" y="1212"/>
                  </a:cubicBezTo>
                  <a:cubicBezTo>
                    <a:pt x="13258" y="1212"/>
                    <a:pt x="13425" y="1224"/>
                    <a:pt x="13716" y="1251"/>
                  </a:cubicBezTo>
                  <a:cubicBezTo>
                    <a:pt x="12899" y="1171"/>
                    <a:pt x="12088" y="1096"/>
                    <a:pt x="11272" y="1037"/>
                  </a:cubicBezTo>
                  <a:cubicBezTo>
                    <a:pt x="7914" y="779"/>
                    <a:pt x="4304" y="698"/>
                    <a:pt x="920"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98"/>
            <p:cNvSpPr/>
            <p:nvPr/>
          </p:nvSpPr>
          <p:spPr>
            <a:xfrm>
              <a:off x="4096056" y="2123091"/>
              <a:ext cx="554618" cy="281260"/>
            </a:xfrm>
            <a:custGeom>
              <a:avLst/>
              <a:gdLst/>
              <a:ahLst/>
              <a:cxnLst/>
              <a:rect l="l" t="t" r="r" b="b"/>
              <a:pathLst>
                <a:path w="44494" h="22564" extrusionOk="0">
                  <a:moveTo>
                    <a:pt x="1425" y="0"/>
                  </a:moveTo>
                  <a:cubicBezTo>
                    <a:pt x="1418" y="38"/>
                    <a:pt x="1418" y="75"/>
                    <a:pt x="1413" y="107"/>
                  </a:cubicBezTo>
                  <a:cubicBezTo>
                    <a:pt x="1403" y="263"/>
                    <a:pt x="1393" y="424"/>
                    <a:pt x="1381" y="580"/>
                  </a:cubicBezTo>
                  <a:cubicBezTo>
                    <a:pt x="1199" y="720"/>
                    <a:pt x="1102" y="978"/>
                    <a:pt x="1070" y="1435"/>
                  </a:cubicBezTo>
                  <a:cubicBezTo>
                    <a:pt x="818" y="5335"/>
                    <a:pt x="484" y="9236"/>
                    <a:pt x="129" y="13129"/>
                  </a:cubicBezTo>
                  <a:cubicBezTo>
                    <a:pt x="114" y="13291"/>
                    <a:pt x="119" y="13420"/>
                    <a:pt x="129" y="13533"/>
                  </a:cubicBezTo>
                  <a:cubicBezTo>
                    <a:pt x="92" y="13613"/>
                    <a:pt x="49" y="13684"/>
                    <a:pt x="0" y="13753"/>
                  </a:cubicBezTo>
                  <a:cubicBezTo>
                    <a:pt x="71" y="13759"/>
                    <a:pt x="141" y="13764"/>
                    <a:pt x="205" y="13774"/>
                  </a:cubicBezTo>
                  <a:cubicBezTo>
                    <a:pt x="322" y="13979"/>
                    <a:pt x="560" y="14054"/>
                    <a:pt x="957" y="14081"/>
                  </a:cubicBezTo>
                  <a:cubicBezTo>
                    <a:pt x="3707" y="14280"/>
                    <a:pt x="6447" y="14586"/>
                    <a:pt x="9198" y="14748"/>
                  </a:cubicBezTo>
                  <a:cubicBezTo>
                    <a:pt x="10133" y="14800"/>
                    <a:pt x="10282" y="15182"/>
                    <a:pt x="10218" y="15972"/>
                  </a:cubicBezTo>
                  <a:cubicBezTo>
                    <a:pt x="10106" y="17433"/>
                    <a:pt x="10084" y="18906"/>
                    <a:pt x="9967" y="20366"/>
                  </a:cubicBezTo>
                  <a:cubicBezTo>
                    <a:pt x="9934" y="20780"/>
                    <a:pt x="9960" y="21070"/>
                    <a:pt x="10121" y="21259"/>
                  </a:cubicBezTo>
                  <a:cubicBezTo>
                    <a:pt x="10116" y="21296"/>
                    <a:pt x="10116" y="21333"/>
                    <a:pt x="10111" y="21371"/>
                  </a:cubicBezTo>
                  <a:cubicBezTo>
                    <a:pt x="10143" y="21360"/>
                    <a:pt x="10175" y="21349"/>
                    <a:pt x="10208" y="21339"/>
                  </a:cubicBezTo>
                  <a:cubicBezTo>
                    <a:pt x="10369" y="21462"/>
                    <a:pt x="10622" y="21527"/>
                    <a:pt x="11008" y="21537"/>
                  </a:cubicBezTo>
                  <a:cubicBezTo>
                    <a:pt x="21720" y="21844"/>
                    <a:pt x="32438" y="22204"/>
                    <a:pt x="43150" y="22553"/>
                  </a:cubicBezTo>
                  <a:cubicBezTo>
                    <a:pt x="43282" y="22558"/>
                    <a:pt x="43414" y="22563"/>
                    <a:pt x="43539" y="22563"/>
                  </a:cubicBezTo>
                  <a:cubicBezTo>
                    <a:pt x="43847" y="22563"/>
                    <a:pt x="44118" y="22530"/>
                    <a:pt x="44278" y="22370"/>
                  </a:cubicBezTo>
                  <a:cubicBezTo>
                    <a:pt x="44434" y="22219"/>
                    <a:pt x="44494" y="21961"/>
                    <a:pt x="44392" y="21505"/>
                  </a:cubicBezTo>
                  <a:cubicBezTo>
                    <a:pt x="44236" y="21484"/>
                    <a:pt x="44149" y="21388"/>
                    <a:pt x="44122" y="21237"/>
                  </a:cubicBezTo>
                  <a:cubicBezTo>
                    <a:pt x="43891" y="21130"/>
                    <a:pt x="43779" y="20962"/>
                    <a:pt x="43849" y="20699"/>
                  </a:cubicBezTo>
                  <a:cubicBezTo>
                    <a:pt x="43289" y="20441"/>
                    <a:pt x="43440" y="19749"/>
                    <a:pt x="43064" y="19372"/>
                  </a:cubicBezTo>
                  <a:cubicBezTo>
                    <a:pt x="42870" y="19313"/>
                    <a:pt x="42741" y="19211"/>
                    <a:pt x="42656" y="19082"/>
                  </a:cubicBezTo>
                  <a:cubicBezTo>
                    <a:pt x="42607" y="19007"/>
                    <a:pt x="42575" y="18921"/>
                    <a:pt x="42554" y="18824"/>
                  </a:cubicBezTo>
                  <a:cubicBezTo>
                    <a:pt x="42543" y="18802"/>
                    <a:pt x="42527" y="18782"/>
                    <a:pt x="42516" y="18755"/>
                  </a:cubicBezTo>
                  <a:cubicBezTo>
                    <a:pt x="42468" y="18636"/>
                    <a:pt x="42431" y="18512"/>
                    <a:pt x="42387" y="18390"/>
                  </a:cubicBezTo>
                  <a:cubicBezTo>
                    <a:pt x="42103" y="18046"/>
                    <a:pt x="42017" y="17674"/>
                    <a:pt x="42032" y="17294"/>
                  </a:cubicBezTo>
                  <a:cubicBezTo>
                    <a:pt x="41781" y="16364"/>
                    <a:pt x="41603" y="15413"/>
                    <a:pt x="41426" y="14463"/>
                  </a:cubicBezTo>
                  <a:cubicBezTo>
                    <a:pt x="41055" y="14446"/>
                    <a:pt x="41179" y="14081"/>
                    <a:pt x="41265" y="13898"/>
                  </a:cubicBezTo>
                  <a:cubicBezTo>
                    <a:pt x="41281" y="13871"/>
                    <a:pt x="41286" y="13845"/>
                    <a:pt x="41297" y="13823"/>
                  </a:cubicBezTo>
                  <a:cubicBezTo>
                    <a:pt x="41157" y="13146"/>
                    <a:pt x="40996" y="12480"/>
                    <a:pt x="40787" y="11835"/>
                  </a:cubicBezTo>
                  <a:cubicBezTo>
                    <a:pt x="40717" y="11792"/>
                    <a:pt x="40668" y="11723"/>
                    <a:pt x="40658" y="11615"/>
                  </a:cubicBezTo>
                  <a:cubicBezTo>
                    <a:pt x="40410" y="11384"/>
                    <a:pt x="40395" y="11116"/>
                    <a:pt x="40421" y="10836"/>
                  </a:cubicBezTo>
                  <a:cubicBezTo>
                    <a:pt x="40217" y="10342"/>
                    <a:pt x="40013" y="9853"/>
                    <a:pt x="39815" y="9370"/>
                  </a:cubicBezTo>
                  <a:cubicBezTo>
                    <a:pt x="39416" y="8859"/>
                    <a:pt x="39153" y="8306"/>
                    <a:pt x="39163" y="7661"/>
                  </a:cubicBezTo>
                  <a:cubicBezTo>
                    <a:pt x="38826" y="6700"/>
                    <a:pt x="38557" y="5716"/>
                    <a:pt x="38407" y="4674"/>
                  </a:cubicBezTo>
                  <a:cubicBezTo>
                    <a:pt x="38396" y="4583"/>
                    <a:pt x="38364" y="4394"/>
                    <a:pt x="38364" y="4394"/>
                  </a:cubicBezTo>
                  <a:cubicBezTo>
                    <a:pt x="38364" y="4394"/>
                    <a:pt x="38390" y="4126"/>
                    <a:pt x="38332" y="4126"/>
                  </a:cubicBezTo>
                  <a:cubicBezTo>
                    <a:pt x="38328" y="4098"/>
                    <a:pt x="38309" y="4089"/>
                    <a:pt x="38285" y="4089"/>
                  </a:cubicBezTo>
                  <a:cubicBezTo>
                    <a:pt x="38233" y="4089"/>
                    <a:pt x="38159" y="4131"/>
                    <a:pt x="38159" y="4131"/>
                  </a:cubicBezTo>
                  <a:cubicBezTo>
                    <a:pt x="38159" y="4131"/>
                    <a:pt x="37884" y="4139"/>
                    <a:pt x="37540" y="4139"/>
                  </a:cubicBezTo>
                  <a:cubicBezTo>
                    <a:pt x="37196" y="4139"/>
                    <a:pt x="36784" y="4131"/>
                    <a:pt x="36510" y="4099"/>
                  </a:cubicBezTo>
                  <a:cubicBezTo>
                    <a:pt x="36108" y="3782"/>
                    <a:pt x="35640" y="3578"/>
                    <a:pt x="35151" y="3492"/>
                  </a:cubicBezTo>
                  <a:cubicBezTo>
                    <a:pt x="34980" y="3365"/>
                    <a:pt x="34808" y="3295"/>
                    <a:pt x="34636" y="3295"/>
                  </a:cubicBezTo>
                  <a:cubicBezTo>
                    <a:pt x="34475" y="3295"/>
                    <a:pt x="34313" y="3357"/>
                    <a:pt x="34152" y="3492"/>
                  </a:cubicBezTo>
                  <a:cubicBezTo>
                    <a:pt x="34135" y="3492"/>
                    <a:pt x="34114" y="3498"/>
                    <a:pt x="34098" y="3498"/>
                  </a:cubicBezTo>
                  <a:cubicBezTo>
                    <a:pt x="33991" y="3519"/>
                    <a:pt x="33884" y="3546"/>
                    <a:pt x="33775" y="3583"/>
                  </a:cubicBezTo>
                  <a:cubicBezTo>
                    <a:pt x="33716" y="3583"/>
                    <a:pt x="33668" y="3600"/>
                    <a:pt x="33626" y="3632"/>
                  </a:cubicBezTo>
                  <a:cubicBezTo>
                    <a:pt x="33282" y="3750"/>
                    <a:pt x="32949" y="3890"/>
                    <a:pt x="32572" y="3900"/>
                  </a:cubicBezTo>
                  <a:cubicBezTo>
                    <a:pt x="32558" y="3902"/>
                    <a:pt x="32543" y="3903"/>
                    <a:pt x="32529" y="3903"/>
                  </a:cubicBezTo>
                  <a:cubicBezTo>
                    <a:pt x="32491" y="3903"/>
                    <a:pt x="32454" y="3898"/>
                    <a:pt x="32422" y="3890"/>
                  </a:cubicBezTo>
                  <a:cubicBezTo>
                    <a:pt x="32255" y="3793"/>
                    <a:pt x="32111" y="3665"/>
                    <a:pt x="31965" y="3514"/>
                  </a:cubicBezTo>
                  <a:cubicBezTo>
                    <a:pt x="31836" y="3273"/>
                    <a:pt x="31745" y="2982"/>
                    <a:pt x="31519" y="2832"/>
                  </a:cubicBezTo>
                  <a:cubicBezTo>
                    <a:pt x="31331" y="2706"/>
                    <a:pt x="31143" y="2662"/>
                    <a:pt x="30945" y="2662"/>
                  </a:cubicBezTo>
                  <a:cubicBezTo>
                    <a:pt x="30854" y="2662"/>
                    <a:pt x="30761" y="2671"/>
                    <a:pt x="30665" y="2686"/>
                  </a:cubicBezTo>
                  <a:cubicBezTo>
                    <a:pt x="30628" y="2681"/>
                    <a:pt x="30592" y="2679"/>
                    <a:pt x="30555" y="2679"/>
                  </a:cubicBezTo>
                  <a:cubicBezTo>
                    <a:pt x="30309" y="2679"/>
                    <a:pt x="30070" y="2778"/>
                    <a:pt x="29827" y="2854"/>
                  </a:cubicBezTo>
                  <a:cubicBezTo>
                    <a:pt x="29661" y="2837"/>
                    <a:pt x="29510" y="2757"/>
                    <a:pt x="29429" y="2525"/>
                  </a:cubicBezTo>
                  <a:cubicBezTo>
                    <a:pt x="29344" y="2306"/>
                    <a:pt x="29312" y="2133"/>
                    <a:pt x="29166" y="1934"/>
                  </a:cubicBezTo>
                  <a:cubicBezTo>
                    <a:pt x="28957" y="1644"/>
                    <a:pt x="28543" y="1629"/>
                    <a:pt x="28221" y="1612"/>
                  </a:cubicBezTo>
                  <a:cubicBezTo>
                    <a:pt x="27522" y="1569"/>
                    <a:pt x="26825" y="1413"/>
                    <a:pt x="26126" y="1317"/>
                  </a:cubicBezTo>
                  <a:lnTo>
                    <a:pt x="24046" y="1210"/>
                  </a:lnTo>
                  <a:cubicBezTo>
                    <a:pt x="23415" y="1218"/>
                    <a:pt x="22779" y="1240"/>
                    <a:pt x="22152" y="1240"/>
                  </a:cubicBezTo>
                  <a:cubicBezTo>
                    <a:pt x="21995" y="1240"/>
                    <a:pt x="21838" y="1239"/>
                    <a:pt x="21683" y="1235"/>
                  </a:cubicBezTo>
                  <a:cubicBezTo>
                    <a:pt x="20195" y="1210"/>
                    <a:pt x="18712" y="1042"/>
                    <a:pt x="17224" y="1021"/>
                  </a:cubicBezTo>
                  <a:cubicBezTo>
                    <a:pt x="17202" y="1021"/>
                    <a:pt x="17187" y="1016"/>
                    <a:pt x="17165" y="1016"/>
                  </a:cubicBezTo>
                  <a:cubicBezTo>
                    <a:pt x="15279" y="913"/>
                    <a:pt x="13388" y="811"/>
                    <a:pt x="11497" y="709"/>
                  </a:cubicBezTo>
                  <a:lnTo>
                    <a:pt x="11497" y="720"/>
                  </a:lnTo>
                  <a:cubicBezTo>
                    <a:pt x="10584" y="645"/>
                    <a:pt x="9670" y="559"/>
                    <a:pt x="8762" y="526"/>
                  </a:cubicBezTo>
                  <a:cubicBezTo>
                    <a:pt x="8564" y="473"/>
                    <a:pt x="8387" y="473"/>
                    <a:pt x="8209" y="468"/>
                  </a:cubicBezTo>
                  <a:cubicBezTo>
                    <a:pt x="6216" y="360"/>
                    <a:pt x="4217" y="204"/>
                    <a:pt x="2219" y="183"/>
                  </a:cubicBezTo>
                  <a:cubicBezTo>
                    <a:pt x="1827" y="178"/>
                    <a:pt x="1580" y="124"/>
                    <a:pt x="1425"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98"/>
            <p:cNvSpPr/>
            <p:nvPr/>
          </p:nvSpPr>
          <p:spPr>
            <a:xfrm>
              <a:off x="3288062" y="1518526"/>
              <a:ext cx="401535" cy="641748"/>
            </a:xfrm>
            <a:custGeom>
              <a:avLst/>
              <a:gdLst/>
              <a:ahLst/>
              <a:cxnLst/>
              <a:rect l="l" t="t" r="r" b="b"/>
              <a:pathLst>
                <a:path w="32213" h="51484" extrusionOk="0">
                  <a:moveTo>
                    <a:pt x="10203" y="1"/>
                  </a:moveTo>
                  <a:cubicBezTo>
                    <a:pt x="10192" y="12"/>
                    <a:pt x="10181" y="23"/>
                    <a:pt x="10170" y="33"/>
                  </a:cubicBezTo>
                  <a:cubicBezTo>
                    <a:pt x="10197" y="335"/>
                    <a:pt x="10299" y="657"/>
                    <a:pt x="9928" y="829"/>
                  </a:cubicBezTo>
                  <a:cubicBezTo>
                    <a:pt x="9843" y="1129"/>
                    <a:pt x="9746" y="1436"/>
                    <a:pt x="9670" y="1736"/>
                  </a:cubicBezTo>
                  <a:cubicBezTo>
                    <a:pt x="9541" y="2242"/>
                    <a:pt x="9466" y="2757"/>
                    <a:pt x="9617" y="3300"/>
                  </a:cubicBezTo>
                  <a:cubicBezTo>
                    <a:pt x="8725" y="7329"/>
                    <a:pt x="7839" y="11364"/>
                    <a:pt x="6947" y="15393"/>
                  </a:cubicBezTo>
                  <a:cubicBezTo>
                    <a:pt x="6866" y="15752"/>
                    <a:pt x="6930" y="16204"/>
                    <a:pt x="6436" y="16338"/>
                  </a:cubicBezTo>
                  <a:lnTo>
                    <a:pt x="6436" y="17149"/>
                  </a:lnTo>
                  <a:cubicBezTo>
                    <a:pt x="6823" y="17498"/>
                    <a:pt x="6823" y="17848"/>
                    <a:pt x="6436" y="18202"/>
                  </a:cubicBezTo>
                  <a:cubicBezTo>
                    <a:pt x="6431" y="18503"/>
                    <a:pt x="6431" y="18809"/>
                    <a:pt x="6426" y="19110"/>
                  </a:cubicBezTo>
                  <a:cubicBezTo>
                    <a:pt x="6350" y="19169"/>
                    <a:pt x="6270" y="19212"/>
                    <a:pt x="6184" y="19244"/>
                  </a:cubicBezTo>
                  <a:cubicBezTo>
                    <a:pt x="6280" y="19422"/>
                    <a:pt x="6367" y="19610"/>
                    <a:pt x="6458" y="19798"/>
                  </a:cubicBezTo>
                  <a:cubicBezTo>
                    <a:pt x="6506" y="20179"/>
                    <a:pt x="6662" y="20453"/>
                    <a:pt x="6979" y="20566"/>
                  </a:cubicBezTo>
                  <a:cubicBezTo>
                    <a:pt x="7006" y="20593"/>
                    <a:pt x="7033" y="20625"/>
                    <a:pt x="7066" y="20647"/>
                  </a:cubicBezTo>
                  <a:cubicBezTo>
                    <a:pt x="7339" y="20850"/>
                    <a:pt x="7607" y="20952"/>
                    <a:pt x="7785" y="21173"/>
                  </a:cubicBezTo>
                  <a:cubicBezTo>
                    <a:pt x="7780" y="21500"/>
                    <a:pt x="7780" y="21834"/>
                    <a:pt x="7775" y="22162"/>
                  </a:cubicBezTo>
                  <a:cubicBezTo>
                    <a:pt x="7822" y="22113"/>
                    <a:pt x="7860" y="22060"/>
                    <a:pt x="7897" y="22011"/>
                  </a:cubicBezTo>
                  <a:lnTo>
                    <a:pt x="7897" y="22011"/>
                  </a:lnTo>
                  <a:cubicBezTo>
                    <a:pt x="7860" y="22087"/>
                    <a:pt x="7812" y="22162"/>
                    <a:pt x="7763" y="22231"/>
                  </a:cubicBezTo>
                  <a:cubicBezTo>
                    <a:pt x="7758" y="22231"/>
                    <a:pt x="7758" y="22226"/>
                    <a:pt x="7758" y="22226"/>
                  </a:cubicBezTo>
                  <a:cubicBezTo>
                    <a:pt x="7575" y="22306"/>
                    <a:pt x="7452" y="22414"/>
                    <a:pt x="7468" y="22591"/>
                  </a:cubicBezTo>
                  <a:cubicBezTo>
                    <a:pt x="7441" y="22623"/>
                    <a:pt x="7409" y="22655"/>
                    <a:pt x="7382" y="22688"/>
                  </a:cubicBezTo>
                  <a:cubicBezTo>
                    <a:pt x="7378" y="22687"/>
                    <a:pt x="7374" y="22687"/>
                    <a:pt x="7370" y="22687"/>
                  </a:cubicBezTo>
                  <a:cubicBezTo>
                    <a:pt x="7271" y="22687"/>
                    <a:pt x="7230" y="22815"/>
                    <a:pt x="7183" y="22919"/>
                  </a:cubicBezTo>
                  <a:cubicBezTo>
                    <a:pt x="7183" y="22919"/>
                    <a:pt x="7188" y="22925"/>
                    <a:pt x="7195" y="22930"/>
                  </a:cubicBezTo>
                  <a:cubicBezTo>
                    <a:pt x="6904" y="23327"/>
                    <a:pt x="6565" y="23666"/>
                    <a:pt x="6275" y="24053"/>
                  </a:cubicBezTo>
                  <a:cubicBezTo>
                    <a:pt x="5937" y="24510"/>
                    <a:pt x="5680" y="25020"/>
                    <a:pt x="5400" y="25514"/>
                  </a:cubicBezTo>
                  <a:cubicBezTo>
                    <a:pt x="5093" y="26067"/>
                    <a:pt x="4733" y="26411"/>
                    <a:pt x="4223" y="26776"/>
                  </a:cubicBezTo>
                  <a:cubicBezTo>
                    <a:pt x="3954" y="26975"/>
                    <a:pt x="3729" y="27190"/>
                    <a:pt x="3541" y="27463"/>
                  </a:cubicBezTo>
                  <a:cubicBezTo>
                    <a:pt x="3186" y="27969"/>
                    <a:pt x="2987" y="28613"/>
                    <a:pt x="2779" y="29188"/>
                  </a:cubicBezTo>
                  <a:cubicBezTo>
                    <a:pt x="2752" y="29263"/>
                    <a:pt x="2719" y="29345"/>
                    <a:pt x="2687" y="29424"/>
                  </a:cubicBezTo>
                  <a:cubicBezTo>
                    <a:pt x="2467" y="29650"/>
                    <a:pt x="2348" y="29892"/>
                    <a:pt x="2494" y="30193"/>
                  </a:cubicBezTo>
                  <a:cubicBezTo>
                    <a:pt x="2482" y="30354"/>
                    <a:pt x="2509" y="30515"/>
                    <a:pt x="2601" y="30644"/>
                  </a:cubicBezTo>
                  <a:cubicBezTo>
                    <a:pt x="2730" y="30827"/>
                    <a:pt x="3036" y="30887"/>
                    <a:pt x="3230" y="30945"/>
                  </a:cubicBezTo>
                  <a:cubicBezTo>
                    <a:pt x="3262" y="30956"/>
                    <a:pt x="3288" y="30966"/>
                    <a:pt x="3320" y="30977"/>
                  </a:cubicBezTo>
                  <a:cubicBezTo>
                    <a:pt x="3379" y="31170"/>
                    <a:pt x="3439" y="31358"/>
                    <a:pt x="3503" y="31552"/>
                  </a:cubicBezTo>
                  <a:cubicBezTo>
                    <a:pt x="3530" y="31569"/>
                    <a:pt x="3563" y="31579"/>
                    <a:pt x="3595" y="31589"/>
                  </a:cubicBezTo>
                  <a:cubicBezTo>
                    <a:pt x="3563" y="31660"/>
                    <a:pt x="3525" y="31730"/>
                    <a:pt x="3488" y="31799"/>
                  </a:cubicBezTo>
                  <a:cubicBezTo>
                    <a:pt x="3481" y="31730"/>
                    <a:pt x="3476" y="31660"/>
                    <a:pt x="3476" y="31589"/>
                  </a:cubicBezTo>
                  <a:cubicBezTo>
                    <a:pt x="3089" y="31950"/>
                    <a:pt x="3208" y="32390"/>
                    <a:pt x="3245" y="32821"/>
                  </a:cubicBezTo>
                  <a:cubicBezTo>
                    <a:pt x="3208" y="32906"/>
                    <a:pt x="3143" y="32987"/>
                    <a:pt x="3015" y="33062"/>
                  </a:cubicBezTo>
                  <a:cubicBezTo>
                    <a:pt x="2901" y="33121"/>
                    <a:pt x="2789" y="33185"/>
                    <a:pt x="2714" y="33292"/>
                  </a:cubicBezTo>
                  <a:cubicBezTo>
                    <a:pt x="2579" y="33481"/>
                    <a:pt x="2504" y="33669"/>
                    <a:pt x="2456" y="33867"/>
                  </a:cubicBezTo>
                  <a:cubicBezTo>
                    <a:pt x="1812" y="35189"/>
                    <a:pt x="1800" y="36694"/>
                    <a:pt x="1435" y="38090"/>
                  </a:cubicBezTo>
                  <a:cubicBezTo>
                    <a:pt x="882" y="40185"/>
                    <a:pt x="441" y="42318"/>
                    <a:pt x="65" y="44457"/>
                  </a:cubicBezTo>
                  <a:cubicBezTo>
                    <a:pt x="0" y="44822"/>
                    <a:pt x="307" y="45880"/>
                    <a:pt x="307" y="45880"/>
                  </a:cubicBezTo>
                  <a:cubicBezTo>
                    <a:pt x="307" y="45880"/>
                    <a:pt x="774" y="45880"/>
                    <a:pt x="1264" y="45972"/>
                  </a:cubicBezTo>
                  <a:cubicBezTo>
                    <a:pt x="5770" y="46830"/>
                    <a:pt x="10277" y="47695"/>
                    <a:pt x="14780" y="48576"/>
                  </a:cubicBezTo>
                  <a:cubicBezTo>
                    <a:pt x="14812" y="48608"/>
                    <a:pt x="14844" y="48641"/>
                    <a:pt x="14871" y="48679"/>
                  </a:cubicBezTo>
                  <a:cubicBezTo>
                    <a:pt x="14909" y="48652"/>
                    <a:pt x="14946" y="48635"/>
                    <a:pt x="14989" y="48615"/>
                  </a:cubicBezTo>
                  <a:cubicBezTo>
                    <a:pt x="17825" y="49173"/>
                    <a:pt x="20668" y="49731"/>
                    <a:pt x="23498" y="50301"/>
                  </a:cubicBezTo>
                  <a:cubicBezTo>
                    <a:pt x="24626" y="50527"/>
                    <a:pt x="25873" y="50408"/>
                    <a:pt x="26850" y="51209"/>
                  </a:cubicBezTo>
                  <a:lnTo>
                    <a:pt x="26850" y="51214"/>
                  </a:lnTo>
                  <a:lnTo>
                    <a:pt x="26883" y="51214"/>
                  </a:lnTo>
                  <a:cubicBezTo>
                    <a:pt x="26910" y="51214"/>
                    <a:pt x="26937" y="51219"/>
                    <a:pt x="26964" y="51219"/>
                  </a:cubicBezTo>
                  <a:cubicBezTo>
                    <a:pt x="27358" y="51265"/>
                    <a:pt x="27744" y="51436"/>
                    <a:pt x="28141" y="51436"/>
                  </a:cubicBezTo>
                  <a:cubicBezTo>
                    <a:pt x="28301" y="51436"/>
                    <a:pt x="28464" y="51408"/>
                    <a:pt x="28630" y="51333"/>
                  </a:cubicBezTo>
                  <a:cubicBezTo>
                    <a:pt x="28867" y="51416"/>
                    <a:pt x="29065" y="51455"/>
                    <a:pt x="29234" y="51455"/>
                  </a:cubicBezTo>
                  <a:cubicBezTo>
                    <a:pt x="29348" y="51455"/>
                    <a:pt x="29448" y="51437"/>
                    <a:pt x="29537" y="51402"/>
                  </a:cubicBezTo>
                  <a:cubicBezTo>
                    <a:pt x="29558" y="51429"/>
                    <a:pt x="29580" y="51456"/>
                    <a:pt x="29602" y="51483"/>
                  </a:cubicBezTo>
                  <a:cubicBezTo>
                    <a:pt x="29612" y="51445"/>
                    <a:pt x="29617" y="51402"/>
                    <a:pt x="29629" y="51360"/>
                  </a:cubicBezTo>
                  <a:cubicBezTo>
                    <a:pt x="29913" y="51187"/>
                    <a:pt x="30048" y="50790"/>
                    <a:pt x="30118" y="50226"/>
                  </a:cubicBezTo>
                  <a:cubicBezTo>
                    <a:pt x="30773" y="45181"/>
                    <a:pt x="31498" y="40148"/>
                    <a:pt x="32180" y="35109"/>
                  </a:cubicBezTo>
                  <a:cubicBezTo>
                    <a:pt x="32213" y="34877"/>
                    <a:pt x="32148" y="34631"/>
                    <a:pt x="32104" y="34383"/>
                  </a:cubicBezTo>
                  <a:cubicBezTo>
                    <a:pt x="32131" y="34212"/>
                    <a:pt x="32153" y="34034"/>
                    <a:pt x="32180" y="33862"/>
                  </a:cubicBezTo>
                  <a:cubicBezTo>
                    <a:pt x="31987" y="33594"/>
                    <a:pt x="31745" y="33223"/>
                    <a:pt x="31476" y="32949"/>
                  </a:cubicBezTo>
                  <a:cubicBezTo>
                    <a:pt x="31417" y="32702"/>
                    <a:pt x="31337" y="32541"/>
                    <a:pt x="31229" y="32466"/>
                  </a:cubicBezTo>
                  <a:cubicBezTo>
                    <a:pt x="31170" y="32449"/>
                    <a:pt x="31112" y="32434"/>
                    <a:pt x="31052" y="32422"/>
                  </a:cubicBezTo>
                  <a:cubicBezTo>
                    <a:pt x="30950" y="32439"/>
                    <a:pt x="30837" y="32503"/>
                    <a:pt x="30703" y="32627"/>
                  </a:cubicBezTo>
                  <a:cubicBezTo>
                    <a:pt x="30574" y="32670"/>
                    <a:pt x="30440" y="32772"/>
                    <a:pt x="30311" y="32955"/>
                  </a:cubicBezTo>
                  <a:cubicBezTo>
                    <a:pt x="30034" y="33343"/>
                    <a:pt x="29660" y="33459"/>
                    <a:pt x="29252" y="33459"/>
                  </a:cubicBezTo>
                  <a:cubicBezTo>
                    <a:pt x="29011" y="33459"/>
                    <a:pt x="28758" y="33418"/>
                    <a:pt x="28506" y="33368"/>
                  </a:cubicBezTo>
                  <a:cubicBezTo>
                    <a:pt x="28266" y="33180"/>
                    <a:pt x="28007" y="33132"/>
                    <a:pt x="27741" y="33132"/>
                  </a:cubicBezTo>
                  <a:cubicBezTo>
                    <a:pt x="27462" y="33132"/>
                    <a:pt x="27175" y="33185"/>
                    <a:pt x="26896" y="33185"/>
                  </a:cubicBezTo>
                  <a:cubicBezTo>
                    <a:pt x="26850" y="33185"/>
                    <a:pt x="26805" y="33184"/>
                    <a:pt x="26760" y="33180"/>
                  </a:cubicBezTo>
                  <a:lnTo>
                    <a:pt x="26760" y="33180"/>
                  </a:lnTo>
                  <a:cubicBezTo>
                    <a:pt x="26781" y="33201"/>
                    <a:pt x="26803" y="33218"/>
                    <a:pt x="26830" y="33233"/>
                  </a:cubicBezTo>
                  <a:lnTo>
                    <a:pt x="26792" y="33233"/>
                  </a:lnTo>
                  <a:cubicBezTo>
                    <a:pt x="26711" y="33240"/>
                    <a:pt x="26625" y="33240"/>
                    <a:pt x="26545" y="33240"/>
                  </a:cubicBezTo>
                  <a:cubicBezTo>
                    <a:pt x="26572" y="33223"/>
                    <a:pt x="26599" y="33212"/>
                    <a:pt x="26620" y="33196"/>
                  </a:cubicBezTo>
                  <a:lnTo>
                    <a:pt x="26620" y="33196"/>
                  </a:lnTo>
                  <a:cubicBezTo>
                    <a:pt x="26530" y="33215"/>
                    <a:pt x="26439" y="33223"/>
                    <a:pt x="26346" y="33223"/>
                  </a:cubicBezTo>
                  <a:cubicBezTo>
                    <a:pt x="25908" y="33223"/>
                    <a:pt x="25429" y="33046"/>
                    <a:pt x="24950" y="33046"/>
                  </a:cubicBezTo>
                  <a:cubicBezTo>
                    <a:pt x="24632" y="33046"/>
                    <a:pt x="24314" y="33124"/>
                    <a:pt x="24009" y="33384"/>
                  </a:cubicBezTo>
                  <a:cubicBezTo>
                    <a:pt x="23930" y="33393"/>
                    <a:pt x="23853" y="33398"/>
                    <a:pt x="23775" y="33398"/>
                  </a:cubicBezTo>
                  <a:cubicBezTo>
                    <a:pt x="23481" y="33398"/>
                    <a:pt x="23192" y="33323"/>
                    <a:pt x="22908" y="33094"/>
                  </a:cubicBezTo>
                  <a:cubicBezTo>
                    <a:pt x="22354" y="32648"/>
                    <a:pt x="22027" y="31906"/>
                    <a:pt x="21764" y="31267"/>
                  </a:cubicBezTo>
                  <a:cubicBezTo>
                    <a:pt x="21291" y="30106"/>
                    <a:pt x="20979" y="28829"/>
                    <a:pt x="20979" y="27577"/>
                  </a:cubicBezTo>
                  <a:cubicBezTo>
                    <a:pt x="20974" y="26406"/>
                    <a:pt x="21189" y="24762"/>
                    <a:pt x="20190" y="23907"/>
                  </a:cubicBezTo>
                  <a:cubicBezTo>
                    <a:pt x="20168" y="23892"/>
                    <a:pt x="20141" y="23880"/>
                    <a:pt x="20120" y="23865"/>
                  </a:cubicBezTo>
                  <a:cubicBezTo>
                    <a:pt x="20217" y="23853"/>
                    <a:pt x="20237" y="23763"/>
                    <a:pt x="20195" y="23687"/>
                  </a:cubicBezTo>
                  <a:cubicBezTo>
                    <a:pt x="20152" y="23607"/>
                    <a:pt x="19996" y="23585"/>
                    <a:pt x="19873" y="23526"/>
                  </a:cubicBezTo>
                  <a:cubicBezTo>
                    <a:pt x="19798" y="23607"/>
                    <a:pt x="19738" y="23666"/>
                    <a:pt x="19679" y="23731"/>
                  </a:cubicBezTo>
                  <a:cubicBezTo>
                    <a:pt x="19669" y="23731"/>
                    <a:pt x="19659" y="23730"/>
                    <a:pt x="19649" y="23730"/>
                  </a:cubicBezTo>
                  <a:cubicBezTo>
                    <a:pt x="19405" y="23730"/>
                    <a:pt x="19149" y="23803"/>
                    <a:pt x="18927" y="23865"/>
                  </a:cubicBezTo>
                  <a:cubicBezTo>
                    <a:pt x="18671" y="23940"/>
                    <a:pt x="18401" y="24013"/>
                    <a:pt x="18139" y="24013"/>
                  </a:cubicBezTo>
                  <a:cubicBezTo>
                    <a:pt x="17900" y="24013"/>
                    <a:pt x="17668" y="23953"/>
                    <a:pt x="17460" y="23778"/>
                  </a:cubicBezTo>
                  <a:cubicBezTo>
                    <a:pt x="17423" y="23746"/>
                    <a:pt x="17391" y="23714"/>
                    <a:pt x="17363" y="23682"/>
                  </a:cubicBezTo>
                  <a:lnTo>
                    <a:pt x="17363" y="23037"/>
                  </a:lnTo>
                  <a:cubicBezTo>
                    <a:pt x="17547" y="22742"/>
                    <a:pt x="17911" y="22484"/>
                    <a:pt x="18132" y="22371"/>
                  </a:cubicBezTo>
                  <a:cubicBezTo>
                    <a:pt x="18271" y="22301"/>
                    <a:pt x="18325" y="22151"/>
                    <a:pt x="18325" y="22006"/>
                  </a:cubicBezTo>
                  <a:lnTo>
                    <a:pt x="18325" y="21968"/>
                  </a:lnTo>
                  <a:cubicBezTo>
                    <a:pt x="18347" y="22011"/>
                    <a:pt x="18368" y="22048"/>
                    <a:pt x="18395" y="22092"/>
                  </a:cubicBezTo>
                  <a:cubicBezTo>
                    <a:pt x="18363" y="22022"/>
                    <a:pt x="18341" y="21958"/>
                    <a:pt x="18325" y="21887"/>
                  </a:cubicBezTo>
                  <a:cubicBezTo>
                    <a:pt x="18336" y="21485"/>
                    <a:pt x="18400" y="21088"/>
                    <a:pt x="18492" y="20694"/>
                  </a:cubicBezTo>
                  <a:cubicBezTo>
                    <a:pt x="18648" y="20012"/>
                    <a:pt x="18960" y="19357"/>
                    <a:pt x="19147" y="18675"/>
                  </a:cubicBezTo>
                  <a:cubicBezTo>
                    <a:pt x="19297" y="18594"/>
                    <a:pt x="19287" y="18438"/>
                    <a:pt x="19250" y="18267"/>
                  </a:cubicBezTo>
                  <a:cubicBezTo>
                    <a:pt x="19270" y="18148"/>
                    <a:pt x="19287" y="18036"/>
                    <a:pt x="19297" y="17917"/>
                  </a:cubicBezTo>
                  <a:cubicBezTo>
                    <a:pt x="19308" y="17800"/>
                    <a:pt x="19308" y="17697"/>
                    <a:pt x="19297" y="17595"/>
                  </a:cubicBezTo>
                  <a:lnTo>
                    <a:pt x="19297" y="17595"/>
                  </a:lnTo>
                  <a:cubicBezTo>
                    <a:pt x="19346" y="17746"/>
                    <a:pt x="19346" y="17934"/>
                    <a:pt x="19270" y="18170"/>
                  </a:cubicBezTo>
                  <a:cubicBezTo>
                    <a:pt x="19384" y="18105"/>
                    <a:pt x="19475" y="18041"/>
                    <a:pt x="19545" y="17977"/>
                  </a:cubicBezTo>
                  <a:cubicBezTo>
                    <a:pt x="19577" y="17659"/>
                    <a:pt x="19540" y="17374"/>
                    <a:pt x="19432" y="17106"/>
                  </a:cubicBezTo>
                  <a:cubicBezTo>
                    <a:pt x="19335" y="17037"/>
                    <a:pt x="19228" y="16967"/>
                    <a:pt x="19114" y="16908"/>
                  </a:cubicBezTo>
                  <a:cubicBezTo>
                    <a:pt x="19077" y="16886"/>
                    <a:pt x="19040" y="16865"/>
                    <a:pt x="18997" y="16843"/>
                  </a:cubicBezTo>
                  <a:cubicBezTo>
                    <a:pt x="18755" y="16536"/>
                    <a:pt x="18395" y="16300"/>
                    <a:pt x="18035" y="16043"/>
                  </a:cubicBezTo>
                  <a:cubicBezTo>
                    <a:pt x="17750" y="15854"/>
                    <a:pt x="17594" y="15737"/>
                    <a:pt x="17492" y="15581"/>
                  </a:cubicBezTo>
                  <a:cubicBezTo>
                    <a:pt x="17036" y="15054"/>
                    <a:pt x="16885" y="14324"/>
                    <a:pt x="16644" y="13674"/>
                  </a:cubicBezTo>
                  <a:cubicBezTo>
                    <a:pt x="16375" y="12943"/>
                    <a:pt x="15913" y="12465"/>
                    <a:pt x="15333" y="11966"/>
                  </a:cubicBezTo>
                  <a:cubicBezTo>
                    <a:pt x="15182" y="11830"/>
                    <a:pt x="15038" y="11696"/>
                    <a:pt x="14903" y="11552"/>
                  </a:cubicBezTo>
                  <a:cubicBezTo>
                    <a:pt x="14844" y="11369"/>
                    <a:pt x="14731" y="11218"/>
                    <a:pt x="14570" y="11101"/>
                  </a:cubicBezTo>
                  <a:cubicBezTo>
                    <a:pt x="14559" y="11084"/>
                    <a:pt x="14549" y="11068"/>
                    <a:pt x="14537" y="11057"/>
                  </a:cubicBezTo>
                  <a:cubicBezTo>
                    <a:pt x="14286" y="10622"/>
                    <a:pt x="14344" y="10181"/>
                    <a:pt x="14398" y="9725"/>
                  </a:cubicBezTo>
                  <a:cubicBezTo>
                    <a:pt x="14742" y="9397"/>
                    <a:pt x="14812" y="9070"/>
                    <a:pt x="14371" y="8748"/>
                  </a:cubicBezTo>
                  <a:cubicBezTo>
                    <a:pt x="14259" y="8252"/>
                    <a:pt x="14022" y="7775"/>
                    <a:pt x="13850" y="7302"/>
                  </a:cubicBezTo>
                  <a:cubicBezTo>
                    <a:pt x="13597" y="5282"/>
                    <a:pt x="14312" y="3310"/>
                    <a:pt x="14517" y="1312"/>
                  </a:cubicBezTo>
                  <a:lnTo>
                    <a:pt x="14517" y="1297"/>
                  </a:lnTo>
                  <a:cubicBezTo>
                    <a:pt x="13441" y="1076"/>
                    <a:pt x="12389" y="801"/>
                    <a:pt x="11378" y="431"/>
                  </a:cubicBezTo>
                  <a:cubicBezTo>
                    <a:pt x="10981" y="286"/>
                    <a:pt x="10595" y="141"/>
                    <a:pt x="10203"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98"/>
            <p:cNvSpPr/>
            <p:nvPr/>
          </p:nvSpPr>
          <p:spPr>
            <a:xfrm>
              <a:off x="4702964" y="2697578"/>
              <a:ext cx="338774" cy="311151"/>
            </a:xfrm>
            <a:custGeom>
              <a:avLst/>
              <a:gdLst/>
              <a:ahLst/>
              <a:cxnLst/>
              <a:rect l="l" t="t" r="r" b="b"/>
              <a:pathLst>
                <a:path w="27178" h="24962" extrusionOk="0">
                  <a:moveTo>
                    <a:pt x="24223" y="0"/>
                  </a:moveTo>
                  <a:cubicBezTo>
                    <a:pt x="21204" y="80"/>
                    <a:pt x="18169" y="28"/>
                    <a:pt x="15172" y="323"/>
                  </a:cubicBezTo>
                  <a:cubicBezTo>
                    <a:pt x="14015" y="435"/>
                    <a:pt x="12862" y="449"/>
                    <a:pt x="11711" y="449"/>
                  </a:cubicBezTo>
                  <a:cubicBezTo>
                    <a:pt x="11329" y="449"/>
                    <a:pt x="10948" y="448"/>
                    <a:pt x="10568" y="448"/>
                  </a:cubicBezTo>
                  <a:cubicBezTo>
                    <a:pt x="9896" y="448"/>
                    <a:pt x="9224" y="452"/>
                    <a:pt x="8552" y="479"/>
                  </a:cubicBezTo>
                  <a:cubicBezTo>
                    <a:pt x="7469" y="522"/>
                    <a:pt x="6384" y="535"/>
                    <a:pt x="5295" y="535"/>
                  </a:cubicBezTo>
                  <a:cubicBezTo>
                    <a:pt x="3668" y="535"/>
                    <a:pt x="2031" y="506"/>
                    <a:pt x="370" y="506"/>
                  </a:cubicBezTo>
                  <a:cubicBezTo>
                    <a:pt x="376" y="623"/>
                    <a:pt x="387" y="737"/>
                    <a:pt x="397" y="849"/>
                  </a:cubicBezTo>
                  <a:cubicBezTo>
                    <a:pt x="273" y="796"/>
                    <a:pt x="161" y="725"/>
                    <a:pt x="64" y="623"/>
                  </a:cubicBezTo>
                  <a:cubicBezTo>
                    <a:pt x="37" y="603"/>
                    <a:pt x="22" y="575"/>
                    <a:pt x="0" y="554"/>
                  </a:cubicBezTo>
                  <a:lnTo>
                    <a:pt x="0" y="554"/>
                  </a:lnTo>
                  <a:cubicBezTo>
                    <a:pt x="27" y="1010"/>
                    <a:pt x="64" y="1466"/>
                    <a:pt x="129" y="1924"/>
                  </a:cubicBezTo>
                  <a:cubicBezTo>
                    <a:pt x="129" y="1940"/>
                    <a:pt x="129" y="1950"/>
                    <a:pt x="134" y="1967"/>
                  </a:cubicBezTo>
                  <a:cubicBezTo>
                    <a:pt x="156" y="2123"/>
                    <a:pt x="177" y="2279"/>
                    <a:pt x="204" y="2440"/>
                  </a:cubicBezTo>
                  <a:cubicBezTo>
                    <a:pt x="290" y="3181"/>
                    <a:pt x="306" y="3928"/>
                    <a:pt x="441" y="4669"/>
                  </a:cubicBezTo>
                  <a:cubicBezTo>
                    <a:pt x="585" y="5480"/>
                    <a:pt x="854" y="6281"/>
                    <a:pt x="967" y="7102"/>
                  </a:cubicBezTo>
                  <a:lnTo>
                    <a:pt x="945" y="7102"/>
                  </a:lnTo>
                  <a:cubicBezTo>
                    <a:pt x="1096" y="9928"/>
                    <a:pt x="1096" y="12748"/>
                    <a:pt x="821" y="15569"/>
                  </a:cubicBezTo>
                  <a:cubicBezTo>
                    <a:pt x="821" y="15730"/>
                    <a:pt x="816" y="15891"/>
                    <a:pt x="811" y="16053"/>
                  </a:cubicBezTo>
                  <a:cubicBezTo>
                    <a:pt x="816" y="16122"/>
                    <a:pt x="811" y="16192"/>
                    <a:pt x="811" y="16256"/>
                  </a:cubicBezTo>
                  <a:cubicBezTo>
                    <a:pt x="806" y="16429"/>
                    <a:pt x="801" y="16606"/>
                    <a:pt x="796" y="16777"/>
                  </a:cubicBezTo>
                  <a:cubicBezTo>
                    <a:pt x="796" y="17702"/>
                    <a:pt x="774" y="18626"/>
                    <a:pt x="789" y="19549"/>
                  </a:cubicBezTo>
                  <a:cubicBezTo>
                    <a:pt x="796" y="19819"/>
                    <a:pt x="725" y="19963"/>
                    <a:pt x="575" y="20012"/>
                  </a:cubicBezTo>
                  <a:cubicBezTo>
                    <a:pt x="558" y="20007"/>
                    <a:pt x="543" y="19995"/>
                    <a:pt x="526" y="19990"/>
                  </a:cubicBezTo>
                  <a:lnTo>
                    <a:pt x="526" y="19990"/>
                  </a:lnTo>
                  <a:cubicBezTo>
                    <a:pt x="526" y="20033"/>
                    <a:pt x="531" y="20071"/>
                    <a:pt x="538" y="20104"/>
                  </a:cubicBezTo>
                  <a:lnTo>
                    <a:pt x="543" y="20168"/>
                  </a:lnTo>
                  <a:cubicBezTo>
                    <a:pt x="553" y="20297"/>
                    <a:pt x="612" y="20404"/>
                    <a:pt x="699" y="20490"/>
                  </a:cubicBezTo>
                  <a:cubicBezTo>
                    <a:pt x="723" y="20493"/>
                    <a:pt x="745" y="20494"/>
                    <a:pt x="768" y="20494"/>
                  </a:cubicBezTo>
                  <a:cubicBezTo>
                    <a:pt x="791" y="20494"/>
                    <a:pt x="814" y="20493"/>
                    <a:pt x="838" y="20490"/>
                  </a:cubicBezTo>
                  <a:cubicBezTo>
                    <a:pt x="924" y="20474"/>
                    <a:pt x="977" y="20447"/>
                    <a:pt x="1010" y="20409"/>
                  </a:cubicBezTo>
                  <a:cubicBezTo>
                    <a:pt x="1949" y="20441"/>
                    <a:pt x="2938" y="20619"/>
                    <a:pt x="3664" y="21237"/>
                  </a:cubicBezTo>
                  <a:cubicBezTo>
                    <a:pt x="3729" y="21425"/>
                    <a:pt x="3782" y="21644"/>
                    <a:pt x="3739" y="21827"/>
                  </a:cubicBezTo>
                  <a:cubicBezTo>
                    <a:pt x="3648" y="22209"/>
                    <a:pt x="3717" y="22623"/>
                    <a:pt x="3717" y="23025"/>
                  </a:cubicBezTo>
                  <a:cubicBezTo>
                    <a:pt x="3717" y="23456"/>
                    <a:pt x="3690" y="24396"/>
                    <a:pt x="3690" y="24830"/>
                  </a:cubicBezTo>
                  <a:cubicBezTo>
                    <a:pt x="3746" y="24934"/>
                    <a:pt x="3871" y="24962"/>
                    <a:pt x="3987" y="24962"/>
                  </a:cubicBezTo>
                  <a:cubicBezTo>
                    <a:pt x="4118" y="24962"/>
                    <a:pt x="4238" y="24927"/>
                    <a:pt x="4238" y="24927"/>
                  </a:cubicBezTo>
                  <a:lnTo>
                    <a:pt x="4314" y="24847"/>
                  </a:lnTo>
                  <a:cubicBezTo>
                    <a:pt x="4314" y="24847"/>
                    <a:pt x="4573" y="24781"/>
                    <a:pt x="4795" y="24781"/>
                  </a:cubicBezTo>
                  <a:cubicBezTo>
                    <a:pt x="4812" y="24781"/>
                    <a:pt x="4829" y="24782"/>
                    <a:pt x="4845" y="24783"/>
                  </a:cubicBezTo>
                  <a:cubicBezTo>
                    <a:pt x="5284" y="24804"/>
                    <a:pt x="5722" y="24811"/>
                    <a:pt x="6160" y="24811"/>
                  </a:cubicBezTo>
                  <a:cubicBezTo>
                    <a:pt x="6781" y="24811"/>
                    <a:pt x="7401" y="24798"/>
                    <a:pt x="8021" y="24798"/>
                  </a:cubicBezTo>
                  <a:cubicBezTo>
                    <a:pt x="8294" y="24803"/>
                    <a:pt x="8569" y="24815"/>
                    <a:pt x="8842" y="24820"/>
                  </a:cubicBezTo>
                  <a:cubicBezTo>
                    <a:pt x="9321" y="24771"/>
                    <a:pt x="9841" y="24745"/>
                    <a:pt x="10444" y="24745"/>
                  </a:cubicBezTo>
                  <a:cubicBezTo>
                    <a:pt x="10964" y="24745"/>
                    <a:pt x="11502" y="24761"/>
                    <a:pt x="12018" y="24783"/>
                  </a:cubicBezTo>
                  <a:cubicBezTo>
                    <a:pt x="12109" y="24783"/>
                    <a:pt x="12200" y="24788"/>
                    <a:pt x="12291" y="24788"/>
                  </a:cubicBezTo>
                  <a:cubicBezTo>
                    <a:pt x="12581" y="24761"/>
                    <a:pt x="12877" y="24734"/>
                    <a:pt x="13167" y="24686"/>
                  </a:cubicBezTo>
                  <a:cubicBezTo>
                    <a:pt x="14451" y="24642"/>
                    <a:pt x="15735" y="24584"/>
                    <a:pt x="17019" y="24562"/>
                  </a:cubicBezTo>
                  <a:cubicBezTo>
                    <a:pt x="17617" y="24552"/>
                    <a:pt x="18293" y="24437"/>
                    <a:pt x="18896" y="24437"/>
                  </a:cubicBezTo>
                  <a:cubicBezTo>
                    <a:pt x="19301" y="24437"/>
                    <a:pt x="19673" y="24489"/>
                    <a:pt x="19968" y="24659"/>
                  </a:cubicBezTo>
                  <a:cubicBezTo>
                    <a:pt x="20012" y="24637"/>
                    <a:pt x="20059" y="24621"/>
                    <a:pt x="20103" y="24594"/>
                  </a:cubicBezTo>
                  <a:cubicBezTo>
                    <a:pt x="20065" y="24396"/>
                    <a:pt x="20044" y="24197"/>
                    <a:pt x="20027" y="23992"/>
                  </a:cubicBezTo>
                  <a:cubicBezTo>
                    <a:pt x="20302" y="23746"/>
                    <a:pt x="20463" y="23359"/>
                    <a:pt x="20511" y="22784"/>
                  </a:cubicBezTo>
                  <a:cubicBezTo>
                    <a:pt x="20533" y="22569"/>
                    <a:pt x="20522" y="22353"/>
                    <a:pt x="20522" y="22139"/>
                  </a:cubicBezTo>
                  <a:cubicBezTo>
                    <a:pt x="19990" y="21961"/>
                    <a:pt x="20054" y="21483"/>
                    <a:pt x="19985" y="21064"/>
                  </a:cubicBezTo>
                  <a:cubicBezTo>
                    <a:pt x="18911" y="20028"/>
                    <a:pt x="19898" y="19663"/>
                    <a:pt x="20463" y="19157"/>
                  </a:cubicBezTo>
                  <a:cubicBezTo>
                    <a:pt x="20554" y="19033"/>
                    <a:pt x="20651" y="18911"/>
                    <a:pt x="20753" y="18787"/>
                  </a:cubicBezTo>
                  <a:cubicBezTo>
                    <a:pt x="20640" y="18599"/>
                    <a:pt x="20592" y="18421"/>
                    <a:pt x="20580" y="18255"/>
                  </a:cubicBezTo>
                  <a:cubicBezTo>
                    <a:pt x="20575" y="18126"/>
                    <a:pt x="20592" y="18002"/>
                    <a:pt x="20629" y="17885"/>
                  </a:cubicBezTo>
                  <a:cubicBezTo>
                    <a:pt x="20780" y="17337"/>
                    <a:pt x="21284" y="16864"/>
                    <a:pt x="21333" y="16288"/>
                  </a:cubicBezTo>
                  <a:cubicBezTo>
                    <a:pt x="21532" y="15472"/>
                    <a:pt x="21579" y="14559"/>
                    <a:pt x="22670" y="14371"/>
                  </a:cubicBezTo>
                  <a:cubicBezTo>
                    <a:pt x="22843" y="14198"/>
                    <a:pt x="23020" y="14027"/>
                    <a:pt x="23191" y="13856"/>
                  </a:cubicBezTo>
                  <a:cubicBezTo>
                    <a:pt x="23352" y="13045"/>
                    <a:pt x="22869" y="12088"/>
                    <a:pt x="23734" y="11443"/>
                  </a:cubicBezTo>
                  <a:cubicBezTo>
                    <a:pt x="24036" y="10997"/>
                    <a:pt x="24395" y="10573"/>
                    <a:pt x="24701" y="10127"/>
                  </a:cubicBezTo>
                  <a:cubicBezTo>
                    <a:pt x="24874" y="10052"/>
                    <a:pt x="25050" y="9993"/>
                    <a:pt x="25228" y="9944"/>
                  </a:cubicBezTo>
                  <a:cubicBezTo>
                    <a:pt x="25147" y="9832"/>
                    <a:pt x="25088" y="9703"/>
                    <a:pt x="25045" y="9557"/>
                  </a:cubicBezTo>
                  <a:cubicBezTo>
                    <a:pt x="25110" y="9434"/>
                    <a:pt x="25169" y="9311"/>
                    <a:pt x="25217" y="9182"/>
                  </a:cubicBezTo>
                  <a:cubicBezTo>
                    <a:pt x="25298" y="8639"/>
                    <a:pt x="25308" y="8101"/>
                    <a:pt x="25233" y="7543"/>
                  </a:cubicBezTo>
                  <a:cubicBezTo>
                    <a:pt x="25184" y="7188"/>
                    <a:pt x="25157" y="6920"/>
                    <a:pt x="25395" y="6635"/>
                  </a:cubicBezTo>
                  <a:cubicBezTo>
                    <a:pt x="25658" y="6318"/>
                    <a:pt x="25985" y="6184"/>
                    <a:pt x="26184" y="5775"/>
                  </a:cubicBezTo>
                  <a:cubicBezTo>
                    <a:pt x="26313" y="5507"/>
                    <a:pt x="26431" y="5227"/>
                    <a:pt x="26570" y="4964"/>
                  </a:cubicBezTo>
                  <a:cubicBezTo>
                    <a:pt x="26828" y="4481"/>
                    <a:pt x="27054" y="4013"/>
                    <a:pt x="27178" y="3504"/>
                  </a:cubicBezTo>
                  <a:cubicBezTo>
                    <a:pt x="27135" y="3385"/>
                    <a:pt x="27071" y="3310"/>
                    <a:pt x="26979" y="3256"/>
                  </a:cubicBezTo>
                  <a:cubicBezTo>
                    <a:pt x="26984" y="3219"/>
                    <a:pt x="26995" y="3175"/>
                    <a:pt x="27001" y="3137"/>
                  </a:cubicBezTo>
                  <a:lnTo>
                    <a:pt x="27001" y="3137"/>
                  </a:lnTo>
                  <a:cubicBezTo>
                    <a:pt x="26962" y="3164"/>
                    <a:pt x="26920" y="3186"/>
                    <a:pt x="26877" y="3213"/>
                  </a:cubicBezTo>
                  <a:cubicBezTo>
                    <a:pt x="26797" y="3188"/>
                    <a:pt x="26706" y="3177"/>
                    <a:pt x="26604" y="3177"/>
                  </a:cubicBezTo>
                  <a:cubicBezTo>
                    <a:pt x="26487" y="3177"/>
                    <a:pt x="26355" y="3192"/>
                    <a:pt x="26211" y="3219"/>
                  </a:cubicBezTo>
                  <a:cubicBezTo>
                    <a:pt x="25576" y="3331"/>
                    <a:pt x="24932" y="3363"/>
                    <a:pt x="24287" y="3407"/>
                  </a:cubicBezTo>
                  <a:cubicBezTo>
                    <a:pt x="24068" y="3315"/>
                    <a:pt x="23858" y="3192"/>
                    <a:pt x="23675" y="3041"/>
                  </a:cubicBezTo>
                  <a:cubicBezTo>
                    <a:pt x="23605" y="2981"/>
                    <a:pt x="23552" y="2901"/>
                    <a:pt x="23520" y="2820"/>
                  </a:cubicBezTo>
                  <a:cubicBezTo>
                    <a:pt x="23557" y="2684"/>
                    <a:pt x="23636" y="2592"/>
                    <a:pt x="23804" y="2592"/>
                  </a:cubicBezTo>
                  <a:cubicBezTo>
                    <a:pt x="23854" y="2592"/>
                    <a:pt x="23911" y="2600"/>
                    <a:pt x="23976" y="2616"/>
                  </a:cubicBezTo>
                  <a:cubicBezTo>
                    <a:pt x="23902" y="2401"/>
                    <a:pt x="23980" y="2339"/>
                    <a:pt x="24121" y="2339"/>
                  </a:cubicBezTo>
                  <a:cubicBezTo>
                    <a:pt x="24163" y="2339"/>
                    <a:pt x="24211" y="2345"/>
                    <a:pt x="24261" y="2353"/>
                  </a:cubicBezTo>
                  <a:cubicBezTo>
                    <a:pt x="24341" y="1902"/>
                    <a:pt x="24718" y="1746"/>
                    <a:pt x="25061" y="1563"/>
                  </a:cubicBezTo>
                  <a:cubicBezTo>
                    <a:pt x="25179" y="1086"/>
                    <a:pt x="24911" y="682"/>
                    <a:pt x="24798" y="253"/>
                  </a:cubicBezTo>
                  <a:cubicBezTo>
                    <a:pt x="24604" y="156"/>
                    <a:pt x="24411" y="0"/>
                    <a:pt x="24223" y="0"/>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98"/>
            <p:cNvSpPr/>
            <p:nvPr/>
          </p:nvSpPr>
          <p:spPr>
            <a:xfrm>
              <a:off x="5015150" y="2631401"/>
              <a:ext cx="551539" cy="190677"/>
            </a:xfrm>
            <a:custGeom>
              <a:avLst/>
              <a:gdLst/>
              <a:ahLst/>
              <a:cxnLst/>
              <a:rect l="l" t="t" r="r" b="b"/>
              <a:pathLst>
                <a:path w="44247" h="15297" extrusionOk="0">
                  <a:moveTo>
                    <a:pt x="43640" y="1"/>
                  </a:moveTo>
                  <a:cubicBezTo>
                    <a:pt x="43406" y="1"/>
                    <a:pt x="43127" y="160"/>
                    <a:pt x="42908" y="168"/>
                  </a:cubicBezTo>
                  <a:cubicBezTo>
                    <a:pt x="40791" y="264"/>
                    <a:pt x="38707" y="587"/>
                    <a:pt x="36617" y="921"/>
                  </a:cubicBezTo>
                  <a:cubicBezTo>
                    <a:pt x="36542" y="872"/>
                    <a:pt x="36466" y="812"/>
                    <a:pt x="36402" y="737"/>
                  </a:cubicBezTo>
                  <a:cubicBezTo>
                    <a:pt x="36069" y="877"/>
                    <a:pt x="35730" y="1006"/>
                    <a:pt x="35387" y="1119"/>
                  </a:cubicBezTo>
                  <a:cubicBezTo>
                    <a:pt x="33989" y="1340"/>
                    <a:pt x="32593" y="1548"/>
                    <a:pt x="31185" y="1683"/>
                  </a:cubicBezTo>
                  <a:cubicBezTo>
                    <a:pt x="27919" y="1995"/>
                    <a:pt x="24653" y="2269"/>
                    <a:pt x="21381" y="2564"/>
                  </a:cubicBezTo>
                  <a:cubicBezTo>
                    <a:pt x="20054" y="2666"/>
                    <a:pt x="18728" y="2768"/>
                    <a:pt x="17401" y="2870"/>
                  </a:cubicBezTo>
                  <a:cubicBezTo>
                    <a:pt x="15901" y="3252"/>
                    <a:pt x="14359" y="3198"/>
                    <a:pt x="12845" y="3365"/>
                  </a:cubicBezTo>
                  <a:cubicBezTo>
                    <a:pt x="12648" y="3275"/>
                    <a:pt x="12471" y="3239"/>
                    <a:pt x="12305" y="3239"/>
                  </a:cubicBezTo>
                  <a:cubicBezTo>
                    <a:pt x="12280" y="3239"/>
                    <a:pt x="12256" y="3240"/>
                    <a:pt x="12232" y="3241"/>
                  </a:cubicBezTo>
                  <a:cubicBezTo>
                    <a:pt x="11674" y="3279"/>
                    <a:pt x="11239" y="3730"/>
                    <a:pt x="10756" y="4010"/>
                  </a:cubicBezTo>
                  <a:lnTo>
                    <a:pt x="10749" y="4010"/>
                  </a:lnTo>
                  <a:cubicBezTo>
                    <a:pt x="10541" y="4399"/>
                    <a:pt x="10242" y="4474"/>
                    <a:pt x="9922" y="4474"/>
                  </a:cubicBezTo>
                  <a:cubicBezTo>
                    <a:pt x="9723" y="4474"/>
                    <a:pt x="9516" y="4445"/>
                    <a:pt x="9318" y="4445"/>
                  </a:cubicBezTo>
                  <a:cubicBezTo>
                    <a:pt x="9242" y="4445"/>
                    <a:pt x="9167" y="4449"/>
                    <a:pt x="9095" y="4461"/>
                  </a:cubicBezTo>
                  <a:cubicBezTo>
                    <a:pt x="7409" y="4729"/>
                    <a:pt x="5656" y="4584"/>
                    <a:pt x="3992" y="5046"/>
                  </a:cubicBezTo>
                  <a:cubicBezTo>
                    <a:pt x="3928" y="5009"/>
                    <a:pt x="3858" y="4960"/>
                    <a:pt x="3799" y="4896"/>
                  </a:cubicBezTo>
                  <a:cubicBezTo>
                    <a:pt x="3787" y="4960"/>
                    <a:pt x="3782" y="5035"/>
                    <a:pt x="3777" y="5111"/>
                  </a:cubicBezTo>
                  <a:cubicBezTo>
                    <a:pt x="3600" y="5164"/>
                    <a:pt x="3422" y="5223"/>
                    <a:pt x="3251" y="5293"/>
                  </a:cubicBezTo>
                  <a:cubicBezTo>
                    <a:pt x="3229" y="5508"/>
                    <a:pt x="3213" y="5723"/>
                    <a:pt x="2981" y="5825"/>
                  </a:cubicBezTo>
                  <a:cubicBezTo>
                    <a:pt x="2879" y="6427"/>
                    <a:pt x="2788" y="7028"/>
                    <a:pt x="2676" y="7625"/>
                  </a:cubicBezTo>
                  <a:cubicBezTo>
                    <a:pt x="2665" y="7684"/>
                    <a:pt x="2643" y="7749"/>
                    <a:pt x="2633" y="7807"/>
                  </a:cubicBezTo>
                  <a:cubicBezTo>
                    <a:pt x="2450" y="8065"/>
                    <a:pt x="2219" y="8280"/>
                    <a:pt x="1956" y="8446"/>
                  </a:cubicBezTo>
                  <a:cubicBezTo>
                    <a:pt x="1950" y="8484"/>
                    <a:pt x="1939" y="8528"/>
                    <a:pt x="1934" y="8565"/>
                  </a:cubicBezTo>
                  <a:cubicBezTo>
                    <a:pt x="2026" y="8619"/>
                    <a:pt x="2090" y="8694"/>
                    <a:pt x="2133" y="8813"/>
                  </a:cubicBezTo>
                  <a:cubicBezTo>
                    <a:pt x="2009" y="9322"/>
                    <a:pt x="1783" y="9790"/>
                    <a:pt x="1525" y="10273"/>
                  </a:cubicBezTo>
                  <a:cubicBezTo>
                    <a:pt x="1386" y="10536"/>
                    <a:pt x="1268" y="10816"/>
                    <a:pt x="1139" y="11084"/>
                  </a:cubicBezTo>
                  <a:cubicBezTo>
                    <a:pt x="940" y="11493"/>
                    <a:pt x="613" y="11627"/>
                    <a:pt x="350" y="11944"/>
                  </a:cubicBezTo>
                  <a:cubicBezTo>
                    <a:pt x="112" y="12229"/>
                    <a:pt x="139" y="12497"/>
                    <a:pt x="188" y="12852"/>
                  </a:cubicBezTo>
                  <a:cubicBezTo>
                    <a:pt x="263" y="13410"/>
                    <a:pt x="253" y="13948"/>
                    <a:pt x="172" y="14491"/>
                  </a:cubicBezTo>
                  <a:cubicBezTo>
                    <a:pt x="124" y="14620"/>
                    <a:pt x="65" y="14743"/>
                    <a:pt x="0" y="14866"/>
                  </a:cubicBezTo>
                  <a:cubicBezTo>
                    <a:pt x="43" y="15012"/>
                    <a:pt x="102" y="15141"/>
                    <a:pt x="183" y="15253"/>
                  </a:cubicBezTo>
                  <a:cubicBezTo>
                    <a:pt x="397" y="15188"/>
                    <a:pt x="618" y="15146"/>
                    <a:pt x="833" y="15113"/>
                  </a:cubicBezTo>
                  <a:cubicBezTo>
                    <a:pt x="1106" y="15251"/>
                    <a:pt x="1438" y="15296"/>
                    <a:pt x="1796" y="15296"/>
                  </a:cubicBezTo>
                  <a:cubicBezTo>
                    <a:pt x="2345" y="15296"/>
                    <a:pt x="2952" y="15190"/>
                    <a:pt x="3492" y="15151"/>
                  </a:cubicBezTo>
                  <a:cubicBezTo>
                    <a:pt x="6146" y="14963"/>
                    <a:pt x="8795" y="14769"/>
                    <a:pt x="11443" y="14560"/>
                  </a:cubicBezTo>
                  <a:cubicBezTo>
                    <a:pt x="11497" y="14598"/>
                    <a:pt x="11555" y="14630"/>
                    <a:pt x="11604" y="14673"/>
                  </a:cubicBezTo>
                  <a:cubicBezTo>
                    <a:pt x="11658" y="14625"/>
                    <a:pt x="11711" y="14576"/>
                    <a:pt x="11781" y="14538"/>
                  </a:cubicBezTo>
                  <a:cubicBezTo>
                    <a:pt x="16305" y="14179"/>
                    <a:pt x="20823" y="13782"/>
                    <a:pt x="25336" y="13276"/>
                  </a:cubicBezTo>
                  <a:cubicBezTo>
                    <a:pt x="25427" y="13314"/>
                    <a:pt x="25519" y="13351"/>
                    <a:pt x="25588" y="13405"/>
                  </a:cubicBezTo>
                  <a:cubicBezTo>
                    <a:pt x="25648" y="13335"/>
                    <a:pt x="25706" y="13281"/>
                    <a:pt x="25776" y="13228"/>
                  </a:cubicBezTo>
                  <a:cubicBezTo>
                    <a:pt x="27076" y="13083"/>
                    <a:pt x="28376" y="12927"/>
                    <a:pt x="29677" y="12760"/>
                  </a:cubicBezTo>
                  <a:cubicBezTo>
                    <a:pt x="30074" y="12713"/>
                    <a:pt x="30359" y="12589"/>
                    <a:pt x="30590" y="12423"/>
                  </a:cubicBezTo>
                  <a:cubicBezTo>
                    <a:pt x="30751" y="12401"/>
                    <a:pt x="30907" y="12379"/>
                    <a:pt x="31068" y="12358"/>
                  </a:cubicBezTo>
                  <a:cubicBezTo>
                    <a:pt x="31014" y="12277"/>
                    <a:pt x="30971" y="12180"/>
                    <a:pt x="30934" y="12078"/>
                  </a:cubicBezTo>
                  <a:cubicBezTo>
                    <a:pt x="31100" y="11868"/>
                    <a:pt x="31234" y="11617"/>
                    <a:pt x="31373" y="11352"/>
                  </a:cubicBezTo>
                  <a:cubicBezTo>
                    <a:pt x="31599" y="11218"/>
                    <a:pt x="31777" y="11004"/>
                    <a:pt x="31986" y="10843"/>
                  </a:cubicBezTo>
                  <a:cubicBezTo>
                    <a:pt x="31991" y="10843"/>
                    <a:pt x="31991" y="10837"/>
                    <a:pt x="31997" y="10837"/>
                  </a:cubicBezTo>
                  <a:cubicBezTo>
                    <a:pt x="32013" y="10826"/>
                    <a:pt x="32023" y="10816"/>
                    <a:pt x="32040" y="10811"/>
                  </a:cubicBezTo>
                  <a:cubicBezTo>
                    <a:pt x="32072" y="10789"/>
                    <a:pt x="32099" y="10767"/>
                    <a:pt x="32137" y="10752"/>
                  </a:cubicBezTo>
                  <a:cubicBezTo>
                    <a:pt x="32164" y="10735"/>
                    <a:pt x="32196" y="10725"/>
                    <a:pt x="32223" y="10708"/>
                  </a:cubicBezTo>
                  <a:cubicBezTo>
                    <a:pt x="32244" y="10703"/>
                    <a:pt x="32266" y="10692"/>
                    <a:pt x="32288" y="10687"/>
                  </a:cubicBezTo>
                  <a:cubicBezTo>
                    <a:pt x="32340" y="10670"/>
                    <a:pt x="32395" y="10660"/>
                    <a:pt x="32454" y="10655"/>
                  </a:cubicBezTo>
                  <a:cubicBezTo>
                    <a:pt x="32464" y="10569"/>
                    <a:pt x="32475" y="10482"/>
                    <a:pt x="32486" y="10392"/>
                  </a:cubicBezTo>
                  <a:cubicBezTo>
                    <a:pt x="32432" y="10102"/>
                    <a:pt x="32164" y="9780"/>
                    <a:pt x="32588" y="9542"/>
                  </a:cubicBezTo>
                  <a:cubicBezTo>
                    <a:pt x="32620" y="8677"/>
                    <a:pt x="33367" y="8565"/>
                    <a:pt x="33947" y="8317"/>
                  </a:cubicBezTo>
                  <a:cubicBezTo>
                    <a:pt x="34549" y="8060"/>
                    <a:pt x="35189" y="7878"/>
                    <a:pt x="35806" y="7668"/>
                  </a:cubicBezTo>
                  <a:cubicBezTo>
                    <a:pt x="35891" y="7581"/>
                    <a:pt x="35972" y="7501"/>
                    <a:pt x="36059" y="7415"/>
                  </a:cubicBezTo>
                  <a:lnTo>
                    <a:pt x="36052" y="7415"/>
                  </a:lnTo>
                  <a:cubicBezTo>
                    <a:pt x="36157" y="7249"/>
                    <a:pt x="36273" y="7105"/>
                    <a:pt x="36459" y="7105"/>
                  </a:cubicBezTo>
                  <a:cubicBezTo>
                    <a:pt x="36502" y="7105"/>
                    <a:pt x="36549" y="7113"/>
                    <a:pt x="36600" y="7130"/>
                  </a:cubicBezTo>
                  <a:cubicBezTo>
                    <a:pt x="36786" y="6727"/>
                    <a:pt x="37106" y="6592"/>
                    <a:pt x="37496" y="6592"/>
                  </a:cubicBezTo>
                  <a:cubicBezTo>
                    <a:pt x="37548" y="6592"/>
                    <a:pt x="37600" y="6594"/>
                    <a:pt x="37654" y="6599"/>
                  </a:cubicBezTo>
                  <a:cubicBezTo>
                    <a:pt x="37584" y="6120"/>
                    <a:pt x="37928" y="5857"/>
                    <a:pt x="38191" y="5551"/>
                  </a:cubicBezTo>
                  <a:cubicBezTo>
                    <a:pt x="38255" y="5321"/>
                    <a:pt x="38400" y="5246"/>
                    <a:pt x="38582" y="5246"/>
                  </a:cubicBezTo>
                  <a:cubicBezTo>
                    <a:pt x="38631" y="5246"/>
                    <a:pt x="38682" y="5252"/>
                    <a:pt x="38734" y="5260"/>
                  </a:cubicBezTo>
                  <a:cubicBezTo>
                    <a:pt x="38970" y="4246"/>
                    <a:pt x="40039" y="4665"/>
                    <a:pt x="40597" y="4208"/>
                  </a:cubicBezTo>
                  <a:cubicBezTo>
                    <a:pt x="40683" y="4030"/>
                    <a:pt x="40784" y="3885"/>
                    <a:pt x="40961" y="3885"/>
                  </a:cubicBezTo>
                  <a:cubicBezTo>
                    <a:pt x="41008" y="3885"/>
                    <a:pt x="41061" y="3895"/>
                    <a:pt x="41119" y="3918"/>
                  </a:cubicBezTo>
                  <a:cubicBezTo>
                    <a:pt x="41055" y="3671"/>
                    <a:pt x="41254" y="3693"/>
                    <a:pt x="41403" y="3666"/>
                  </a:cubicBezTo>
                  <a:cubicBezTo>
                    <a:pt x="41720" y="3187"/>
                    <a:pt x="42397" y="3591"/>
                    <a:pt x="42731" y="3150"/>
                  </a:cubicBezTo>
                  <a:cubicBezTo>
                    <a:pt x="42747" y="2929"/>
                    <a:pt x="42741" y="2699"/>
                    <a:pt x="42999" y="2602"/>
                  </a:cubicBezTo>
                  <a:cubicBezTo>
                    <a:pt x="43010" y="2381"/>
                    <a:pt x="43010" y="2156"/>
                    <a:pt x="43273" y="2064"/>
                  </a:cubicBezTo>
                  <a:cubicBezTo>
                    <a:pt x="43349" y="1962"/>
                    <a:pt x="43402" y="1823"/>
                    <a:pt x="43498" y="1791"/>
                  </a:cubicBezTo>
                  <a:cubicBezTo>
                    <a:pt x="44246" y="1521"/>
                    <a:pt x="44187" y="894"/>
                    <a:pt x="44031" y="361"/>
                  </a:cubicBezTo>
                  <a:cubicBezTo>
                    <a:pt x="43993" y="222"/>
                    <a:pt x="43939" y="135"/>
                    <a:pt x="43875" y="83"/>
                  </a:cubicBezTo>
                  <a:cubicBezTo>
                    <a:pt x="43806" y="23"/>
                    <a:pt x="43726" y="1"/>
                    <a:pt x="4364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98"/>
            <p:cNvSpPr/>
            <p:nvPr/>
          </p:nvSpPr>
          <p:spPr>
            <a:xfrm>
              <a:off x="3649198" y="1905153"/>
              <a:ext cx="474792" cy="389382"/>
            </a:xfrm>
            <a:custGeom>
              <a:avLst/>
              <a:gdLst/>
              <a:ahLst/>
              <a:cxnLst/>
              <a:rect l="l" t="t" r="r" b="b"/>
              <a:pathLst>
                <a:path w="38090" h="31238" extrusionOk="0">
                  <a:moveTo>
                    <a:pt x="4618" y="1"/>
                  </a:moveTo>
                  <a:cubicBezTo>
                    <a:pt x="4004" y="1"/>
                    <a:pt x="3742" y="329"/>
                    <a:pt x="3675" y="986"/>
                  </a:cubicBezTo>
                  <a:cubicBezTo>
                    <a:pt x="3606" y="1658"/>
                    <a:pt x="3655" y="2357"/>
                    <a:pt x="3283" y="2952"/>
                  </a:cubicBezTo>
                  <a:cubicBezTo>
                    <a:pt x="3256" y="2920"/>
                    <a:pt x="3236" y="2883"/>
                    <a:pt x="3208" y="2845"/>
                  </a:cubicBezTo>
                  <a:cubicBezTo>
                    <a:pt x="3181" y="3017"/>
                    <a:pt x="3159" y="3195"/>
                    <a:pt x="3132" y="3366"/>
                  </a:cubicBezTo>
                  <a:cubicBezTo>
                    <a:pt x="3176" y="3614"/>
                    <a:pt x="3241" y="3860"/>
                    <a:pt x="3208" y="4092"/>
                  </a:cubicBezTo>
                  <a:cubicBezTo>
                    <a:pt x="2526" y="9131"/>
                    <a:pt x="1801" y="14164"/>
                    <a:pt x="1146" y="19209"/>
                  </a:cubicBezTo>
                  <a:cubicBezTo>
                    <a:pt x="1076" y="19773"/>
                    <a:pt x="941" y="20170"/>
                    <a:pt x="657" y="20343"/>
                  </a:cubicBezTo>
                  <a:cubicBezTo>
                    <a:pt x="645" y="20385"/>
                    <a:pt x="640" y="20428"/>
                    <a:pt x="630" y="20466"/>
                  </a:cubicBezTo>
                  <a:cubicBezTo>
                    <a:pt x="839" y="20757"/>
                    <a:pt x="947" y="21062"/>
                    <a:pt x="984" y="21374"/>
                  </a:cubicBezTo>
                  <a:cubicBezTo>
                    <a:pt x="630" y="23013"/>
                    <a:pt x="238" y="24650"/>
                    <a:pt x="17" y="26316"/>
                  </a:cubicBezTo>
                  <a:cubicBezTo>
                    <a:pt x="12" y="26326"/>
                    <a:pt x="12" y="26343"/>
                    <a:pt x="6" y="26354"/>
                  </a:cubicBezTo>
                  <a:cubicBezTo>
                    <a:pt x="1" y="26601"/>
                    <a:pt x="77" y="26832"/>
                    <a:pt x="382" y="26978"/>
                  </a:cubicBezTo>
                  <a:cubicBezTo>
                    <a:pt x="640" y="27100"/>
                    <a:pt x="908" y="27181"/>
                    <a:pt x="1188" y="27224"/>
                  </a:cubicBezTo>
                  <a:cubicBezTo>
                    <a:pt x="1661" y="27293"/>
                    <a:pt x="2150" y="27300"/>
                    <a:pt x="2623" y="27385"/>
                  </a:cubicBezTo>
                  <a:cubicBezTo>
                    <a:pt x="2849" y="27429"/>
                    <a:pt x="3074" y="27477"/>
                    <a:pt x="3300" y="27526"/>
                  </a:cubicBezTo>
                  <a:cubicBezTo>
                    <a:pt x="5266" y="27836"/>
                    <a:pt x="7232" y="28153"/>
                    <a:pt x="9204" y="28454"/>
                  </a:cubicBezTo>
                  <a:cubicBezTo>
                    <a:pt x="9328" y="28476"/>
                    <a:pt x="9457" y="28493"/>
                    <a:pt x="9585" y="28508"/>
                  </a:cubicBezTo>
                  <a:cubicBezTo>
                    <a:pt x="9665" y="28572"/>
                    <a:pt x="9747" y="28642"/>
                    <a:pt x="9811" y="28728"/>
                  </a:cubicBezTo>
                  <a:cubicBezTo>
                    <a:pt x="9864" y="28674"/>
                    <a:pt x="9928" y="28621"/>
                    <a:pt x="9993" y="28578"/>
                  </a:cubicBezTo>
                  <a:cubicBezTo>
                    <a:pt x="10005" y="28572"/>
                    <a:pt x="10010" y="28567"/>
                    <a:pt x="10020" y="28562"/>
                  </a:cubicBezTo>
                  <a:cubicBezTo>
                    <a:pt x="10514" y="28621"/>
                    <a:pt x="11014" y="28669"/>
                    <a:pt x="11508" y="28723"/>
                  </a:cubicBezTo>
                  <a:cubicBezTo>
                    <a:pt x="11525" y="28723"/>
                    <a:pt x="11542" y="28723"/>
                    <a:pt x="11559" y="28723"/>
                  </a:cubicBezTo>
                  <a:cubicBezTo>
                    <a:pt x="12030" y="28723"/>
                    <a:pt x="12492" y="28791"/>
                    <a:pt x="12953" y="28868"/>
                  </a:cubicBezTo>
                  <a:cubicBezTo>
                    <a:pt x="15505" y="29158"/>
                    <a:pt x="18063" y="29448"/>
                    <a:pt x="20614" y="29738"/>
                  </a:cubicBezTo>
                  <a:lnTo>
                    <a:pt x="20957" y="29792"/>
                  </a:lnTo>
                  <a:cubicBezTo>
                    <a:pt x="22350" y="30023"/>
                    <a:pt x="23784" y="30259"/>
                    <a:pt x="25202" y="30367"/>
                  </a:cubicBezTo>
                  <a:cubicBezTo>
                    <a:pt x="25390" y="30383"/>
                    <a:pt x="25578" y="30388"/>
                    <a:pt x="25767" y="30399"/>
                  </a:cubicBezTo>
                  <a:lnTo>
                    <a:pt x="25767" y="30405"/>
                  </a:lnTo>
                  <a:cubicBezTo>
                    <a:pt x="26255" y="30459"/>
                    <a:pt x="26749" y="30512"/>
                    <a:pt x="27238" y="30571"/>
                  </a:cubicBezTo>
                  <a:cubicBezTo>
                    <a:pt x="27227" y="30549"/>
                    <a:pt x="27211" y="30534"/>
                    <a:pt x="27200" y="30512"/>
                  </a:cubicBezTo>
                  <a:lnTo>
                    <a:pt x="27200" y="30512"/>
                  </a:lnTo>
                  <a:cubicBezTo>
                    <a:pt x="28758" y="30668"/>
                    <a:pt x="30322" y="30791"/>
                    <a:pt x="31874" y="30985"/>
                  </a:cubicBezTo>
                  <a:cubicBezTo>
                    <a:pt x="32900" y="31065"/>
                    <a:pt x="33927" y="31151"/>
                    <a:pt x="34953" y="31232"/>
                  </a:cubicBezTo>
                  <a:cubicBezTo>
                    <a:pt x="35017" y="31216"/>
                    <a:pt x="35075" y="31188"/>
                    <a:pt x="35130" y="31161"/>
                  </a:cubicBezTo>
                  <a:cubicBezTo>
                    <a:pt x="35372" y="31188"/>
                    <a:pt x="35608" y="31210"/>
                    <a:pt x="35849" y="31237"/>
                  </a:cubicBezTo>
                  <a:cubicBezTo>
                    <a:pt x="35898" y="31168"/>
                    <a:pt x="35941" y="31097"/>
                    <a:pt x="35978" y="31017"/>
                  </a:cubicBezTo>
                  <a:cubicBezTo>
                    <a:pt x="35968" y="30904"/>
                    <a:pt x="35963" y="30775"/>
                    <a:pt x="35978" y="30613"/>
                  </a:cubicBezTo>
                  <a:cubicBezTo>
                    <a:pt x="36333" y="26720"/>
                    <a:pt x="36667" y="22819"/>
                    <a:pt x="36919" y="18919"/>
                  </a:cubicBezTo>
                  <a:cubicBezTo>
                    <a:pt x="36951" y="18462"/>
                    <a:pt x="37048" y="18204"/>
                    <a:pt x="37230" y="18064"/>
                  </a:cubicBezTo>
                  <a:cubicBezTo>
                    <a:pt x="37242" y="17908"/>
                    <a:pt x="37252" y="17747"/>
                    <a:pt x="37262" y="17591"/>
                  </a:cubicBezTo>
                  <a:cubicBezTo>
                    <a:pt x="37267" y="17559"/>
                    <a:pt x="37267" y="17522"/>
                    <a:pt x="37274" y="17484"/>
                  </a:cubicBezTo>
                  <a:cubicBezTo>
                    <a:pt x="37069" y="17323"/>
                    <a:pt x="37037" y="17023"/>
                    <a:pt x="37080" y="16522"/>
                  </a:cubicBezTo>
                  <a:cubicBezTo>
                    <a:pt x="37450" y="12627"/>
                    <a:pt x="37719" y="8722"/>
                    <a:pt x="38047" y="4822"/>
                  </a:cubicBezTo>
                  <a:cubicBezTo>
                    <a:pt x="38058" y="4666"/>
                    <a:pt x="38073" y="4511"/>
                    <a:pt x="38090" y="4355"/>
                  </a:cubicBezTo>
                  <a:cubicBezTo>
                    <a:pt x="37983" y="4113"/>
                    <a:pt x="37815" y="3946"/>
                    <a:pt x="37601" y="3834"/>
                  </a:cubicBezTo>
                  <a:cubicBezTo>
                    <a:pt x="37569" y="3817"/>
                    <a:pt x="37542" y="3807"/>
                    <a:pt x="37510" y="3790"/>
                  </a:cubicBezTo>
                  <a:cubicBezTo>
                    <a:pt x="37424" y="3823"/>
                    <a:pt x="37321" y="3836"/>
                    <a:pt x="37201" y="3836"/>
                  </a:cubicBezTo>
                  <a:cubicBezTo>
                    <a:pt x="37101" y="3836"/>
                    <a:pt x="36989" y="3827"/>
                    <a:pt x="36865" y="3812"/>
                  </a:cubicBezTo>
                  <a:cubicBezTo>
                    <a:pt x="34356" y="3490"/>
                    <a:pt x="31837" y="3242"/>
                    <a:pt x="29328" y="2947"/>
                  </a:cubicBezTo>
                  <a:cubicBezTo>
                    <a:pt x="25186" y="2464"/>
                    <a:pt x="21049" y="1958"/>
                    <a:pt x="16913" y="1464"/>
                  </a:cubicBezTo>
                  <a:cubicBezTo>
                    <a:pt x="12905" y="986"/>
                    <a:pt x="8897" y="525"/>
                    <a:pt x="4890" y="19"/>
                  </a:cubicBezTo>
                  <a:cubicBezTo>
                    <a:pt x="4792" y="7"/>
                    <a:pt x="4702" y="1"/>
                    <a:pt x="461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98"/>
            <p:cNvSpPr/>
            <p:nvPr/>
          </p:nvSpPr>
          <p:spPr>
            <a:xfrm>
              <a:off x="3645321" y="2237133"/>
              <a:ext cx="15145" cy="10396"/>
            </a:xfrm>
            <a:custGeom>
              <a:avLst/>
              <a:gdLst/>
              <a:ahLst/>
              <a:cxnLst/>
              <a:rect l="l" t="t" r="r" b="b"/>
              <a:pathLst>
                <a:path w="1215" h="834" extrusionOk="0">
                  <a:moveTo>
                    <a:pt x="70" y="0"/>
                  </a:moveTo>
                  <a:cubicBezTo>
                    <a:pt x="43" y="22"/>
                    <a:pt x="22" y="43"/>
                    <a:pt x="1" y="70"/>
                  </a:cubicBezTo>
                  <a:cubicBezTo>
                    <a:pt x="33" y="129"/>
                    <a:pt x="70" y="183"/>
                    <a:pt x="108" y="236"/>
                  </a:cubicBezTo>
                  <a:cubicBezTo>
                    <a:pt x="118" y="253"/>
                    <a:pt x="130" y="268"/>
                    <a:pt x="145" y="280"/>
                  </a:cubicBezTo>
                  <a:cubicBezTo>
                    <a:pt x="172" y="317"/>
                    <a:pt x="199" y="350"/>
                    <a:pt x="227" y="382"/>
                  </a:cubicBezTo>
                  <a:cubicBezTo>
                    <a:pt x="242" y="392"/>
                    <a:pt x="252" y="409"/>
                    <a:pt x="269" y="425"/>
                  </a:cubicBezTo>
                  <a:cubicBezTo>
                    <a:pt x="301" y="452"/>
                    <a:pt x="334" y="479"/>
                    <a:pt x="366" y="506"/>
                  </a:cubicBezTo>
                  <a:cubicBezTo>
                    <a:pt x="376" y="516"/>
                    <a:pt x="388" y="526"/>
                    <a:pt x="398" y="532"/>
                  </a:cubicBezTo>
                  <a:cubicBezTo>
                    <a:pt x="446" y="570"/>
                    <a:pt x="490" y="596"/>
                    <a:pt x="537" y="623"/>
                  </a:cubicBezTo>
                  <a:cubicBezTo>
                    <a:pt x="542" y="628"/>
                    <a:pt x="549" y="628"/>
                    <a:pt x="549" y="635"/>
                  </a:cubicBezTo>
                  <a:cubicBezTo>
                    <a:pt x="591" y="655"/>
                    <a:pt x="639" y="677"/>
                    <a:pt x="683" y="699"/>
                  </a:cubicBezTo>
                  <a:cubicBezTo>
                    <a:pt x="698" y="704"/>
                    <a:pt x="715" y="709"/>
                    <a:pt x="725" y="715"/>
                  </a:cubicBezTo>
                  <a:cubicBezTo>
                    <a:pt x="763" y="731"/>
                    <a:pt x="807" y="742"/>
                    <a:pt x="844" y="752"/>
                  </a:cubicBezTo>
                  <a:cubicBezTo>
                    <a:pt x="854" y="757"/>
                    <a:pt x="871" y="764"/>
                    <a:pt x="881" y="769"/>
                  </a:cubicBezTo>
                  <a:cubicBezTo>
                    <a:pt x="929" y="779"/>
                    <a:pt x="978" y="789"/>
                    <a:pt x="1026" y="801"/>
                  </a:cubicBezTo>
                  <a:cubicBezTo>
                    <a:pt x="1032" y="801"/>
                    <a:pt x="1037" y="806"/>
                    <a:pt x="1043" y="806"/>
                  </a:cubicBezTo>
                  <a:cubicBezTo>
                    <a:pt x="1102" y="816"/>
                    <a:pt x="1155" y="828"/>
                    <a:pt x="1214" y="833"/>
                  </a:cubicBezTo>
                  <a:cubicBezTo>
                    <a:pt x="887" y="757"/>
                    <a:pt x="468" y="650"/>
                    <a:pt x="247" y="365"/>
                  </a:cubicBezTo>
                  <a:cubicBezTo>
                    <a:pt x="150" y="241"/>
                    <a:pt x="98" y="119"/>
                    <a:pt x="70"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98"/>
            <p:cNvSpPr/>
            <p:nvPr/>
          </p:nvSpPr>
          <p:spPr>
            <a:xfrm>
              <a:off x="5147067" y="2217102"/>
              <a:ext cx="201110" cy="350366"/>
            </a:xfrm>
            <a:custGeom>
              <a:avLst/>
              <a:gdLst/>
              <a:ahLst/>
              <a:cxnLst/>
              <a:rect l="l" t="t" r="r" b="b"/>
              <a:pathLst>
                <a:path w="16134" h="28108" extrusionOk="0">
                  <a:moveTo>
                    <a:pt x="14108" y="1"/>
                  </a:moveTo>
                  <a:cubicBezTo>
                    <a:pt x="14076" y="1"/>
                    <a:pt x="7344" y="1"/>
                    <a:pt x="4384" y="866"/>
                  </a:cubicBezTo>
                  <a:cubicBezTo>
                    <a:pt x="4266" y="834"/>
                    <a:pt x="4163" y="764"/>
                    <a:pt x="4088" y="662"/>
                  </a:cubicBezTo>
                  <a:cubicBezTo>
                    <a:pt x="4041" y="591"/>
                    <a:pt x="4009" y="511"/>
                    <a:pt x="3992" y="425"/>
                  </a:cubicBezTo>
                  <a:cubicBezTo>
                    <a:pt x="3315" y="640"/>
                    <a:pt x="2643" y="920"/>
                    <a:pt x="1988" y="1285"/>
                  </a:cubicBezTo>
                  <a:cubicBezTo>
                    <a:pt x="1859" y="1355"/>
                    <a:pt x="1708" y="1404"/>
                    <a:pt x="1612" y="1404"/>
                  </a:cubicBezTo>
                  <a:lnTo>
                    <a:pt x="1579" y="1404"/>
                  </a:lnTo>
                  <a:cubicBezTo>
                    <a:pt x="1430" y="1377"/>
                    <a:pt x="1295" y="1360"/>
                    <a:pt x="1166" y="1360"/>
                  </a:cubicBezTo>
                  <a:cubicBezTo>
                    <a:pt x="897" y="1360"/>
                    <a:pt x="672" y="1424"/>
                    <a:pt x="495" y="1548"/>
                  </a:cubicBezTo>
                  <a:cubicBezTo>
                    <a:pt x="553" y="1741"/>
                    <a:pt x="607" y="1940"/>
                    <a:pt x="661" y="2145"/>
                  </a:cubicBezTo>
                  <a:cubicBezTo>
                    <a:pt x="560" y="2349"/>
                    <a:pt x="585" y="2661"/>
                    <a:pt x="612" y="3004"/>
                  </a:cubicBezTo>
                  <a:cubicBezTo>
                    <a:pt x="919" y="6856"/>
                    <a:pt x="1101" y="10724"/>
                    <a:pt x="1527" y="14560"/>
                  </a:cubicBezTo>
                  <a:cubicBezTo>
                    <a:pt x="1730" y="16413"/>
                    <a:pt x="1574" y="18255"/>
                    <a:pt x="1730" y="20092"/>
                  </a:cubicBezTo>
                  <a:cubicBezTo>
                    <a:pt x="2107" y="20769"/>
                    <a:pt x="2461" y="21446"/>
                    <a:pt x="2154" y="22199"/>
                  </a:cubicBezTo>
                  <a:lnTo>
                    <a:pt x="2154" y="22226"/>
                  </a:lnTo>
                  <a:cubicBezTo>
                    <a:pt x="2042" y="23005"/>
                    <a:pt x="1585" y="23928"/>
                    <a:pt x="1145" y="24573"/>
                  </a:cubicBezTo>
                  <a:cubicBezTo>
                    <a:pt x="823" y="25041"/>
                    <a:pt x="527" y="25217"/>
                    <a:pt x="231" y="25701"/>
                  </a:cubicBezTo>
                  <a:cubicBezTo>
                    <a:pt x="248" y="26335"/>
                    <a:pt x="0" y="27260"/>
                    <a:pt x="178" y="27877"/>
                  </a:cubicBezTo>
                  <a:cubicBezTo>
                    <a:pt x="181" y="27891"/>
                    <a:pt x="203" y="27897"/>
                    <a:pt x="240" y="27897"/>
                  </a:cubicBezTo>
                  <a:cubicBezTo>
                    <a:pt x="497" y="27897"/>
                    <a:pt x="1502" y="27617"/>
                    <a:pt x="2542" y="27617"/>
                  </a:cubicBezTo>
                  <a:cubicBezTo>
                    <a:pt x="3205" y="27617"/>
                    <a:pt x="3882" y="27730"/>
                    <a:pt x="4389" y="28103"/>
                  </a:cubicBezTo>
                  <a:cubicBezTo>
                    <a:pt x="4424" y="28106"/>
                    <a:pt x="4457" y="28108"/>
                    <a:pt x="4489" y="28108"/>
                  </a:cubicBezTo>
                  <a:cubicBezTo>
                    <a:pt x="5113" y="28108"/>
                    <a:pt x="4955" y="27469"/>
                    <a:pt x="5190" y="27141"/>
                  </a:cubicBezTo>
                  <a:cubicBezTo>
                    <a:pt x="5424" y="26817"/>
                    <a:pt x="5682" y="26513"/>
                    <a:pt x="5944" y="26513"/>
                  </a:cubicBezTo>
                  <a:cubicBezTo>
                    <a:pt x="6139" y="26513"/>
                    <a:pt x="6336" y="26680"/>
                    <a:pt x="6528" y="27131"/>
                  </a:cubicBezTo>
                  <a:cubicBezTo>
                    <a:pt x="6765" y="27257"/>
                    <a:pt x="6959" y="27310"/>
                    <a:pt x="7120" y="27310"/>
                  </a:cubicBezTo>
                  <a:cubicBezTo>
                    <a:pt x="7703" y="27310"/>
                    <a:pt x="7865" y="26617"/>
                    <a:pt x="8096" y="26142"/>
                  </a:cubicBezTo>
                  <a:cubicBezTo>
                    <a:pt x="8281" y="25767"/>
                    <a:pt x="8426" y="25516"/>
                    <a:pt x="8645" y="25516"/>
                  </a:cubicBezTo>
                  <a:cubicBezTo>
                    <a:pt x="8788" y="25516"/>
                    <a:pt x="8964" y="25625"/>
                    <a:pt x="9203" y="25879"/>
                  </a:cubicBezTo>
                  <a:cubicBezTo>
                    <a:pt x="9486" y="26177"/>
                    <a:pt x="9776" y="26306"/>
                    <a:pt x="10040" y="26306"/>
                  </a:cubicBezTo>
                  <a:cubicBezTo>
                    <a:pt x="10453" y="26306"/>
                    <a:pt x="10804" y="25992"/>
                    <a:pt x="10971" y="25514"/>
                  </a:cubicBezTo>
                  <a:cubicBezTo>
                    <a:pt x="11383" y="24326"/>
                    <a:pt x="12303" y="23568"/>
                    <a:pt x="12980" y="22607"/>
                  </a:cubicBezTo>
                  <a:cubicBezTo>
                    <a:pt x="13178" y="22323"/>
                    <a:pt x="13501" y="22113"/>
                    <a:pt x="13474" y="21710"/>
                  </a:cubicBezTo>
                  <a:cubicBezTo>
                    <a:pt x="13463" y="21592"/>
                    <a:pt x="13468" y="21490"/>
                    <a:pt x="13479" y="21404"/>
                  </a:cubicBezTo>
                  <a:cubicBezTo>
                    <a:pt x="13506" y="21232"/>
                    <a:pt x="13565" y="21119"/>
                    <a:pt x="13657" y="21044"/>
                  </a:cubicBezTo>
                  <a:cubicBezTo>
                    <a:pt x="13667" y="21034"/>
                    <a:pt x="13684" y="21027"/>
                    <a:pt x="13699" y="21017"/>
                  </a:cubicBezTo>
                  <a:cubicBezTo>
                    <a:pt x="13704" y="21012"/>
                    <a:pt x="13716" y="21006"/>
                    <a:pt x="13726" y="21001"/>
                  </a:cubicBezTo>
                  <a:cubicBezTo>
                    <a:pt x="13823" y="20950"/>
                    <a:pt x="13942" y="20933"/>
                    <a:pt x="14072" y="20933"/>
                  </a:cubicBezTo>
                  <a:cubicBezTo>
                    <a:pt x="14244" y="20933"/>
                    <a:pt x="14435" y="20963"/>
                    <a:pt x="14618" y="20985"/>
                  </a:cubicBezTo>
                  <a:cubicBezTo>
                    <a:pt x="14863" y="20777"/>
                    <a:pt x="15104" y="20563"/>
                    <a:pt x="15350" y="20354"/>
                  </a:cubicBezTo>
                  <a:lnTo>
                    <a:pt x="15350" y="20354"/>
                  </a:lnTo>
                  <a:cubicBezTo>
                    <a:pt x="15346" y="20363"/>
                    <a:pt x="15342" y="20373"/>
                    <a:pt x="15338" y="20382"/>
                  </a:cubicBezTo>
                  <a:cubicBezTo>
                    <a:pt x="15338" y="20382"/>
                    <a:pt x="15343" y="20377"/>
                    <a:pt x="15348" y="20367"/>
                  </a:cubicBezTo>
                  <a:lnTo>
                    <a:pt x="15355" y="20350"/>
                  </a:lnTo>
                  <a:lnTo>
                    <a:pt x="15355" y="20350"/>
                  </a:lnTo>
                  <a:cubicBezTo>
                    <a:pt x="15353" y="20351"/>
                    <a:pt x="15352" y="20353"/>
                    <a:pt x="15350" y="20354"/>
                  </a:cubicBezTo>
                  <a:lnTo>
                    <a:pt x="15350" y="20354"/>
                  </a:lnTo>
                  <a:cubicBezTo>
                    <a:pt x="15461" y="20113"/>
                    <a:pt x="15638" y="20063"/>
                    <a:pt x="15835" y="20063"/>
                  </a:cubicBezTo>
                  <a:cubicBezTo>
                    <a:pt x="15932" y="20063"/>
                    <a:pt x="16033" y="20075"/>
                    <a:pt x="16133" y="20082"/>
                  </a:cubicBezTo>
                  <a:cubicBezTo>
                    <a:pt x="16052" y="19427"/>
                    <a:pt x="15967" y="18771"/>
                    <a:pt x="15886" y="18116"/>
                  </a:cubicBezTo>
                  <a:cubicBezTo>
                    <a:pt x="15886" y="18111"/>
                    <a:pt x="15886" y="18111"/>
                    <a:pt x="15891" y="18111"/>
                  </a:cubicBezTo>
                  <a:cubicBezTo>
                    <a:pt x="15923" y="18046"/>
                    <a:pt x="15896" y="17842"/>
                    <a:pt x="15843" y="17788"/>
                  </a:cubicBezTo>
                  <a:cubicBezTo>
                    <a:pt x="15821" y="17622"/>
                    <a:pt x="15806" y="17456"/>
                    <a:pt x="15784" y="17283"/>
                  </a:cubicBezTo>
                  <a:cubicBezTo>
                    <a:pt x="15392" y="16053"/>
                    <a:pt x="15193" y="14860"/>
                    <a:pt x="15214" y="13534"/>
                  </a:cubicBezTo>
                  <a:cubicBezTo>
                    <a:pt x="15219" y="13008"/>
                    <a:pt x="15231" y="12480"/>
                    <a:pt x="15231" y="11954"/>
                  </a:cubicBezTo>
                  <a:cubicBezTo>
                    <a:pt x="15010" y="10003"/>
                    <a:pt x="14790" y="8059"/>
                    <a:pt x="14569" y="6115"/>
                  </a:cubicBezTo>
                  <a:cubicBezTo>
                    <a:pt x="14634" y="6103"/>
                    <a:pt x="14704" y="6098"/>
                    <a:pt x="14768" y="6088"/>
                  </a:cubicBezTo>
                  <a:cubicBezTo>
                    <a:pt x="14720" y="5523"/>
                    <a:pt x="14678" y="4954"/>
                    <a:pt x="14634" y="4385"/>
                  </a:cubicBezTo>
                  <a:cubicBezTo>
                    <a:pt x="14581" y="3611"/>
                    <a:pt x="14457" y="2842"/>
                    <a:pt x="14349" y="2074"/>
                  </a:cubicBezTo>
                  <a:cubicBezTo>
                    <a:pt x="14323" y="2096"/>
                    <a:pt x="14301" y="2123"/>
                    <a:pt x="14274" y="2155"/>
                  </a:cubicBezTo>
                  <a:cubicBezTo>
                    <a:pt x="13994" y="1484"/>
                    <a:pt x="14043" y="839"/>
                    <a:pt x="14016" y="205"/>
                  </a:cubicBezTo>
                  <a:cubicBezTo>
                    <a:pt x="14043" y="130"/>
                    <a:pt x="14070" y="60"/>
                    <a:pt x="1410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98"/>
            <p:cNvSpPr/>
            <p:nvPr/>
          </p:nvSpPr>
          <p:spPr>
            <a:xfrm>
              <a:off x="4627763" y="2347561"/>
              <a:ext cx="452679" cy="392485"/>
            </a:xfrm>
            <a:custGeom>
              <a:avLst/>
              <a:gdLst/>
              <a:ahLst/>
              <a:cxnLst/>
              <a:rect l="l" t="t" r="r" b="b"/>
              <a:pathLst>
                <a:path w="36316" h="31487" extrusionOk="0">
                  <a:moveTo>
                    <a:pt x="19715" y="1"/>
                  </a:moveTo>
                  <a:cubicBezTo>
                    <a:pt x="19612" y="1"/>
                    <a:pt x="19506" y="4"/>
                    <a:pt x="19399" y="11"/>
                  </a:cubicBezTo>
                  <a:cubicBezTo>
                    <a:pt x="18980" y="38"/>
                    <a:pt x="18561" y="48"/>
                    <a:pt x="18142" y="53"/>
                  </a:cubicBezTo>
                  <a:cubicBezTo>
                    <a:pt x="17723" y="60"/>
                    <a:pt x="17304" y="60"/>
                    <a:pt x="16885" y="70"/>
                  </a:cubicBezTo>
                  <a:cubicBezTo>
                    <a:pt x="13710" y="414"/>
                    <a:pt x="10519" y="397"/>
                    <a:pt x="7333" y="548"/>
                  </a:cubicBezTo>
                  <a:cubicBezTo>
                    <a:pt x="5292" y="645"/>
                    <a:pt x="3251" y="720"/>
                    <a:pt x="1208" y="806"/>
                  </a:cubicBezTo>
                  <a:cubicBezTo>
                    <a:pt x="1199" y="806"/>
                    <a:pt x="1189" y="807"/>
                    <a:pt x="1179" y="807"/>
                  </a:cubicBezTo>
                  <a:cubicBezTo>
                    <a:pt x="1024" y="807"/>
                    <a:pt x="832" y="768"/>
                    <a:pt x="668" y="768"/>
                  </a:cubicBezTo>
                  <a:cubicBezTo>
                    <a:pt x="515" y="768"/>
                    <a:pt x="386" y="802"/>
                    <a:pt x="333" y="930"/>
                  </a:cubicBezTo>
                  <a:lnTo>
                    <a:pt x="60" y="1064"/>
                  </a:lnTo>
                  <a:cubicBezTo>
                    <a:pt x="38" y="1069"/>
                    <a:pt x="21" y="1069"/>
                    <a:pt x="0" y="1074"/>
                  </a:cubicBezTo>
                  <a:cubicBezTo>
                    <a:pt x="43" y="1139"/>
                    <a:pt x="97" y="1198"/>
                    <a:pt x="167" y="1246"/>
                  </a:cubicBezTo>
                  <a:cubicBezTo>
                    <a:pt x="204" y="1327"/>
                    <a:pt x="241" y="1402"/>
                    <a:pt x="279" y="1478"/>
                  </a:cubicBezTo>
                  <a:cubicBezTo>
                    <a:pt x="323" y="1553"/>
                    <a:pt x="360" y="1627"/>
                    <a:pt x="403" y="1697"/>
                  </a:cubicBezTo>
                  <a:cubicBezTo>
                    <a:pt x="913" y="2847"/>
                    <a:pt x="913" y="4174"/>
                    <a:pt x="2235" y="5029"/>
                  </a:cubicBezTo>
                  <a:cubicBezTo>
                    <a:pt x="2369" y="5076"/>
                    <a:pt x="2482" y="5136"/>
                    <a:pt x="2579" y="5210"/>
                  </a:cubicBezTo>
                  <a:cubicBezTo>
                    <a:pt x="2676" y="5292"/>
                    <a:pt x="2761" y="5378"/>
                    <a:pt x="2832" y="5480"/>
                  </a:cubicBezTo>
                  <a:cubicBezTo>
                    <a:pt x="3196" y="6157"/>
                    <a:pt x="3385" y="7161"/>
                    <a:pt x="3750" y="8111"/>
                  </a:cubicBezTo>
                  <a:cubicBezTo>
                    <a:pt x="3792" y="8230"/>
                    <a:pt x="3841" y="8349"/>
                    <a:pt x="3895" y="8466"/>
                  </a:cubicBezTo>
                  <a:cubicBezTo>
                    <a:pt x="4233" y="9487"/>
                    <a:pt x="5560" y="10154"/>
                    <a:pt x="6023" y="11969"/>
                  </a:cubicBezTo>
                  <a:lnTo>
                    <a:pt x="6023" y="12393"/>
                  </a:lnTo>
                  <a:cubicBezTo>
                    <a:pt x="6006" y="16417"/>
                    <a:pt x="5996" y="20441"/>
                    <a:pt x="6033" y="24465"/>
                  </a:cubicBezTo>
                  <a:cubicBezTo>
                    <a:pt x="6033" y="24916"/>
                    <a:pt x="5941" y="25152"/>
                    <a:pt x="5738" y="25266"/>
                  </a:cubicBezTo>
                  <a:lnTo>
                    <a:pt x="5738" y="25733"/>
                  </a:lnTo>
                  <a:cubicBezTo>
                    <a:pt x="5969" y="25851"/>
                    <a:pt x="6048" y="26087"/>
                    <a:pt x="6028" y="26528"/>
                  </a:cubicBezTo>
                  <a:cubicBezTo>
                    <a:pt x="5990" y="27232"/>
                    <a:pt x="5996" y="27935"/>
                    <a:pt x="6033" y="28634"/>
                  </a:cubicBezTo>
                  <a:cubicBezTo>
                    <a:pt x="6055" y="28655"/>
                    <a:pt x="6070" y="28683"/>
                    <a:pt x="6097" y="28703"/>
                  </a:cubicBezTo>
                  <a:cubicBezTo>
                    <a:pt x="6194" y="28805"/>
                    <a:pt x="6313" y="28876"/>
                    <a:pt x="6430" y="28929"/>
                  </a:cubicBezTo>
                  <a:cubicBezTo>
                    <a:pt x="6420" y="28817"/>
                    <a:pt x="6409" y="28703"/>
                    <a:pt x="6403" y="28586"/>
                  </a:cubicBezTo>
                  <a:cubicBezTo>
                    <a:pt x="8064" y="28586"/>
                    <a:pt x="9701" y="28615"/>
                    <a:pt x="11328" y="28615"/>
                  </a:cubicBezTo>
                  <a:cubicBezTo>
                    <a:pt x="12417" y="28615"/>
                    <a:pt x="13502" y="28602"/>
                    <a:pt x="14585" y="28559"/>
                  </a:cubicBezTo>
                  <a:cubicBezTo>
                    <a:pt x="15257" y="28532"/>
                    <a:pt x="15929" y="28528"/>
                    <a:pt x="16601" y="28528"/>
                  </a:cubicBezTo>
                  <a:cubicBezTo>
                    <a:pt x="16981" y="28528"/>
                    <a:pt x="17362" y="28529"/>
                    <a:pt x="17744" y="28529"/>
                  </a:cubicBezTo>
                  <a:cubicBezTo>
                    <a:pt x="18895" y="28529"/>
                    <a:pt x="20048" y="28515"/>
                    <a:pt x="21205" y="28403"/>
                  </a:cubicBezTo>
                  <a:cubicBezTo>
                    <a:pt x="24202" y="28108"/>
                    <a:pt x="27237" y="28160"/>
                    <a:pt x="30256" y="28080"/>
                  </a:cubicBezTo>
                  <a:cubicBezTo>
                    <a:pt x="30444" y="28080"/>
                    <a:pt x="30637" y="28236"/>
                    <a:pt x="30831" y="28333"/>
                  </a:cubicBezTo>
                  <a:cubicBezTo>
                    <a:pt x="30944" y="28762"/>
                    <a:pt x="31212" y="29166"/>
                    <a:pt x="31094" y="29643"/>
                  </a:cubicBezTo>
                  <a:cubicBezTo>
                    <a:pt x="30751" y="29826"/>
                    <a:pt x="30374" y="29982"/>
                    <a:pt x="30294" y="30433"/>
                  </a:cubicBezTo>
                  <a:cubicBezTo>
                    <a:pt x="30244" y="30425"/>
                    <a:pt x="30196" y="30419"/>
                    <a:pt x="30154" y="30419"/>
                  </a:cubicBezTo>
                  <a:cubicBezTo>
                    <a:pt x="30013" y="30419"/>
                    <a:pt x="29935" y="30481"/>
                    <a:pt x="30009" y="30696"/>
                  </a:cubicBezTo>
                  <a:cubicBezTo>
                    <a:pt x="29944" y="30680"/>
                    <a:pt x="29887" y="30672"/>
                    <a:pt x="29837" y="30672"/>
                  </a:cubicBezTo>
                  <a:cubicBezTo>
                    <a:pt x="29669" y="30672"/>
                    <a:pt x="29590" y="30764"/>
                    <a:pt x="29553" y="30900"/>
                  </a:cubicBezTo>
                  <a:cubicBezTo>
                    <a:pt x="29585" y="30981"/>
                    <a:pt x="29638" y="31061"/>
                    <a:pt x="29708" y="31121"/>
                  </a:cubicBezTo>
                  <a:cubicBezTo>
                    <a:pt x="29891" y="31272"/>
                    <a:pt x="30101" y="31395"/>
                    <a:pt x="30320" y="31487"/>
                  </a:cubicBezTo>
                  <a:cubicBezTo>
                    <a:pt x="30965" y="31443"/>
                    <a:pt x="31609" y="31411"/>
                    <a:pt x="32244" y="31299"/>
                  </a:cubicBezTo>
                  <a:cubicBezTo>
                    <a:pt x="32388" y="31272"/>
                    <a:pt x="32520" y="31257"/>
                    <a:pt x="32637" y="31257"/>
                  </a:cubicBezTo>
                  <a:cubicBezTo>
                    <a:pt x="32739" y="31257"/>
                    <a:pt x="32830" y="31268"/>
                    <a:pt x="32910" y="31293"/>
                  </a:cubicBezTo>
                  <a:cubicBezTo>
                    <a:pt x="32953" y="31266"/>
                    <a:pt x="32995" y="31244"/>
                    <a:pt x="33034" y="31217"/>
                  </a:cubicBezTo>
                  <a:cubicBezTo>
                    <a:pt x="33297" y="31051"/>
                    <a:pt x="33528" y="30836"/>
                    <a:pt x="33711" y="30578"/>
                  </a:cubicBezTo>
                  <a:cubicBezTo>
                    <a:pt x="33721" y="30520"/>
                    <a:pt x="33743" y="30455"/>
                    <a:pt x="33754" y="30396"/>
                  </a:cubicBezTo>
                  <a:cubicBezTo>
                    <a:pt x="33866" y="29799"/>
                    <a:pt x="33957" y="29198"/>
                    <a:pt x="34059" y="28596"/>
                  </a:cubicBezTo>
                  <a:cubicBezTo>
                    <a:pt x="34291" y="28494"/>
                    <a:pt x="34307" y="28279"/>
                    <a:pt x="34329" y="28064"/>
                  </a:cubicBezTo>
                  <a:cubicBezTo>
                    <a:pt x="34500" y="27994"/>
                    <a:pt x="34678" y="27935"/>
                    <a:pt x="34855" y="27882"/>
                  </a:cubicBezTo>
                  <a:cubicBezTo>
                    <a:pt x="34860" y="27806"/>
                    <a:pt x="34865" y="27731"/>
                    <a:pt x="34877" y="27667"/>
                  </a:cubicBezTo>
                  <a:cubicBezTo>
                    <a:pt x="34758" y="27543"/>
                    <a:pt x="34656" y="27366"/>
                    <a:pt x="34602" y="27103"/>
                  </a:cubicBezTo>
                  <a:cubicBezTo>
                    <a:pt x="34714" y="27022"/>
                    <a:pt x="34868" y="26974"/>
                    <a:pt x="35082" y="26974"/>
                  </a:cubicBezTo>
                  <a:cubicBezTo>
                    <a:pt x="35095" y="26974"/>
                    <a:pt x="35109" y="26974"/>
                    <a:pt x="35123" y="26974"/>
                  </a:cubicBezTo>
                  <a:lnTo>
                    <a:pt x="35102" y="26995"/>
                  </a:lnTo>
                  <a:cubicBezTo>
                    <a:pt x="36315" y="26442"/>
                    <a:pt x="36129" y="25330"/>
                    <a:pt x="36171" y="24309"/>
                  </a:cubicBezTo>
                  <a:cubicBezTo>
                    <a:pt x="36099" y="24248"/>
                    <a:pt x="36008" y="24228"/>
                    <a:pt x="35908" y="24228"/>
                  </a:cubicBezTo>
                  <a:cubicBezTo>
                    <a:pt x="35822" y="24228"/>
                    <a:pt x="35728" y="24243"/>
                    <a:pt x="35633" y="24260"/>
                  </a:cubicBezTo>
                  <a:cubicBezTo>
                    <a:pt x="35628" y="24240"/>
                    <a:pt x="35628" y="24223"/>
                    <a:pt x="35623" y="24202"/>
                  </a:cubicBezTo>
                  <a:cubicBezTo>
                    <a:pt x="35569" y="24223"/>
                    <a:pt x="35510" y="24234"/>
                    <a:pt x="35452" y="24234"/>
                  </a:cubicBezTo>
                  <a:cubicBezTo>
                    <a:pt x="35425" y="24234"/>
                    <a:pt x="35392" y="24228"/>
                    <a:pt x="35365" y="24228"/>
                  </a:cubicBezTo>
                  <a:cubicBezTo>
                    <a:pt x="35209" y="24202"/>
                    <a:pt x="35075" y="24158"/>
                    <a:pt x="34951" y="24099"/>
                  </a:cubicBezTo>
                  <a:cubicBezTo>
                    <a:pt x="34914" y="24035"/>
                    <a:pt x="34887" y="23955"/>
                    <a:pt x="34871" y="23841"/>
                  </a:cubicBezTo>
                  <a:cubicBezTo>
                    <a:pt x="34817" y="23815"/>
                    <a:pt x="34768" y="23777"/>
                    <a:pt x="34726" y="23739"/>
                  </a:cubicBezTo>
                  <a:cubicBezTo>
                    <a:pt x="34409" y="23665"/>
                    <a:pt x="34339" y="23390"/>
                    <a:pt x="34242" y="23015"/>
                  </a:cubicBezTo>
                  <a:cubicBezTo>
                    <a:pt x="34011" y="22358"/>
                    <a:pt x="34006" y="21483"/>
                    <a:pt x="33915" y="20726"/>
                  </a:cubicBezTo>
                  <a:cubicBezTo>
                    <a:pt x="33684" y="20334"/>
                    <a:pt x="33538" y="19920"/>
                    <a:pt x="33523" y="19464"/>
                  </a:cubicBezTo>
                  <a:cubicBezTo>
                    <a:pt x="33469" y="19388"/>
                    <a:pt x="33409" y="19318"/>
                    <a:pt x="33350" y="19259"/>
                  </a:cubicBezTo>
                  <a:cubicBezTo>
                    <a:pt x="33184" y="19259"/>
                    <a:pt x="33066" y="19167"/>
                    <a:pt x="32990" y="18986"/>
                  </a:cubicBezTo>
                  <a:cubicBezTo>
                    <a:pt x="32995" y="18986"/>
                    <a:pt x="33002" y="18980"/>
                    <a:pt x="33012" y="18980"/>
                  </a:cubicBezTo>
                  <a:cubicBezTo>
                    <a:pt x="32990" y="18964"/>
                    <a:pt x="32970" y="18953"/>
                    <a:pt x="32953" y="18942"/>
                  </a:cubicBezTo>
                  <a:lnTo>
                    <a:pt x="32953" y="18942"/>
                  </a:lnTo>
                  <a:cubicBezTo>
                    <a:pt x="32953" y="18948"/>
                    <a:pt x="32953" y="18958"/>
                    <a:pt x="32958" y="18964"/>
                  </a:cubicBezTo>
                  <a:cubicBezTo>
                    <a:pt x="32690" y="18921"/>
                    <a:pt x="32464" y="18813"/>
                    <a:pt x="32298" y="18614"/>
                  </a:cubicBezTo>
                  <a:cubicBezTo>
                    <a:pt x="31792" y="18405"/>
                    <a:pt x="31255" y="18239"/>
                    <a:pt x="30826" y="17959"/>
                  </a:cubicBezTo>
                  <a:lnTo>
                    <a:pt x="30826" y="17949"/>
                  </a:lnTo>
                  <a:cubicBezTo>
                    <a:pt x="30815" y="17917"/>
                    <a:pt x="30810" y="17905"/>
                    <a:pt x="30810" y="17905"/>
                  </a:cubicBezTo>
                  <a:cubicBezTo>
                    <a:pt x="30793" y="17890"/>
                    <a:pt x="30739" y="17873"/>
                    <a:pt x="30681" y="17857"/>
                  </a:cubicBezTo>
                  <a:cubicBezTo>
                    <a:pt x="30461" y="17685"/>
                    <a:pt x="30272" y="17481"/>
                    <a:pt x="30149" y="17201"/>
                  </a:cubicBezTo>
                  <a:cubicBezTo>
                    <a:pt x="29746" y="16256"/>
                    <a:pt x="30047" y="15123"/>
                    <a:pt x="30025" y="14129"/>
                  </a:cubicBezTo>
                  <a:cubicBezTo>
                    <a:pt x="30009" y="13452"/>
                    <a:pt x="29972" y="12705"/>
                    <a:pt x="29665" y="12093"/>
                  </a:cubicBezTo>
                  <a:cubicBezTo>
                    <a:pt x="29574" y="11899"/>
                    <a:pt x="29439" y="11706"/>
                    <a:pt x="29278" y="11540"/>
                  </a:cubicBezTo>
                  <a:cubicBezTo>
                    <a:pt x="28999" y="11431"/>
                    <a:pt x="28730" y="11314"/>
                    <a:pt x="28542" y="11083"/>
                  </a:cubicBezTo>
                  <a:cubicBezTo>
                    <a:pt x="28444" y="11059"/>
                    <a:pt x="28340" y="11044"/>
                    <a:pt x="28236" y="11044"/>
                  </a:cubicBezTo>
                  <a:cubicBezTo>
                    <a:pt x="28222" y="11044"/>
                    <a:pt x="28207" y="11044"/>
                    <a:pt x="28193" y="11045"/>
                  </a:cubicBezTo>
                  <a:cubicBezTo>
                    <a:pt x="28065" y="11134"/>
                    <a:pt x="27945" y="11257"/>
                    <a:pt x="27787" y="11257"/>
                  </a:cubicBezTo>
                  <a:cubicBezTo>
                    <a:pt x="27745" y="11257"/>
                    <a:pt x="27700" y="11248"/>
                    <a:pt x="27651" y="11228"/>
                  </a:cubicBezTo>
                  <a:cubicBezTo>
                    <a:pt x="27661" y="11206"/>
                    <a:pt x="27677" y="11190"/>
                    <a:pt x="27689" y="11168"/>
                  </a:cubicBezTo>
                  <a:lnTo>
                    <a:pt x="27689" y="11168"/>
                  </a:lnTo>
                  <a:cubicBezTo>
                    <a:pt x="27602" y="11201"/>
                    <a:pt x="27511" y="11223"/>
                    <a:pt x="27426" y="11238"/>
                  </a:cubicBezTo>
                  <a:cubicBezTo>
                    <a:pt x="27455" y="11241"/>
                    <a:pt x="27485" y="11243"/>
                    <a:pt x="27518" y="11243"/>
                  </a:cubicBezTo>
                  <a:cubicBezTo>
                    <a:pt x="27551" y="11243"/>
                    <a:pt x="27586" y="11241"/>
                    <a:pt x="27624" y="11238"/>
                  </a:cubicBezTo>
                  <a:lnTo>
                    <a:pt x="27624" y="11238"/>
                  </a:lnTo>
                  <a:cubicBezTo>
                    <a:pt x="27607" y="11302"/>
                    <a:pt x="27587" y="11362"/>
                    <a:pt x="27570" y="11416"/>
                  </a:cubicBezTo>
                  <a:cubicBezTo>
                    <a:pt x="27500" y="11426"/>
                    <a:pt x="27431" y="11431"/>
                    <a:pt x="27355" y="11431"/>
                  </a:cubicBezTo>
                  <a:cubicBezTo>
                    <a:pt x="27151" y="11431"/>
                    <a:pt x="26990" y="11373"/>
                    <a:pt x="26856" y="11287"/>
                  </a:cubicBezTo>
                  <a:cubicBezTo>
                    <a:pt x="26851" y="11277"/>
                    <a:pt x="26845" y="11260"/>
                    <a:pt x="26839" y="11250"/>
                  </a:cubicBezTo>
                  <a:cubicBezTo>
                    <a:pt x="26593" y="10637"/>
                    <a:pt x="26297" y="10030"/>
                    <a:pt x="26147" y="9380"/>
                  </a:cubicBezTo>
                  <a:cubicBezTo>
                    <a:pt x="26098" y="9256"/>
                    <a:pt x="26040" y="9133"/>
                    <a:pt x="25963" y="9014"/>
                  </a:cubicBezTo>
                  <a:cubicBezTo>
                    <a:pt x="25733" y="8627"/>
                    <a:pt x="25432" y="8305"/>
                    <a:pt x="25105" y="7999"/>
                  </a:cubicBezTo>
                  <a:cubicBezTo>
                    <a:pt x="24932" y="7962"/>
                    <a:pt x="24803" y="7860"/>
                    <a:pt x="24728" y="7677"/>
                  </a:cubicBezTo>
                  <a:cubicBezTo>
                    <a:pt x="24621" y="7585"/>
                    <a:pt x="24508" y="7494"/>
                    <a:pt x="24401" y="7409"/>
                  </a:cubicBezTo>
                  <a:cubicBezTo>
                    <a:pt x="24396" y="7414"/>
                    <a:pt x="24389" y="7419"/>
                    <a:pt x="24384" y="7429"/>
                  </a:cubicBezTo>
                  <a:cubicBezTo>
                    <a:pt x="24314" y="7360"/>
                    <a:pt x="24240" y="7295"/>
                    <a:pt x="24170" y="7231"/>
                  </a:cubicBezTo>
                  <a:cubicBezTo>
                    <a:pt x="24024" y="7215"/>
                    <a:pt x="23938" y="7144"/>
                    <a:pt x="23917" y="7015"/>
                  </a:cubicBezTo>
                  <a:cubicBezTo>
                    <a:pt x="23422" y="6608"/>
                    <a:pt x="22961" y="6177"/>
                    <a:pt x="22623" y="5624"/>
                  </a:cubicBezTo>
                  <a:cubicBezTo>
                    <a:pt x="22257" y="5023"/>
                    <a:pt x="22128" y="4416"/>
                    <a:pt x="22090" y="3799"/>
                  </a:cubicBezTo>
                  <a:cubicBezTo>
                    <a:pt x="21983" y="3331"/>
                    <a:pt x="22090" y="2825"/>
                    <a:pt x="22123" y="2337"/>
                  </a:cubicBezTo>
                  <a:lnTo>
                    <a:pt x="22123" y="2272"/>
                  </a:lnTo>
                  <a:cubicBezTo>
                    <a:pt x="22133" y="2068"/>
                    <a:pt x="22128" y="1870"/>
                    <a:pt x="22085" y="1676"/>
                  </a:cubicBezTo>
                  <a:cubicBezTo>
                    <a:pt x="22036" y="1461"/>
                    <a:pt x="21946" y="1257"/>
                    <a:pt x="21778" y="1064"/>
                  </a:cubicBezTo>
                  <a:cubicBezTo>
                    <a:pt x="21300" y="240"/>
                    <a:pt x="20568" y="1"/>
                    <a:pt x="19715"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98"/>
            <p:cNvSpPr/>
            <p:nvPr/>
          </p:nvSpPr>
          <p:spPr>
            <a:xfrm>
              <a:off x="4999880" y="2558157"/>
              <a:ext cx="2082" cy="1807"/>
            </a:xfrm>
            <a:custGeom>
              <a:avLst/>
              <a:gdLst/>
              <a:ahLst/>
              <a:cxnLst/>
              <a:rect l="l" t="t" r="r" b="b"/>
              <a:pathLst>
                <a:path w="167" h="145" extrusionOk="0">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98"/>
            <p:cNvSpPr/>
            <p:nvPr/>
          </p:nvSpPr>
          <p:spPr>
            <a:xfrm>
              <a:off x="4952065" y="2267735"/>
              <a:ext cx="349" cy="287"/>
            </a:xfrm>
            <a:custGeom>
              <a:avLst/>
              <a:gdLst/>
              <a:ahLst/>
              <a:cxnLst/>
              <a:rect l="l" t="t" r="r" b="b"/>
              <a:pathLst>
                <a:path w="28" h="23" extrusionOk="0">
                  <a:moveTo>
                    <a:pt x="28" y="0"/>
                  </a:moveTo>
                  <a:lnTo>
                    <a:pt x="1" y="22"/>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98"/>
            <p:cNvSpPr/>
            <p:nvPr/>
          </p:nvSpPr>
          <p:spPr>
            <a:xfrm>
              <a:off x="5408097" y="3116639"/>
              <a:ext cx="137" cy="137"/>
            </a:xfrm>
            <a:custGeom>
              <a:avLst/>
              <a:gdLst/>
              <a:ahLst/>
              <a:cxnLst/>
              <a:rect l="l" t="t" r="r" b="b"/>
              <a:pathLst>
                <a:path w="11" h="11" extrusionOk="0">
                  <a:moveTo>
                    <a:pt x="0" y="1"/>
                  </a:moveTo>
                  <a:lnTo>
                    <a:pt x="11" y="11"/>
                  </a:lnTo>
                  <a:lnTo>
                    <a:pt x="11" y="1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98"/>
            <p:cNvSpPr/>
            <p:nvPr/>
          </p:nvSpPr>
          <p:spPr>
            <a:xfrm>
              <a:off x="5404943" y="3033136"/>
              <a:ext cx="12" cy="12"/>
            </a:xfrm>
            <a:custGeom>
              <a:avLst/>
              <a:gdLst/>
              <a:ahLst/>
              <a:cxnLst/>
              <a:rect l="l" t="t" r="r" b="b"/>
              <a:pathLst>
                <a:path w="1" h="1" extrusionOk="0">
                  <a:moveTo>
                    <a:pt x="1" y="0"/>
                  </a:move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98"/>
            <p:cNvSpPr/>
            <p:nvPr/>
          </p:nvSpPr>
          <p:spPr>
            <a:xfrm>
              <a:off x="5331549" y="2779448"/>
              <a:ext cx="375757" cy="379996"/>
            </a:xfrm>
            <a:custGeom>
              <a:avLst/>
              <a:gdLst/>
              <a:ahLst/>
              <a:cxnLst/>
              <a:rect l="l" t="t" r="r" b="b"/>
              <a:pathLst>
                <a:path w="30145" h="30485" extrusionOk="0">
                  <a:moveTo>
                    <a:pt x="13285" y="1"/>
                  </a:moveTo>
                  <a:cubicBezTo>
                    <a:pt x="13214" y="1"/>
                    <a:pt x="13136" y="7"/>
                    <a:pt x="13050" y="18"/>
                  </a:cubicBezTo>
                  <a:cubicBezTo>
                    <a:pt x="10815" y="330"/>
                    <a:pt x="8586" y="636"/>
                    <a:pt x="6350" y="932"/>
                  </a:cubicBezTo>
                  <a:cubicBezTo>
                    <a:pt x="6125" y="878"/>
                    <a:pt x="5938" y="782"/>
                    <a:pt x="5792" y="626"/>
                  </a:cubicBezTo>
                  <a:cubicBezTo>
                    <a:pt x="5749" y="583"/>
                    <a:pt x="5717" y="534"/>
                    <a:pt x="5685" y="481"/>
                  </a:cubicBezTo>
                  <a:cubicBezTo>
                    <a:pt x="5524" y="502"/>
                    <a:pt x="5368" y="524"/>
                    <a:pt x="5207" y="546"/>
                  </a:cubicBezTo>
                  <a:cubicBezTo>
                    <a:pt x="4976" y="712"/>
                    <a:pt x="4691" y="836"/>
                    <a:pt x="4294" y="883"/>
                  </a:cubicBezTo>
                  <a:cubicBezTo>
                    <a:pt x="2993" y="1050"/>
                    <a:pt x="1693" y="1206"/>
                    <a:pt x="393" y="1351"/>
                  </a:cubicBezTo>
                  <a:cubicBezTo>
                    <a:pt x="323" y="1404"/>
                    <a:pt x="265" y="1458"/>
                    <a:pt x="205" y="1528"/>
                  </a:cubicBezTo>
                  <a:cubicBezTo>
                    <a:pt x="188" y="1550"/>
                    <a:pt x="173" y="1571"/>
                    <a:pt x="156" y="1593"/>
                  </a:cubicBezTo>
                  <a:cubicBezTo>
                    <a:pt x="60" y="1738"/>
                    <a:pt x="17" y="1893"/>
                    <a:pt x="0" y="2054"/>
                  </a:cubicBezTo>
                  <a:cubicBezTo>
                    <a:pt x="136" y="2195"/>
                    <a:pt x="232" y="2398"/>
                    <a:pt x="312" y="2694"/>
                  </a:cubicBezTo>
                  <a:cubicBezTo>
                    <a:pt x="887" y="4773"/>
                    <a:pt x="1495" y="6847"/>
                    <a:pt x="2182" y="8888"/>
                  </a:cubicBezTo>
                  <a:cubicBezTo>
                    <a:pt x="2988" y="11284"/>
                    <a:pt x="3412" y="13809"/>
                    <a:pt x="4540" y="16097"/>
                  </a:cubicBezTo>
                  <a:cubicBezTo>
                    <a:pt x="4540" y="16097"/>
                    <a:pt x="4535" y="16092"/>
                    <a:pt x="4530" y="16092"/>
                  </a:cubicBezTo>
                  <a:lnTo>
                    <a:pt x="4530" y="16092"/>
                  </a:lnTo>
                  <a:cubicBezTo>
                    <a:pt x="4642" y="16785"/>
                    <a:pt x="4589" y="17548"/>
                    <a:pt x="5330" y="17972"/>
                  </a:cubicBezTo>
                  <a:cubicBezTo>
                    <a:pt x="5222" y="18381"/>
                    <a:pt x="5985" y="18423"/>
                    <a:pt x="5733" y="18897"/>
                  </a:cubicBezTo>
                  <a:lnTo>
                    <a:pt x="5733" y="18902"/>
                  </a:lnTo>
                  <a:cubicBezTo>
                    <a:pt x="5787" y="19299"/>
                    <a:pt x="5841" y="19697"/>
                    <a:pt x="5899" y="20094"/>
                  </a:cubicBezTo>
                  <a:cubicBezTo>
                    <a:pt x="5889" y="20191"/>
                    <a:pt x="5878" y="20283"/>
                    <a:pt x="5867" y="20374"/>
                  </a:cubicBezTo>
                  <a:cubicBezTo>
                    <a:pt x="5873" y="20369"/>
                    <a:pt x="5878" y="20369"/>
                    <a:pt x="5883" y="20363"/>
                  </a:cubicBezTo>
                  <a:lnTo>
                    <a:pt x="5883" y="20363"/>
                  </a:lnTo>
                  <a:cubicBezTo>
                    <a:pt x="5539" y="21502"/>
                    <a:pt x="5003" y="22625"/>
                    <a:pt x="5609" y="23833"/>
                  </a:cubicBezTo>
                  <a:lnTo>
                    <a:pt x="5598" y="23833"/>
                  </a:lnTo>
                  <a:cubicBezTo>
                    <a:pt x="5615" y="24059"/>
                    <a:pt x="5609" y="24295"/>
                    <a:pt x="5878" y="24392"/>
                  </a:cubicBezTo>
                  <a:cubicBezTo>
                    <a:pt x="6415" y="25230"/>
                    <a:pt x="5470" y="26219"/>
                    <a:pt x="6136" y="27041"/>
                  </a:cubicBezTo>
                  <a:cubicBezTo>
                    <a:pt x="6238" y="27357"/>
                    <a:pt x="6340" y="27674"/>
                    <a:pt x="6657" y="27847"/>
                  </a:cubicBezTo>
                  <a:cubicBezTo>
                    <a:pt x="6576" y="27932"/>
                    <a:pt x="6501" y="28073"/>
                    <a:pt x="6415" y="28083"/>
                  </a:cubicBezTo>
                  <a:cubicBezTo>
                    <a:pt x="6345" y="28093"/>
                    <a:pt x="6275" y="28098"/>
                    <a:pt x="6211" y="28110"/>
                  </a:cubicBezTo>
                  <a:lnTo>
                    <a:pt x="6228" y="28137"/>
                  </a:lnTo>
                  <a:cubicBezTo>
                    <a:pt x="6281" y="28227"/>
                    <a:pt x="6362" y="28298"/>
                    <a:pt x="6453" y="28341"/>
                  </a:cubicBezTo>
                  <a:cubicBezTo>
                    <a:pt x="6453" y="28373"/>
                    <a:pt x="6447" y="28432"/>
                    <a:pt x="6442" y="28480"/>
                  </a:cubicBezTo>
                  <a:cubicBezTo>
                    <a:pt x="6635" y="28529"/>
                    <a:pt x="6808" y="28653"/>
                    <a:pt x="6942" y="28911"/>
                  </a:cubicBezTo>
                  <a:lnTo>
                    <a:pt x="6930" y="28911"/>
                  </a:lnTo>
                  <a:lnTo>
                    <a:pt x="6952" y="28931"/>
                  </a:lnTo>
                  <a:lnTo>
                    <a:pt x="6952" y="28921"/>
                  </a:lnTo>
                  <a:cubicBezTo>
                    <a:pt x="7253" y="29104"/>
                    <a:pt x="7022" y="29652"/>
                    <a:pt x="7473" y="29732"/>
                  </a:cubicBezTo>
                  <a:cubicBezTo>
                    <a:pt x="7626" y="30185"/>
                    <a:pt x="7917" y="30287"/>
                    <a:pt x="8234" y="30287"/>
                  </a:cubicBezTo>
                  <a:cubicBezTo>
                    <a:pt x="8461" y="30287"/>
                    <a:pt x="8702" y="30234"/>
                    <a:pt x="8913" y="30221"/>
                  </a:cubicBezTo>
                  <a:cubicBezTo>
                    <a:pt x="13255" y="29958"/>
                    <a:pt x="17589" y="29705"/>
                    <a:pt x="21919" y="29323"/>
                  </a:cubicBezTo>
                  <a:cubicBezTo>
                    <a:pt x="22031" y="29313"/>
                    <a:pt x="22137" y="29308"/>
                    <a:pt x="22239" y="29308"/>
                  </a:cubicBezTo>
                  <a:cubicBezTo>
                    <a:pt x="22888" y="29308"/>
                    <a:pt x="23324" y="29519"/>
                    <a:pt x="23751" y="29980"/>
                  </a:cubicBezTo>
                  <a:cubicBezTo>
                    <a:pt x="23888" y="30300"/>
                    <a:pt x="24132" y="30484"/>
                    <a:pt x="24416" y="30484"/>
                  </a:cubicBezTo>
                  <a:cubicBezTo>
                    <a:pt x="24455" y="30484"/>
                    <a:pt x="24495" y="30481"/>
                    <a:pt x="24536" y="30473"/>
                  </a:cubicBezTo>
                  <a:cubicBezTo>
                    <a:pt x="24670" y="30414"/>
                    <a:pt x="24767" y="30334"/>
                    <a:pt x="24842" y="30258"/>
                  </a:cubicBezTo>
                  <a:cubicBezTo>
                    <a:pt x="24901" y="30076"/>
                    <a:pt x="24804" y="29807"/>
                    <a:pt x="24837" y="29608"/>
                  </a:cubicBezTo>
                  <a:cubicBezTo>
                    <a:pt x="24955" y="28824"/>
                    <a:pt x="24401" y="28093"/>
                    <a:pt x="24638" y="27299"/>
                  </a:cubicBezTo>
                  <a:cubicBezTo>
                    <a:pt x="24791" y="27178"/>
                    <a:pt x="24943" y="27126"/>
                    <a:pt x="25096" y="27126"/>
                  </a:cubicBezTo>
                  <a:cubicBezTo>
                    <a:pt x="25275" y="27126"/>
                    <a:pt x="25454" y="27198"/>
                    <a:pt x="25632" y="27315"/>
                  </a:cubicBezTo>
                  <a:cubicBezTo>
                    <a:pt x="25691" y="27536"/>
                    <a:pt x="25852" y="27586"/>
                    <a:pt x="26023" y="27586"/>
                  </a:cubicBezTo>
                  <a:cubicBezTo>
                    <a:pt x="26068" y="27586"/>
                    <a:pt x="26113" y="27582"/>
                    <a:pt x="26158" y="27578"/>
                  </a:cubicBezTo>
                  <a:cubicBezTo>
                    <a:pt x="26364" y="27555"/>
                    <a:pt x="26562" y="27542"/>
                    <a:pt x="26748" y="27542"/>
                  </a:cubicBezTo>
                  <a:cubicBezTo>
                    <a:pt x="27060" y="27542"/>
                    <a:pt x="27337" y="27581"/>
                    <a:pt x="27560" y="27686"/>
                  </a:cubicBezTo>
                  <a:cubicBezTo>
                    <a:pt x="27641" y="27637"/>
                    <a:pt x="27721" y="27567"/>
                    <a:pt x="27797" y="27481"/>
                  </a:cubicBezTo>
                  <a:cubicBezTo>
                    <a:pt x="27845" y="27416"/>
                    <a:pt x="27888" y="27347"/>
                    <a:pt x="27921" y="27277"/>
                  </a:cubicBezTo>
                  <a:cubicBezTo>
                    <a:pt x="28119" y="26868"/>
                    <a:pt x="28060" y="26364"/>
                    <a:pt x="27985" y="25998"/>
                  </a:cubicBezTo>
                  <a:cubicBezTo>
                    <a:pt x="27544" y="23753"/>
                    <a:pt x="28452" y="21867"/>
                    <a:pt x="29414" y="19874"/>
                  </a:cubicBezTo>
                  <a:cubicBezTo>
                    <a:pt x="29634" y="19412"/>
                    <a:pt x="29865" y="18939"/>
                    <a:pt x="30074" y="18461"/>
                  </a:cubicBezTo>
                  <a:cubicBezTo>
                    <a:pt x="30145" y="18311"/>
                    <a:pt x="30133" y="18150"/>
                    <a:pt x="30063" y="18010"/>
                  </a:cubicBezTo>
                  <a:cubicBezTo>
                    <a:pt x="29919" y="18166"/>
                    <a:pt x="29741" y="18300"/>
                    <a:pt x="29521" y="18391"/>
                  </a:cubicBezTo>
                  <a:cubicBezTo>
                    <a:pt x="29543" y="18343"/>
                    <a:pt x="29565" y="18294"/>
                    <a:pt x="29585" y="18247"/>
                  </a:cubicBezTo>
                  <a:cubicBezTo>
                    <a:pt x="29550" y="18214"/>
                    <a:pt x="29500" y="18206"/>
                    <a:pt x="29440" y="18206"/>
                  </a:cubicBezTo>
                  <a:cubicBezTo>
                    <a:pt x="29372" y="18206"/>
                    <a:pt x="29293" y="18217"/>
                    <a:pt x="29215" y="18217"/>
                  </a:cubicBezTo>
                  <a:cubicBezTo>
                    <a:pt x="29078" y="18217"/>
                    <a:pt x="28943" y="18183"/>
                    <a:pt x="28871" y="17994"/>
                  </a:cubicBezTo>
                  <a:cubicBezTo>
                    <a:pt x="28855" y="17984"/>
                    <a:pt x="28833" y="17972"/>
                    <a:pt x="28817" y="17962"/>
                  </a:cubicBezTo>
                  <a:cubicBezTo>
                    <a:pt x="28591" y="17823"/>
                    <a:pt x="28360" y="17682"/>
                    <a:pt x="28129" y="17548"/>
                  </a:cubicBezTo>
                  <a:lnTo>
                    <a:pt x="28129" y="17543"/>
                  </a:lnTo>
                  <a:cubicBezTo>
                    <a:pt x="27904" y="16995"/>
                    <a:pt x="27738" y="16430"/>
                    <a:pt x="27770" y="15829"/>
                  </a:cubicBezTo>
                  <a:cubicBezTo>
                    <a:pt x="27463" y="15636"/>
                    <a:pt x="27420" y="15356"/>
                    <a:pt x="27507" y="15029"/>
                  </a:cubicBezTo>
                  <a:lnTo>
                    <a:pt x="27507" y="15029"/>
                  </a:lnTo>
                  <a:cubicBezTo>
                    <a:pt x="27436" y="15034"/>
                    <a:pt x="27368" y="15036"/>
                    <a:pt x="27304" y="15036"/>
                  </a:cubicBezTo>
                  <a:cubicBezTo>
                    <a:pt x="26110" y="15036"/>
                    <a:pt x="25880" y="14208"/>
                    <a:pt x="25905" y="13159"/>
                  </a:cubicBezTo>
                  <a:cubicBezTo>
                    <a:pt x="24901" y="13100"/>
                    <a:pt x="24842" y="12101"/>
                    <a:pt x="24321" y="11558"/>
                  </a:cubicBezTo>
                  <a:cubicBezTo>
                    <a:pt x="24259" y="11567"/>
                    <a:pt x="24200" y="11572"/>
                    <a:pt x="24144" y="11572"/>
                  </a:cubicBezTo>
                  <a:cubicBezTo>
                    <a:pt x="23786" y="11572"/>
                    <a:pt x="23563" y="11377"/>
                    <a:pt x="23488" y="10972"/>
                  </a:cubicBezTo>
                  <a:cubicBezTo>
                    <a:pt x="23215" y="10779"/>
                    <a:pt x="23010" y="10531"/>
                    <a:pt x="22828" y="10268"/>
                  </a:cubicBezTo>
                  <a:cubicBezTo>
                    <a:pt x="22526" y="9829"/>
                    <a:pt x="22290" y="9339"/>
                    <a:pt x="21919" y="8947"/>
                  </a:cubicBezTo>
                  <a:cubicBezTo>
                    <a:pt x="21511" y="8840"/>
                    <a:pt x="20979" y="8937"/>
                    <a:pt x="20834" y="8362"/>
                  </a:cubicBezTo>
                  <a:cubicBezTo>
                    <a:pt x="20820" y="8362"/>
                    <a:pt x="20805" y="8363"/>
                    <a:pt x="20791" y="8363"/>
                  </a:cubicBezTo>
                  <a:cubicBezTo>
                    <a:pt x="20623" y="8363"/>
                    <a:pt x="20521" y="8302"/>
                    <a:pt x="20560" y="8093"/>
                  </a:cubicBezTo>
                  <a:lnTo>
                    <a:pt x="20560" y="8093"/>
                  </a:lnTo>
                  <a:cubicBezTo>
                    <a:pt x="20502" y="8114"/>
                    <a:pt x="20451" y="8124"/>
                    <a:pt x="20404" y="8124"/>
                  </a:cubicBezTo>
                  <a:cubicBezTo>
                    <a:pt x="20224" y="8124"/>
                    <a:pt x="20117" y="7982"/>
                    <a:pt x="20023" y="7803"/>
                  </a:cubicBezTo>
                  <a:lnTo>
                    <a:pt x="20029" y="7803"/>
                  </a:lnTo>
                  <a:cubicBezTo>
                    <a:pt x="19942" y="7722"/>
                    <a:pt x="19862" y="7642"/>
                    <a:pt x="19781" y="7561"/>
                  </a:cubicBezTo>
                  <a:cubicBezTo>
                    <a:pt x="19481" y="7502"/>
                    <a:pt x="19287" y="7320"/>
                    <a:pt x="19211" y="7018"/>
                  </a:cubicBezTo>
                  <a:cubicBezTo>
                    <a:pt x="18400" y="6277"/>
                    <a:pt x="17401" y="5708"/>
                    <a:pt x="17175" y="4466"/>
                  </a:cubicBezTo>
                  <a:cubicBezTo>
                    <a:pt x="17165" y="4402"/>
                    <a:pt x="17128" y="4343"/>
                    <a:pt x="17068" y="4290"/>
                  </a:cubicBezTo>
                  <a:cubicBezTo>
                    <a:pt x="16902" y="4124"/>
                    <a:pt x="16585" y="3983"/>
                    <a:pt x="16375" y="3827"/>
                  </a:cubicBezTo>
                  <a:cubicBezTo>
                    <a:pt x="15779" y="3645"/>
                    <a:pt x="15177" y="3462"/>
                    <a:pt x="14705" y="3021"/>
                  </a:cubicBezTo>
                  <a:cubicBezTo>
                    <a:pt x="14479" y="3016"/>
                    <a:pt x="14254" y="3011"/>
                    <a:pt x="14157" y="2753"/>
                  </a:cubicBezTo>
                  <a:cubicBezTo>
                    <a:pt x="13937" y="2753"/>
                    <a:pt x="13716" y="2737"/>
                    <a:pt x="13625" y="2480"/>
                  </a:cubicBezTo>
                  <a:cubicBezTo>
                    <a:pt x="13329" y="2420"/>
                    <a:pt x="13114" y="2280"/>
                    <a:pt x="13093" y="1947"/>
                  </a:cubicBezTo>
                  <a:cubicBezTo>
                    <a:pt x="12685" y="1770"/>
                    <a:pt x="12803" y="1593"/>
                    <a:pt x="13087" y="1416"/>
                  </a:cubicBezTo>
                  <a:cubicBezTo>
                    <a:pt x="13093" y="1195"/>
                    <a:pt x="13099" y="970"/>
                    <a:pt x="13356" y="878"/>
                  </a:cubicBezTo>
                  <a:cubicBezTo>
                    <a:pt x="13419" y="676"/>
                    <a:pt x="13529" y="568"/>
                    <a:pt x="13694" y="568"/>
                  </a:cubicBezTo>
                  <a:cubicBezTo>
                    <a:pt x="13753" y="568"/>
                    <a:pt x="13819" y="582"/>
                    <a:pt x="13893" y="610"/>
                  </a:cubicBezTo>
                  <a:cubicBezTo>
                    <a:pt x="13872" y="330"/>
                    <a:pt x="13791" y="164"/>
                    <a:pt x="13641" y="78"/>
                  </a:cubicBezTo>
                  <a:cubicBezTo>
                    <a:pt x="13646" y="67"/>
                    <a:pt x="13652" y="56"/>
                    <a:pt x="13657" y="45"/>
                  </a:cubicBezTo>
                  <a:lnTo>
                    <a:pt x="13657" y="45"/>
                  </a:lnTo>
                  <a:cubicBezTo>
                    <a:pt x="13635" y="51"/>
                    <a:pt x="13619" y="51"/>
                    <a:pt x="13597" y="56"/>
                  </a:cubicBezTo>
                  <a:cubicBezTo>
                    <a:pt x="13512" y="19"/>
                    <a:pt x="13410" y="1"/>
                    <a:pt x="13285"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98"/>
            <p:cNvSpPr/>
            <p:nvPr/>
          </p:nvSpPr>
          <p:spPr>
            <a:xfrm>
              <a:off x="5587892" y="2880053"/>
              <a:ext cx="274" cy="224"/>
            </a:xfrm>
            <a:custGeom>
              <a:avLst/>
              <a:gdLst/>
              <a:ahLst/>
              <a:cxnLst/>
              <a:rect l="l" t="t" r="r" b="b"/>
              <a:pathLst>
                <a:path w="22" h="18" extrusionOk="0">
                  <a:moveTo>
                    <a:pt x="22" y="17"/>
                  </a:moveTo>
                  <a:lnTo>
                    <a:pt x="22" y="17"/>
                  </a:lnTo>
                  <a:lnTo>
                    <a:pt x="0"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98"/>
            <p:cNvSpPr/>
            <p:nvPr/>
          </p:nvSpPr>
          <p:spPr>
            <a:xfrm>
              <a:off x="5674549" y="2966710"/>
              <a:ext cx="137" cy="75"/>
            </a:xfrm>
            <a:custGeom>
              <a:avLst/>
              <a:gdLst/>
              <a:ahLst/>
              <a:cxnLst/>
              <a:rect l="l" t="t" r="r" b="b"/>
              <a:pathLst>
                <a:path w="11" h="6" extrusionOk="0">
                  <a:moveTo>
                    <a:pt x="0" y="0"/>
                  </a:moveTo>
                  <a:lnTo>
                    <a:pt x="10" y="6"/>
                  </a:lnTo>
                  <a:cubicBezTo>
                    <a:pt x="10" y="6"/>
                    <a:pt x="5" y="0"/>
                    <a:pt x="0"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98"/>
            <p:cNvSpPr/>
            <p:nvPr/>
          </p:nvSpPr>
          <p:spPr>
            <a:xfrm>
              <a:off x="5494940" y="2803780"/>
              <a:ext cx="12" cy="12"/>
            </a:xfrm>
            <a:custGeom>
              <a:avLst/>
              <a:gdLst/>
              <a:ahLst/>
              <a:cxnLst/>
              <a:rect l="l" t="t" r="r" b="b"/>
              <a:pathLst>
                <a:path w="1" h="1" extrusionOk="0">
                  <a:moveTo>
                    <a:pt x="1" y="0"/>
                  </a:move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98"/>
            <p:cNvSpPr/>
            <p:nvPr/>
          </p:nvSpPr>
          <p:spPr>
            <a:xfrm>
              <a:off x="5634498" y="2923319"/>
              <a:ext cx="274" cy="199"/>
            </a:xfrm>
            <a:custGeom>
              <a:avLst/>
              <a:gdLst/>
              <a:ahLst/>
              <a:cxnLst/>
              <a:rect l="l" t="t" r="r" b="b"/>
              <a:pathLst>
                <a:path w="22" h="16" extrusionOk="0">
                  <a:moveTo>
                    <a:pt x="0" y="0"/>
                  </a:moveTo>
                  <a:cubicBezTo>
                    <a:pt x="7" y="5"/>
                    <a:pt x="12" y="11"/>
                    <a:pt x="17" y="16"/>
                  </a:cubicBezTo>
                  <a:lnTo>
                    <a:pt x="22" y="16"/>
                  </a:lnTo>
                  <a:cubicBezTo>
                    <a:pt x="22" y="16"/>
                    <a:pt x="17" y="11"/>
                    <a:pt x="12" y="5"/>
                  </a:cubicBezTo>
                  <a:lnTo>
                    <a:pt x="0"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98"/>
            <p:cNvSpPr/>
            <p:nvPr/>
          </p:nvSpPr>
          <p:spPr>
            <a:xfrm>
              <a:off x="5654455" y="2943338"/>
              <a:ext cx="137" cy="150"/>
            </a:xfrm>
            <a:custGeom>
              <a:avLst/>
              <a:gdLst/>
              <a:ahLst/>
              <a:cxnLst/>
              <a:rect l="l" t="t" r="r" b="b"/>
              <a:pathLst>
                <a:path w="11" h="12" extrusionOk="0">
                  <a:moveTo>
                    <a:pt x="0" y="1"/>
                  </a:moveTo>
                  <a:lnTo>
                    <a:pt x="0" y="11"/>
                  </a:lnTo>
                  <a:lnTo>
                    <a:pt x="11" y="11"/>
                  </a:lnTo>
                  <a:cubicBezTo>
                    <a:pt x="11" y="6"/>
                    <a:pt x="6" y="6"/>
                    <a:pt x="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98"/>
            <p:cNvSpPr/>
            <p:nvPr/>
          </p:nvSpPr>
          <p:spPr>
            <a:xfrm>
              <a:off x="5634760" y="2923506"/>
              <a:ext cx="12" cy="12"/>
            </a:xfrm>
            <a:custGeom>
              <a:avLst/>
              <a:gdLst/>
              <a:ahLst/>
              <a:cxnLst/>
              <a:rect l="l" t="t" r="r" b="b"/>
              <a:pathLst>
                <a:path w="1" h="1" extrusionOk="0">
                  <a:moveTo>
                    <a:pt x="1" y="1"/>
                  </a:moveTo>
                  <a:lnTo>
                    <a:pt x="1"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98"/>
            <p:cNvSpPr/>
            <p:nvPr/>
          </p:nvSpPr>
          <p:spPr>
            <a:xfrm>
              <a:off x="5494666" y="2803518"/>
              <a:ext cx="287" cy="274"/>
            </a:xfrm>
            <a:custGeom>
              <a:avLst/>
              <a:gdLst/>
              <a:ahLst/>
              <a:cxnLst/>
              <a:rect l="l" t="t" r="r" b="b"/>
              <a:pathLst>
                <a:path w="23" h="22" extrusionOk="0">
                  <a:moveTo>
                    <a:pt x="1" y="1"/>
                  </a:moveTo>
                  <a:cubicBezTo>
                    <a:pt x="1" y="6"/>
                    <a:pt x="7" y="11"/>
                    <a:pt x="7" y="16"/>
                  </a:cubicBezTo>
                  <a:cubicBezTo>
                    <a:pt x="13" y="16"/>
                    <a:pt x="18" y="21"/>
                    <a:pt x="23" y="21"/>
                  </a:cubicBezTo>
                  <a:lnTo>
                    <a:pt x="1"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98"/>
            <p:cNvSpPr/>
            <p:nvPr/>
          </p:nvSpPr>
          <p:spPr>
            <a:xfrm>
              <a:off x="5501248" y="2810137"/>
              <a:ext cx="411" cy="349"/>
            </a:xfrm>
            <a:custGeom>
              <a:avLst/>
              <a:gdLst/>
              <a:ahLst/>
              <a:cxnLst/>
              <a:rect l="l" t="t" r="r" b="b"/>
              <a:pathLst>
                <a:path w="33" h="28" extrusionOk="0">
                  <a:moveTo>
                    <a:pt x="0" y="1"/>
                  </a:moveTo>
                  <a:lnTo>
                    <a:pt x="0" y="1"/>
                  </a:lnTo>
                  <a:cubicBezTo>
                    <a:pt x="5" y="11"/>
                    <a:pt x="5" y="11"/>
                    <a:pt x="11" y="18"/>
                  </a:cubicBezTo>
                  <a:cubicBezTo>
                    <a:pt x="15" y="22"/>
                    <a:pt x="25" y="23"/>
                    <a:pt x="31" y="27"/>
                  </a:cubicBezTo>
                  <a:lnTo>
                    <a:pt x="31" y="27"/>
                  </a:lnTo>
                  <a:lnTo>
                    <a:pt x="0" y="1"/>
                  </a:lnTo>
                  <a:close/>
                  <a:moveTo>
                    <a:pt x="31" y="27"/>
                  </a:moveTo>
                  <a:lnTo>
                    <a:pt x="32" y="28"/>
                  </a:lnTo>
                  <a:cubicBezTo>
                    <a:pt x="32" y="28"/>
                    <a:pt x="32" y="27"/>
                    <a:pt x="31" y="27"/>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98"/>
            <p:cNvSpPr/>
            <p:nvPr/>
          </p:nvSpPr>
          <p:spPr>
            <a:xfrm>
              <a:off x="5591183" y="2883331"/>
              <a:ext cx="337" cy="349"/>
            </a:xfrm>
            <a:custGeom>
              <a:avLst/>
              <a:gdLst/>
              <a:ahLst/>
              <a:cxnLst/>
              <a:rect l="l" t="t" r="r" b="b"/>
              <a:pathLst>
                <a:path w="27" h="28" extrusionOk="0">
                  <a:moveTo>
                    <a:pt x="0" y="0"/>
                  </a:moveTo>
                  <a:cubicBezTo>
                    <a:pt x="5" y="12"/>
                    <a:pt x="5" y="17"/>
                    <a:pt x="5" y="28"/>
                  </a:cubicBezTo>
                  <a:lnTo>
                    <a:pt x="26" y="28"/>
                  </a:lnTo>
                  <a:lnTo>
                    <a:pt x="0"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98"/>
            <p:cNvSpPr/>
            <p:nvPr/>
          </p:nvSpPr>
          <p:spPr>
            <a:xfrm>
              <a:off x="5507929" y="2813490"/>
              <a:ext cx="349" cy="274"/>
            </a:xfrm>
            <a:custGeom>
              <a:avLst/>
              <a:gdLst/>
              <a:ahLst/>
              <a:cxnLst/>
              <a:rect l="l" t="t" r="r" b="b"/>
              <a:pathLst>
                <a:path w="28" h="22" extrusionOk="0">
                  <a:moveTo>
                    <a:pt x="1" y="0"/>
                  </a:moveTo>
                  <a:cubicBezTo>
                    <a:pt x="1" y="12"/>
                    <a:pt x="7" y="12"/>
                    <a:pt x="7" y="22"/>
                  </a:cubicBezTo>
                  <a:lnTo>
                    <a:pt x="28" y="22"/>
                  </a:ln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98"/>
            <p:cNvSpPr/>
            <p:nvPr/>
          </p:nvSpPr>
          <p:spPr>
            <a:xfrm>
              <a:off x="5674411" y="2966710"/>
              <a:ext cx="274" cy="75"/>
            </a:xfrm>
            <a:custGeom>
              <a:avLst/>
              <a:gdLst/>
              <a:ahLst/>
              <a:cxnLst/>
              <a:rect l="l" t="t" r="r" b="b"/>
              <a:pathLst>
                <a:path w="22" h="6" extrusionOk="0">
                  <a:moveTo>
                    <a:pt x="1" y="0"/>
                  </a:moveTo>
                  <a:lnTo>
                    <a:pt x="1" y="6"/>
                  </a:lnTo>
                  <a:lnTo>
                    <a:pt x="21" y="6"/>
                  </a:lnTo>
                  <a:cubicBezTo>
                    <a:pt x="11" y="6"/>
                    <a:pt x="11" y="0"/>
                    <a:pt x="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98"/>
            <p:cNvSpPr/>
            <p:nvPr/>
          </p:nvSpPr>
          <p:spPr>
            <a:xfrm>
              <a:off x="5677690" y="2976544"/>
              <a:ext cx="287" cy="411"/>
            </a:xfrm>
            <a:custGeom>
              <a:avLst/>
              <a:gdLst/>
              <a:ahLst/>
              <a:cxnLst/>
              <a:rect l="l" t="t" r="r" b="b"/>
              <a:pathLst>
                <a:path w="23" h="33" extrusionOk="0">
                  <a:moveTo>
                    <a:pt x="6" y="1"/>
                  </a:moveTo>
                  <a:cubicBezTo>
                    <a:pt x="1" y="6"/>
                    <a:pt x="1" y="12"/>
                    <a:pt x="1" y="17"/>
                  </a:cubicBezTo>
                  <a:cubicBezTo>
                    <a:pt x="11" y="22"/>
                    <a:pt x="16" y="28"/>
                    <a:pt x="23" y="33"/>
                  </a:cubicBezTo>
                  <a:lnTo>
                    <a:pt x="6"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98"/>
            <p:cNvSpPr/>
            <p:nvPr/>
          </p:nvSpPr>
          <p:spPr>
            <a:xfrm>
              <a:off x="5494666" y="2796949"/>
              <a:ext cx="287" cy="411"/>
            </a:xfrm>
            <a:custGeom>
              <a:avLst/>
              <a:gdLst/>
              <a:ahLst/>
              <a:cxnLst/>
              <a:rect l="l" t="t" r="r" b="b"/>
              <a:pathLst>
                <a:path w="23" h="33" extrusionOk="0">
                  <a:moveTo>
                    <a:pt x="23" y="0"/>
                  </a:moveTo>
                  <a:lnTo>
                    <a:pt x="23" y="0"/>
                  </a:lnTo>
                  <a:cubicBezTo>
                    <a:pt x="18" y="5"/>
                    <a:pt x="13" y="5"/>
                    <a:pt x="1" y="12"/>
                  </a:cubicBezTo>
                  <a:lnTo>
                    <a:pt x="1" y="33"/>
                  </a:lnTo>
                  <a:lnTo>
                    <a:pt x="23"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98"/>
            <p:cNvSpPr/>
            <p:nvPr/>
          </p:nvSpPr>
          <p:spPr>
            <a:xfrm>
              <a:off x="5504713" y="2787238"/>
              <a:ext cx="162" cy="75"/>
            </a:xfrm>
            <a:custGeom>
              <a:avLst/>
              <a:gdLst/>
              <a:ahLst/>
              <a:cxnLst/>
              <a:rect l="l" t="t" r="r" b="b"/>
              <a:pathLst>
                <a:path w="13" h="6" extrusionOk="0">
                  <a:moveTo>
                    <a:pt x="12" y="1"/>
                  </a:moveTo>
                  <a:cubicBezTo>
                    <a:pt x="7" y="1"/>
                    <a:pt x="1" y="6"/>
                    <a:pt x="1" y="6"/>
                  </a:cubicBezTo>
                  <a:lnTo>
                    <a:pt x="12"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98"/>
            <p:cNvSpPr/>
            <p:nvPr/>
          </p:nvSpPr>
          <p:spPr>
            <a:xfrm>
              <a:off x="5577845" y="2873347"/>
              <a:ext cx="349" cy="349"/>
            </a:xfrm>
            <a:custGeom>
              <a:avLst/>
              <a:gdLst/>
              <a:ahLst/>
              <a:cxnLst/>
              <a:rect l="l" t="t" r="r" b="b"/>
              <a:pathLst>
                <a:path w="28" h="28" extrusionOk="0">
                  <a:moveTo>
                    <a:pt x="0" y="1"/>
                  </a:moveTo>
                  <a:cubicBezTo>
                    <a:pt x="2" y="3"/>
                    <a:pt x="3" y="6"/>
                    <a:pt x="5" y="8"/>
                  </a:cubicBezTo>
                  <a:lnTo>
                    <a:pt x="5" y="8"/>
                  </a:lnTo>
                  <a:lnTo>
                    <a:pt x="0" y="1"/>
                  </a:lnTo>
                  <a:close/>
                  <a:moveTo>
                    <a:pt x="5" y="8"/>
                  </a:moveTo>
                  <a:lnTo>
                    <a:pt x="12" y="18"/>
                  </a:lnTo>
                  <a:lnTo>
                    <a:pt x="18" y="22"/>
                  </a:lnTo>
                  <a:lnTo>
                    <a:pt x="18" y="22"/>
                  </a:lnTo>
                  <a:cubicBezTo>
                    <a:pt x="14" y="17"/>
                    <a:pt x="9" y="13"/>
                    <a:pt x="5" y="8"/>
                  </a:cubicBezTo>
                  <a:close/>
                  <a:moveTo>
                    <a:pt x="18" y="22"/>
                  </a:moveTo>
                  <a:cubicBezTo>
                    <a:pt x="20" y="24"/>
                    <a:pt x="21" y="26"/>
                    <a:pt x="22" y="28"/>
                  </a:cubicBezTo>
                  <a:lnTo>
                    <a:pt x="27" y="28"/>
                  </a:lnTo>
                  <a:lnTo>
                    <a:pt x="18" y="22"/>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98"/>
            <p:cNvSpPr/>
            <p:nvPr/>
          </p:nvSpPr>
          <p:spPr>
            <a:xfrm>
              <a:off x="5504713" y="2787051"/>
              <a:ext cx="224" cy="262"/>
            </a:xfrm>
            <a:custGeom>
              <a:avLst/>
              <a:gdLst/>
              <a:ahLst/>
              <a:cxnLst/>
              <a:rect l="l" t="t" r="r" b="b"/>
              <a:pathLst>
                <a:path w="18" h="21" extrusionOk="0">
                  <a:moveTo>
                    <a:pt x="1" y="0"/>
                  </a:moveTo>
                  <a:lnTo>
                    <a:pt x="1" y="21"/>
                  </a:lnTo>
                  <a:cubicBezTo>
                    <a:pt x="7" y="16"/>
                    <a:pt x="12" y="10"/>
                    <a:pt x="17" y="5"/>
                  </a:cubicBezTo>
                  <a:cubicBezTo>
                    <a:pt x="12" y="0"/>
                    <a:pt x="7" y="0"/>
                    <a:pt x="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98"/>
            <p:cNvSpPr/>
            <p:nvPr/>
          </p:nvSpPr>
          <p:spPr>
            <a:xfrm>
              <a:off x="5587817" y="2880053"/>
              <a:ext cx="287" cy="287"/>
            </a:xfrm>
            <a:custGeom>
              <a:avLst/>
              <a:gdLst/>
              <a:ahLst/>
              <a:cxnLst/>
              <a:rect l="l" t="t" r="r" b="b"/>
              <a:pathLst>
                <a:path w="23" h="23" extrusionOk="0">
                  <a:moveTo>
                    <a:pt x="6" y="0"/>
                  </a:moveTo>
                  <a:cubicBezTo>
                    <a:pt x="6" y="6"/>
                    <a:pt x="6" y="17"/>
                    <a:pt x="1" y="22"/>
                  </a:cubicBezTo>
                  <a:cubicBezTo>
                    <a:pt x="12" y="22"/>
                    <a:pt x="18" y="17"/>
                    <a:pt x="23" y="17"/>
                  </a:cubicBezTo>
                  <a:cubicBezTo>
                    <a:pt x="18" y="11"/>
                    <a:pt x="12" y="6"/>
                    <a:pt x="6"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98"/>
            <p:cNvSpPr/>
            <p:nvPr/>
          </p:nvSpPr>
          <p:spPr>
            <a:xfrm>
              <a:off x="5514573" y="2816843"/>
              <a:ext cx="411" cy="274"/>
            </a:xfrm>
            <a:custGeom>
              <a:avLst/>
              <a:gdLst/>
              <a:ahLst/>
              <a:cxnLst/>
              <a:rect l="l" t="t" r="r" b="b"/>
              <a:pathLst>
                <a:path w="33" h="22" extrusionOk="0">
                  <a:moveTo>
                    <a:pt x="0" y="1"/>
                  </a:moveTo>
                  <a:cubicBezTo>
                    <a:pt x="5" y="6"/>
                    <a:pt x="16" y="11"/>
                    <a:pt x="22" y="21"/>
                  </a:cubicBezTo>
                  <a:lnTo>
                    <a:pt x="32" y="21"/>
                  </a:lnTo>
                  <a:lnTo>
                    <a:pt x="0"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98"/>
            <p:cNvSpPr/>
            <p:nvPr/>
          </p:nvSpPr>
          <p:spPr>
            <a:xfrm>
              <a:off x="5497969" y="2790330"/>
              <a:ext cx="324" cy="349"/>
            </a:xfrm>
            <a:custGeom>
              <a:avLst/>
              <a:gdLst/>
              <a:ahLst/>
              <a:cxnLst/>
              <a:rect l="l" t="t" r="r" b="b"/>
              <a:pathLst>
                <a:path w="26" h="28" extrusionOk="0">
                  <a:moveTo>
                    <a:pt x="26" y="0"/>
                  </a:moveTo>
                  <a:cubicBezTo>
                    <a:pt x="21" y="0"/>
                    <a:pt x="16" y="5"/>
                    <a:pt x="5" y="5"/>
                  </a:cubicBezTo>
                  <a:cubicBezTo>
                    <a:pt x="5" y="10"/>
                    <a:pt x="5" y="16"/>
                    <a:pt x="0" y="27"/>
                  </a:cubicBezTo>
                  <a:lnTo>
                    <a:pt x="26"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98"/>
            <p:cNvSpPr/>
            <p:nvPr/>
          </p:nvSpPr>
          <p:spPr>
            <a:xfrm>
              <a:off x="4573453" y="2092614"/>
              <a:ext cx="411968" cy="275850"/>
            </a:xfrm>
            <a:custGeom>
              <a:avLst/>
              <a:gdLst/>
              <a:ahLst/>
              <a:cxnLst/>
              <a:rect l="l" t="t" r="r" b="b"/>
              <a:pathLst>
                <a:path w="33050" h="22130" extrusionOk="0">
                  <a:moveTo>
                    <a:pt x="26460" y="1"/>
                  </a:moveTo>
                  <a:cubicBezTo>
                    <a:pt x="26349" y="1"/>
                    <a:pt x="26242" y="59"/>
                    <a:pt x="26174" y="141"/>
                  </a:cubicBezTo>
                  <a:cubicBezTo>
                    <a:pt x="26066" y="184"/>
                    <a:pt x="25921" y="206"/>
                    <a:pt x="25723" y="211"/>
                  </a:cubicBezTo>
                  <a:cubicBezTo>
                    <a:pt x="18905" y="360"/>
                    <a:pt x="12093" y="554"/>
                    <a:pt x="5275" y="737"/>
                  </a:cubicBezTo>
                  <a:cubicBezTo>
                    <a:pt x="5131" y="732"/>
                    <a:pt x="4990" y="721"/>
                    <a:pt x="4851" y="710"/>
                  </a:cubicBezTo>
                  <a:cubicBezTo>
                    <a:pt x="4583" y="754"/>
                    <a:pt x="4298" y="774"/>
                    <a:pt x="3965" y="774"/>
                  </a:cubicBezTo>
                  <a:cubicBezTo>
                    <a:pt x="3696" y="774"/>
                    <a:pt x="3428" y="759"/>
                    <a:pt x="3153" y="742"/>
                  </a:cubicBezTo>
                  <a:cubicBezTo>
                    <a:pt x="2998" y="774"/>
                    <a:pt x="2837" y="818"/>
                    <a:pt x="2676" y="883"/>
                  </a:cubicBezTo>
                  <a:cubicBezTo>
                    <a:pt x="2285" y="919"/>
                    <a:pt x="1987" y="948"/>
                    <a:pt x="1759" y="948"/>
                  </a:cubicBezTo>
                  <a:cubicBezTo>
                    <a:pt x="1429" y="948"/>
                    <a:pt x="1248" y="888"/>
                    <a:pt x="1149" y="710"/>
                  </a:cubicBezTo>
                  <a:cubicBezTo>
                    <a:pt x="1102" y="715"/>
                    <a:pt x="1058" y="727"/>
                    <a:pt x="1010" y="737"/>
                  </a:cubicBezTo>
                  <a:cubicBezTo>
                    <a:pt x="968" y="747"/>
                    <a:pt x="683" y="861"/>
                    <a:pt x="639" y="871"/>
                  </a:cubicBezTo>
                  <a:lnTo>
                    <a:pt x="33" y="6571"/>
                  </a:lnTo>
                  <a:cubicBezTo>
                    <a:pt x="33" y="6636"/>
                    <a:pt x="33" y="6705"/>
                    <a:pt x="26" y="6770"/>
                  </a:cubicBezTo>
                  <a:cubicBezTo>
                    <a:pt x="11" y="7221"/>
                    <a:pt x="1" y="7635"/>
                    <a:pt x="6" y="8016"/>
                  </a:cubicBezTo>
                  <a:cubicBezTo>
                    <a:pt x="6" y="8167"/>
                    <a:pt x="11" y="8307"/>
                    <a:pt x="21" y="8446"/>
                  </a:cubicBezTo>
                  <a:cubicBezTo>
                    <a:pt x="6" y="8924"/>
                    <a:pt x="86" y="9365"/>
                    <a:pt x="226" y="9773"/>
                  </a:cubicBezTo>
                  <a:cubicBezTo>
                    <a:pt x="269" y="9908"/>
                    <a:pt x="323" y="10042"/>
                    <a:pt x="381" y="10171"/>
                  </a:cubicBezTo>
                  <a:cubicBezTo>
                    <a:pt x="264" y="10868"/>
                    <a:pt x="537" y="11471"/>
                    <a:pt x="956" y="12040"/>
                  </a:cubicBezTo>
                  <a:cubicBezTo>
                    <a:pt x="1037" y="12153"/>
                    <a:pt x="1129" y="12266"/>
                    <a:pt x="1225" y="12378"/>
                  </a:cubicBezTo>
                  <a:cubicBezTo>
                    <a:pt x="1483" y="12685"/>
                    <a:pt x="1697" y="13023"/>
                    <a:pt x="1875" y="13383"/>
                  </a:cubicBezTo>
                  <a:cubicBezTo>
                    <a:pt x="1935" y="13506"/>
                    <a:pt x="1993" y="13625"/>
                    <a:pt x="2047" y="13749"/>
                  </a:cubicBezTo>
                  <a:cubicBezTo>
                    <a:pt x="2128" y="14076"/>
                    <a:pt x="2230" y="14399"/>
                    <a:pt x="2337" y="14721"/>
                  </a:cubicBezTo>
                  <a:cubicBezTo>
                    <a:pt x="2374" y="14828"/>
                    <a:pt x="2412" y="14930"/>
                    <a:pt x="2450" y="15038"/>
                  </a:cubicBezTo>
                  <a:cubicBezTo>
                    <a:pt x="1950" y="16660"/>
                    <a:pt x="3277" y="17321"/>
                    <a:pt x="3100" y="18798"/>
                  </a:cubicBezTo>
                  <a:cubicBezTo>
                    <a:pt x="3105" y="18916"/>
                    <a:pt x="3110" y="19030"/>
                    <a:pt x="3121" y="19147"/>
                  </a:cubicBezTo>
                  <a:cubicBezTo>
                    <a:pt x="3192" y="20287"/>
                    <a:pt x="4357" y="21527"/>
                    <a:pt x="4357" y="21527"/>
                  </a:cubicBezTo>
                  <a:cubicBezTo>
                    <a:pt x="4486" y="21522"/>
                    <a:pt x="5818" y="21247"/>
                    <a:pt x="5947" y="21242"/>
                  </a:cubicBezTo>
                  <a:cubicBezTo>
                    <a:pt x="7859" y="21162"/>
                    <a:pt x="9778" y="21093"/>
                    <a:pt x="11690" y="21001"/>
                  </a:cubicBezTo>
                  <a:cubicBezTo>
                    <a:pt x="14876" y="20850"/>
                    <a:pt x="18067" y="20867"/>
                    <a:pt x="21242" y="20523"/>
                  </a:cubicBezTo>
                  <a:cubicBezTo>
                    <a:pt x="21661" y="20513"/>
                    <a:pt x="22080" y="20513"/>
                    <a:pt x="22499" y="20506"/>
                  </a:cubicBezTo>
                  <a:cubicBezTo>
                    <a:pt x="22918" y="20501"/>
                    <a:pt x="23337" y="20491"/>
                    <a:pt x="23756" y="20464"/>
                  </a:cubicBezTo>
                  <a:cubicBezTo>
                    <a:pt x="23863" y="20457"/>
                    <a:pt x="23969" y="20454"/>
                    <a:pt x="24072" y="20454"/>
                  </a:cubicBezTo>
                  <a:cubicBezTo>
                    <a:pt x="24925" y="20454"/>
                    <a:pt x="25657" y="20693"/>
                    <a:pt x="26135" y="21517"/>
                  </a:cubicBezTo>
                  <a:cubicBezTo>
                    <a:pt x="26303" y="21710"/>
                    <a:pt x="26393" y="21914"/>
                    <a:pt x="26442" y="22129"/>
                  </a:cubicBezTo>
                  <a:lnTo>
                    <a:pt x="26464" y="22129"/>
                  </a:lnTo>
                  <a:cubicBezTo>
                    <a:pt x="26668" y="22129"/>
                    <a:pt x="26899" y="22070"/>
                    <a:pt x="27055" y="21860"/>
                  </a:cubicBezTo>
                  <a:cubicBezTo>
                    <a:pt x="27082" y="21807"/>
                    <a:pt x="27097" y="21748"/>
                    <a:pt x="27119" y="21694"/>
                  </a:cubicBezTo>
                  <a:cubicBezTo>
                    <a:pt x="27285" y="21312"/>
                    <a:pt x="27114" y="21039"/>
                    <a:pt x="26851" y="20786"/>
                  </a:cubicBezTo>
                  <a:cubicBezTo>
                    <a:pt x="28134" y="20163"/>
                    <a:pt x="29096" y="18798"/>
                    <a:pt x="29165" y="17386"/>
                  </a:cubicBezTo>
                  <a:cubicBezTo>
                    <a:pt x="29177" y="17198"/>
                    <a:pt x="29048" y="17004"/>
                    <a:pt x="28929" y="16843"/>
                  </a:cubicBezTo>
                  <a:cubicBezTo>
                    <a:pt x="28892" y="16767"/>
                    <a:pt x="28838" y="16692"/>
                    <a:pt x="28768" y="16618"/>
                  </a:cubicBezTo>
                  <a:cubicBezTo>
                    <a:pt x="28069" y="15532"/>
                    <a:pt x="29197" y="14984"/>
                    <a:pt x="29988" y="14490"/>
                  </a:cubicBezTo>
                  <a:cubicBezTo>
                    <a:pt x="30816" y="13980"/>
                    <a:pt x="31686" y="13754"/>
                    <a:pt x="32217" y="12851"/>
                  </a:cubicBezTo>
                  <a:cubicBezTo>
                    <a:pt x="32750" y="11959"/>
                    <a:pt x="33023" y="11148"/>
                    <a:pt x="32969" y="10364"/>
                  </a:cubicBezTo>
                  <a:cubicBezTo>
                    <a:pt x="33050" y="10112"/>
                    <a:pt x="33007" y="9896"/>
                    <a:pt x="32840" y="9698"/>
                  </a:cubicBezTo>
                  <a:cubicBezTo>
                    <a:pt x="32690" y="9236"/>
                    <a:pt x="32427" y="8785"/>
                    <a:pt x="32013" y="8322"/>
                  </a:cubicBezTo>
                  <a:cubicBezTo>
                    <a:pt x="31267" y="7506"/>
                    <a:pt x="30375" y="6523"/>
                    <a:pt x="29450" y="5911"/>
                  </a:cubicBezTo>
                  <a:cubicBezTo>
                    <a:pt x="28778" y="5465"/>
                    <a:pt x="28081" y="5066"/>
                    <a:pt x="27650" y="4357"/>
                  </a:cubicBezTo>
                  <a:cubicBezTo>
                    <a:pt x="27270" y="3729"/>
                    <a:pt x="27521" y="2929"/>
                    <a:pt x="27630" y="2230"/>
                  </a:cubicBezTo>
                  <a:cubicBezTo>
                    <a:pt x="27801" y="1935"/>
                    <a:pt x="27731" y="1511"/>
                    <a:pt x="27635" y="1215"/>
                  </a:cubicBezTo>
                  <a:cubicBezTo>
                    <a:pt x="27484" y="764"/>
                    <a:pt x="27027" y="382"/>
                    <a:pt x="26673" y="82"/>
                  </a:cubicBezTo>
                  <a:cubicBezTo>
                    <a:pt x="26606" y="25"/>
                    <a:pt x="26532" y="1"/>
                    <a:pt x="2646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98"/>
            <p:cNvSpPr/>
            <p:nvPr/>
          </p:nvSpPr>
          <p:spPr>
            <a:xfrm>
              <a:off x="5817310" y="2803642"/>
              <a:ext cx="349" cy="361"/>
            </a:xfrm>
            <a:custGeom>
              <a:avLst/>
              <a:gdLst/>
              <a:ahLst/>
              <a:cxnLst/>
              <a:rect l="l" t="t" r="r" b="b"/>
              <a:pathLst>
                <a:path w="28" h="29" extrusionOk="0">
                  <a:moveTo>
                    <a:pt x="0" y="1"/>
                  </a:moveTo>
                  <a:lnTo>
                    <a:pt x="12" y="11"/>
                  </a:lnTo>
                  <a:cubicBezTo>
                    <a:pt x="17" y="16"/>
                    <a:pt x="27" y="28"/>
                    <a:pt x="27" y="28"/>
                  </a:cubicBezTo>
                  <a:cubicBezTo>
                    <a:pt x="27" y="16"/>
                    <a:pt x="22" y="11"/>
                    <a:pt x="22" y="6"/>
                  </a:cubicBezTo>
                  <a:cubicBezTo>
                    <a:pt x="12" y="6"/>
                    <a:pt x="7" y="6"/>
                    <a:pt x="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98"/>
            <p:cNvSpPr/>
            <p:nvPr/>
          </p:nvSpPr>
          <p:spPr>
            <a:xfrm>
              <a:off x="5823942" y="2810411"/>
              <a:ext cx="12" cy="12"/>
            </a:xfrm>
            <a:custGeom>
              <a:avLst/>
              <a:gdLst/>
              <a:ahLst/>
              <a:cxnLst/>
              <a:rect l="l" t="t" r="r" b="b"/>
              <a:pathLst>
                <a:path w="1" h="1" extrusionOk="0">
                  <a:moveTo>
                    <a:pt x="1" y="1"/>
                  </a:moveTo>
                  <a:lnTo>
                    <a:pt x="1"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98"/>
            <p:cNvSpPr/>
            <p:nvPr/>
          </p:nvSpPr>
          <p:spPr>
            <a:xfrm>
              <a:off x="5810616" y="2800364"/>
              <a:ext cx="349" cy="274"/>
            </a:xfrm>
            <a:custGeom>
              <a:avLst/>
              <a:gdLst/>
              <a:ahLst/>
              <a:cxnLst/>
              <a:rect l="l" t="t" r="r" b="b"/>
              <a:pathLst>
                <a:path w="28" h="22" extrusionOk="0">
                  <a:moveTo>
                    <a:pt x="21" y="1"/>
                  </a:moveTo>
                  <a:cubicBezTo>
                    <a:pt x="11" y="1"/>
                    <a:pt x="11" y="1"/>
                    <a:pt x="1" y="6"/>
                  </a:cubicBezTo>
                  <a:lnTo>
                    <a:pt x="28" y="22"/>
                  </a:lnTo>
                  <a:cubicBezTo>
                    <a:pt x="21" y="16"/>
                    <a:pt x="21" y="6"/>
                    <a:pt x="2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98"/>
            <p:cNvSpPr/>
            <p:nvPr/>
          </p:nvSpPr>
          <p:spPr>
            <a:xfrm>
              <a:off x="5800644" y="2793733"/>
              <a:ext cx="287" cy="224"/>
            </a:xfrm>
            <a:custGeom>
              <a:avLst/>
              <a:gdLst/>
              <a:ahLst/>
              <a:cxnLst/>
              <a:rect l="l" t="t" r="r" b="b"/>
              <a:pathLst>
                <a:path w="23" h="18" extrusionOk="0">
                  <a:moveTo>
                    <a:pt x="0" y="0"/>
                  </a:moveTo>
                  <a:lnTo>
                    <a:pt x="22" y="17"/>
                  </a:lnTo>
                  <a:lnTo>
                    <a:pt x="22"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98"/>
            <p:cNvSpPr/>
            <p:nvPr/>
          </p:nvSpPr>
          <p:spPr>
            <a:xfrm>
              <a:off x="5551195" y="2753895"/>
              <a:ext cx="224" cy="137"/>
            </a:xfrm>
            <a:custGeom>
              <a:avLst/>
              <a:gdLst/>
              <a:ahLst/>
              <a:cxnLst/>
              <a:rect l="l" t="t" r="r" b="b"/>
              <a:pathLst>
                <a:path w="18" h="11" extrusionOk="0">
                  <a:moveTo>
                    <a:pt x="17" y="0"/>
                  </a:moveTo>
                  <a:cubicBezTo>
                    <a:pt x="6" y="5"/>
                    <a:pt x="0" y="11"/>
                    <a:pt x="0" y="11"/>
                  </a:cubicBezTo>
                  <a:lnTo>
                    <a:pt x="17"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98"/>
            <p:cNvSpPr/>
            <p:nvPr/>
          </p:nvSpPr>
          <p:spPr>
            <a:xfrm>
              <a:off x="5833988" y="2816967"/>
              <a:ext cx="287" cy="287"/>
            </a:xfrm>
            <a:custGeom>
              <a:avLst/>
              <a:gdLst/>
              <a:ahLst/>
              <a:cxnLst/>
              <a:rect l="l" t="t" r="r" b="b"/>
              <a:pathLst>
                <a:path w="23" h="23" extrusionOk="0">
                  <a:moveTo>
                    <a:pt x="0" y="1"/>
                  </a:moveTo>
                  <a:lnTo>
                    <a:pt x="20" y="20"/>
                  </a:lnTo>
                  <a:lnTo>
                    <a:pt x="20" y="20"/>
                  </a:lnTo>
                  <a:cubicBezTo>
                    <a:pt x="16" y="15"/>
                    <a:pt x="15" y="9"/>
                    <a:pt x="11" y="1"/>
                  </a:cubicBezTo>
                  <a:close/>
                  <a:moveTo>
                    <a:pt x="20" y="20"/>
                  </a:moveTo>
                  <a:cubicBezTo>
                    <a:pt x="20" y="21"/>
                    <a:pt x="21" y="22"/>
                    <a:pt x="22" y="23"/>
                  </a:cubicBezTo>
                  <a:lnTo>
                    <a:pt x="20" y="2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98"/>
            <p:cNvSpPr/>
            <p:nvPr/>
          </p:nvSpPr>
          <p:spPr>
            <a:xfrm>
              <a:off x="5777397" y="2777067"/>
              <a:ext cx="224" cy="274"/>
            </a:xfrm>
            <a:custGeom>
              <a:avLst/>
              <a:gdLst/>
              <a:ahLst/>
              <a:cxnLst/>
              <a:rect l="l" t="t" r="r" b="b"/>
              <a:pathLst>
                <a:path w="18" h="22" extrusionOk="0">
                  <a:moveTo>
                    <a:pt x="18" y="0"/>
                  </a:moveTo>
                  <a:cubicBezTo>
                    <a:pt x="11" y="6"/>
                    <a:pt x="6" y="6"/>
                    <a:pt x="1" y="6"/>
                  </a:cubicBezTo>
                  <a:lnTo>
                    <a:pt x="18" y="21"/>
                  </a:lnTo>
                  <a:lnTo>
                    <a:pt x="18"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98"/>
            <p:cNvSpPr/>
            <p:nvPr/>
          </p:nvSpPr>
          <p:spPr>
            <a:xfrm>
              <a:off x="5810616" y="2800439"/>
              <a:ext cx="12" cy="12"/>
            </a:xfrm>
            <a:custGeom>
              <a:avLst/>
              <a:gdLst/>
              <a:ahLst/>
              <a:cxnLst/>
              <a:rect l="l" t="t" r="r" b="b"/>
              <a:pathLst>
                <a:path w="1" h="1" extrusionOk="0">
                  <a:moveTo>
                    <a:pt x="1" y="0"/>
                  </a:move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98"/>
            <p:cNvSpPr/>
            <p:nvPr/>
          </p:nvSpPr>
          <p:spPr>
            <a:xfrm>
              <a:off x="5777397" y="2777129"/>
              <a:ext cx="12" cy="12"/>
            </a:xfrm>
            <a:custGeom>
              <a:avLst/>
              <a:gdLst/>
              <a:ahLst/>
              <a:cxnLst/>
              <a:rect l="l" t="t" r="r" b="b"/>
              <a:pathLst>
                <a:path w="1" h="1" extrusionOk="0">
                  <a:moveTo>
                    <a:pt x="1" y="1"/>
                  </a:moveTo>
                  <a:lnTo>
                    <a:pt x="1"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98"/>
            <p:cNvSpPr/>
            <p:nvPr/>
          </p:nvSpPr>
          <p:spPr>
            <a:xfrm>
              <a:off x="5770704" y="2770361"/>
              <a:ext cx="349" cy="349"/>
            </a:xfrm>
            <a:custGeom>
              <a:avLst/>
              <a:gdLst/>
              <a:ahLst/>
              <a:cxnLst/>
              <a:rect l="l" t="t" r="r" b="b"/>
              <a:pathLst>
                <a:path w="28" h="28" extrusionOk="0">
                  <a:moveTo>
                    <a:pt x="0" y="1"/>
                  </a:moveTo>
                  <a:lnTo>
                    <a:pt x="12" y="11"/>
                  </a:lnTo>
                  <a:cubicBezTo>
                    <a:pt x="22" y="18"/>
                    <a:pt x="27" y="28"/>
                    <a:pt x="27" y="28"/>
                  </a:cubicBezTo>
                  <a:cubicBezTo>
                    <a:pt x="27" y="18"/>
                    <a:pt x="22" y="11"/>
                    <a:pt x="22" y="6"/>
                  </a:cubicBezTo>
                  <a:cubicBezTo>
                    <a:pt x="17" y="6"/>
                    <a:pt x="7" y="6"/>
                    <a:pt x="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98"/>
            <p:cNvSpPr/>
            <p:nvPr/>
          </p:nvSpPr>
          <p:spPr>
            <a:xfrm>
              <a:off x="5754100" y="2760451"/>
              <a:ext cx="12" cy="12"/>
            </a:xfrm>
            <a:custGeom>
              <a:avLst/>
              <a:gdLst/>
              <a:ahLst/>
              <a:cxnLst/>
              <a:rect l="l" t="t" r="r" b="b"/>
              <a:pathLst>
                <a:path w="1" h="1" extrusionOk="0">
                  <a:moveTo>
                    <a:pt x="0" y="0"/>
                  </a:moveTo>
                  <a:lnTo>
                    <a:pt x="0"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98"/>
            <p:cNvSpPr/>
            <p:nvPr/>
          </p:nvSpPr>
          <p:spPr>
            <a:xfrm>
              <a:off x="5787382" y="2783748"/>
              <a:ext cx="12" cy="12"/>
            </a:xfrm>
            <a:custGeom>
              <a:avLst/>
              <a:gdLst/>
              <a:ahLst/>
              <a:cxnLst/>
              <a:rect l="l" t="t" r="r" b="b"/>
              <a:pathLst>
                <a:path w="1" h="1" extrusionOk="0">
                  <a:moveTo>
                    <a:pt x="0" y="1"/>
                  </a:moveTo>
                  <a:lnTo>
                    <a:pt x="0"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98"/>
            <p:cNvSpPr/>
            <p:nvPr/>
          </p:nvSpPr>
          <p:spPr>
            <a:xfrm>
              <a:off x="5794001" y="2787051"/>
              <a:ext cx="349" cy="262"/>
            </a:xfrm>
            <a:custGeom>
              <a:avLst/>
              <a:gdLst/>
              <a:ahLst/>
              <a:cxnLst/>
              <a:rect l="l" t="t" r="r" b="b"/>
              <a:pathLst>
                <a:path w="28" h="21" extrusionOk="0">
                  <a:moveTo>
                    <a:pt x="1" y="0"/>
                  </a:moveTo>
                  <a:lnTo>
                    <a:pt x="28" y="21"/>
                  </a:lnTo>
                  <a:cubicBezTo>
                    <a:pt x="28" y="16"/>
                    <a:pt x="23" y="10"/>
                    <a:pt x="23" y="5"/>
                  </a:cubicBezTo>
                  <a:cubicBezTo>
                    <a:pt x="17" y="0"/>
                    <a:pt x="7" y="0"/>
                    <a:pt x="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98"/>
            <p:cNvSpPr/>
            <p:nvPr/>
          </p:nvSpPr>
          <p:spPr>
            <a:xfrm>
              <a:off x="5787382" y="2783686"/>
              <a:ext cx="287" cy="349"/>
            </a:xfrm>
            <a:custGeom>
              <a:avLst/>
              <a:gdLst/>
              <a:ahLst/>
              <a:cxnLst/>
              <a:rect l="l" t="t" r="r" b="b"/>
              <a:pathLst>
                <a:path w="23" h="28" extrusionOk="0">
                  <a:moveTo>
                    <a:pt x="16" y="1"/>
                  </a:moveTo>
                  <a:cubicBezTo>
                    <a:pt x="11" y="6"/>
                    <a:pt x="6" y="6"/>
                    <a:pt x="0" y="6"/>
                  </a:cubicBezTo>
                  <a:lnTo>
                    <a:pt x="11" y="17"/>
                  </a:lnTo>
                  <a:lnTo>
                    <a:pt x="22" y="28"/>
                  </a:lnTo>
                  <a:cubicBezTo>
                    <a:pt x="22" y="17"/>
                    <a:pt x="16" y="12"/>
                    <a:pt x="1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98"/>
            <p:cNvSpPr/>
            <p:nvPr/>
          </p:nvSpPr>
          <p:spPr>
            <a:xfrm>
              <a:off x="5800644" y="2793733"/>
              <a:ext cx="12" cy="12"/>
            </a:xfrm>
            <a:custGeom>
              <a:avLst/>
              <a:gdLst/>
              <a:ahLst/>
              <a:cxnLst/>
              <a:rect l="l" t="t" r="r" b="b"/>
              <a:pathLst>
                <a:path w="1" h="1" extrusionOk="0">
                  <a:moveTo>
                    <a:pt x="0" y="0"/>
                  </a:moveTo>
                  <a:lnTo>
                    <a:pt x="0"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98"/>
            <p:cNvSpPr/>
            <p:nvPr/>
          </p:nvSpPr>
          <p:spPr>
            <a:xfrm>
              <a:off x="5823942" y="2810349"/>
              <a:ext cx="287" cy="274"/>
            </a:xfrm>
            <a:custGeom>
              <a:avLst/>
              <a:gdLst/>
              <a:ahLst/>
              <a:cxnLst/>
              <a:rect l="l" t="t" r="r" b="b"/>
              <a:pathLst>
                <a:path w="23" h="22" extrusionOk="0">
                  <a:moveTo>
                    <a:pt x="23" y="1"/>
                  </a:moveTo>
                  <a:cubicBezTo>
                    <a:pt x="19" y="3"/>
                    <a:pt x="16" y="3"/>
                    <a:pt x="13" y="3"/>
                  </a:cubicBezTo>
                  <a:cubicBezTo>
                    <a:pt x="10" y="3"/>
                    <a:pt x="6" y="3"/>
                    <a:pt x="1" y="6"/>
                  </a:cubicBezTo>
                  <a:lnTo>
                    <a:pt x="23" y="21"/>
                  </a:lnTo>
                  <a:lnTo>
                    <a:pt x="23"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98"/>
            <p:cNvSpPr/>
            <p:nvPr/>
          </p:nvSpPr>
          <p:spPr>
            <a:xfrm>
              <a:off x="5660887" y="2750479"/>
              <a:ext cx="287" cy="274"/>
            </a:xfrm>
            <a:custGeom>
              <a:avLst/>
              <a:gdLst/>
              <a:ahLst/>
              <a:cxnLst/>
              <a:rect l="l" t="t" r="r" b="b"/>
              <a:pathLst>
                <a:path w="23" h="22" extrusionOk="0">
                  <a:moveTo>
                    <a:pt x="0" y="1"/>
                  </a:moveTo>
                  <a:lnTo>
                    <a:pt x="22" y="22"/>
                  </a:lnTo>
                  <a:cubicBezTo>
                    <a:pt x="17" y="11"/>
                    <a:pt x="17" y="6"/>
                    <a:pt x="1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98"/>
            <p:cNvSpPr/>
            <p:nvPr/>
          </p:nvSpPr>
          <p:spPr>
            <a:xfrm>
              <a:off x="5667581" y="2753695"/>
              <a:ext cx="349" cy="337"/>
            </a:xfrm>
            <a:custGeom>
              <a:avLst/>
              <a:gdLst/>
              <a:ahLst/>
              <a:cxnLst/>
              <a:rect l="l" t="t" r="r" b="b"/>
              <a:pathLst>
                <a:path w="28" h="27" extrusionOk="0">
                  <a:moveTo>
                    <a:pt x="1" y="1"/>
                  </a:moveTo>
                  <a:lnTo>
                    <a:pt x="28" y="27"/>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98"/>
            <p:cNvSpPr/>
            <p:nvPr/>
          </p:nvSpPr>
          <p:spPr>
            <a:xfrm>
              <a:off x="5660887" y="2750479"/>
              <a:ext cx="12" cy="12"/>
            </a:xfrm>
            <a:custGeom>
              <a:avLst/>
              <a:gdLst/>
              <a:ahLst/>
              <a:cxnLst/>
              <a:rect l="l" t="t" r="r" b="b"/>
              <a:pathLst>
                <a:path w="1" h="1" extrusionOk="0">
                  <a:moveTo>
                    <a:pt x="0" y="1"/>
                  </a:moveTo>
                  <a:lnTo>
                    <a:pt x="0"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98"/>
            <p:cNvSpPr/>
            <p:nvPr/>
          </p:nvSpPr>
          <p:spPr>
            <a:xfrm>
              <a:off x="5754100" y="2760451"/>
              <a:ext cx="287" cy="224"/>
            </a:xfrm>
            <a:custGeom>
              <a:avLst/>
              <a:gdLst/>
              <a:ahLst/>
              <a:cxnLst/>
              <a:rect l="l" t="t" r="r" b="b"/>
              <a:pathLst>
                <a:path w="23" h="18" extrusionOk="0">
                  <a:moveTo>
                    <a:pt x="0" y="0"/>
                  </a:moveTo>
                  <a:lnTo>
                    <a:pt x="22" y="17"/>
                  </a:lnTo>
                  <a:cubicBezTo>
                    <a:pt x="17" y="12"/>
                    <a:pt x="17" y="7"/>
                    <a:pt x="1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98"/>
            <p:cNvSpPr/>
            <p:nvPr/>
          </p:nvSpPr>
          <p:spPr>
            <a:xfrm>
              <a:off x="5764072" y="2767083"/>
              <a:ext cx="287" cy="287"/>
            </a:xfrm>
            <a:custGeom>
              <a:avLst/>
              <a:gdLst/>
              <a:ahLst/>
              <a:cxnLst/>
              <a:rect l="l" t="t" r="r" b="b"/>
              <a:pathLst>
                <a:path w="23" h="23" extrusionOk="0">
                  <a:moveTo>
                    <a:pt x="16" y="1"/>
                  </a:moveTo>
                  <a:cubicBezTo>
                    <a:pt x="11" y="1"/>
                    <a:pt x="6" y="1"/>
                    <a:pt x="1" y="6"/>
                  </a:cubicBezTo>
                  <a:lnTo>
                    <a:pt x="23" y="23"/>
                  </a:lnTo>
                  <a:cubicBezTo>
                    <a:pt x="23" y="16"/>
                    <a:pt x="16" y="6"/>
                    <a:pt x="1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98"/>
            <p:cNvSpPr/>
            <p:nvPr/>
          </p:nvSpPr>
          <p:spPr>
            <a:xfrm>
              <a:off x="5541273" y="2760451"/>
              <a:ext cx="287" cy="287"/>
            </a:xfrm>
            <a:custGeom>
              <a:avLst/>
              <a:gdLst/>
              <a:ahLst/>
              <a:cxnLst/>
              <a:rect l="l" t="t" r="r" b="b"/>
              <a:pathLst>
                <a:path w="23" h="23" extrusionOk="0">
                  <a:moveTo>
                    <a:pt x="7" y="0"/>
                  </a:moveTo>
                  <a:cubicBezTo>
                    <a:pt x="7" y="7"/>
                    <a:pt x="7" y="12"/>
                    <a:pt x="1" y="22"/>
                  </a:cubicBezTo>
                  <a:lnTo>
                    <a:pt x="23" y="7"/>
                  </a:lnTo>
                  <a:cubicBezTo>
                    <a:pt x="18" y="0"/>
                    <a:pt x="13" y="0"/>
                    <a:pt x="7"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98"/>
            <p:cNvSpPr/>
            <p:nvPr/>
          </p:nvSpPr>
          <p:spPr>
            <a:xfrm>
              <a:off x="5059064" y="2435202"/>
              <a:ext cx="487992" cy="259110"/>
            </a:xfrm>
            <a:custGeom>
              <a:avLst/>
              <a:gdLst/>
              <a:ahLst/>
              <a:cxnLst/>
              <a:rect l="l" t="t" r="r" b="b"/>
              <a:pathLst>
                <a:path w="39149" h="20787" extrusionOk="0">
                  <a:moveTo>
                    <a:pt x="24939" y="1"/>
                  </a:moveTo>
                  <a:cubicBezTo>
                    <a:pt x="24919" y="1"/>
                    <a:pt x="24898" y="4"/>
                    <a:pt x="24875" y="12"/>
                  </a:cubicBezTo>
                  <a:cubicBezTo>
                    <a:pt x="24832" y="23"/>
                    <a:pt x="24821" y="125"/>
                    <a:pt x="24800" y="195"/>
                  </a:cubicBezTo>
                  <a:cubicBezTo>
                    <a:pt x="24681" y="210"/>
                    <a:pt x="24574" y="227"/>
                    <a:pt x="24471" y="254"/>
                  </a:cubicBezTo>
                  <a:cubicBezTo>
                    <a:pt x="24384" y="264"/>
                    <a:pt x="24300" y="269"/>
                    <a:pt x="24220" y="269"/>
                  </a:cubicBezTo>
                  <a:cubicBezTo>
                    <a:pt x="23928" y="269"/>
                    <a:pt x="23686" y="201"/>
                    <a:pt x="23483" y="71"/>
                  </a:cubicBezTo>
                  <a:cubicBezTo>
                    <a:pt x="23322" y="178"/>
                    <a:pt x="23182" y="296"/>
                    <a:pt x="23070" y="436"/>
                  </a:cubicBezTo>
                  <a:cubicBezTo>
                    <a:pt x="23027" y="495"/>
                    <a:pt x="22983" y="549"/>
                    <a:pt x="22951" y="614"/>
                  </a:cubicBezTo>
                  <a:cubicBezTo>
                    <a:pt x="22946" y="614"/>
                    <a:pt x="22946" y="614"/>
                    <a:pt x="22946" y="619"/>
                  </a:cubicBezTo>
                  <a:cubicBezTo>
                    <a:pt x="23027" y="1274"/>
                    <a:pt x="23112" y="1930"/>
                    <a:pt x="23193" y="2590"/>
                  </a:cubicBezTo>
                  <a:cubicBezTo>
                    <a:pt x="23090" y="2581"/>
                    <a:pt x="22986" y="2568"/>
                    <a:pt x="22886" y="2568"/>
                  </a:cubicBezTo>
                  <a:cubicBezTo>
                    <a:pt x="22693" y="2568"/>
                    <a:pt x="22519" y="2619"/>
                    <a:pt x="22410" y="2857"/>
                  </a:cubicBezTo>
                  <a:lnTo>
                    <a:pt x="22410" y="2857"/>
                  </a:lnTo>
                  <a:cubicBezTo>
                    <a:pt x="22164" y="3066"/>
                    <a:pt x="21923" y="3280"/>
                    <a:pt x="21678" y="3488"/>
                  </a:cubicBezTo>
                  <a:cubicBezTo>
                    <a:pt x="21495" y="3466"/>
                    <a:pt x="21304" y="3436"/>
                    <a:pt x="21132" y="3436"/>
                  </a:cubicBezTo>
                  <a:cubicBezTo>
                    <a:pt x="21002" y="3436"/>
                    <a:pt x="20883" y="3453"/>
                    <a:pt x="20786" y="3504"/>
                  </a:cubicBezTo>
                  <a:cubicBezTo>
                    <a:pt x="20776" y="3509"/>
                    <a:pt x="20764" y="3515"/>
                    <a:pt x="20759" y="3520"/>
                  </a:cubicBezTo>
                  <a:cubicBezTo>
                    <a:pt x="20744" y="3530"/>
                    <a:pt x="20727" y="3537"/>
                    <a:pt x="20717" y="3547"/>
                  </a:cubicBezTo>
                  <a:cubicBezTo>
                    <a:pt x="20625" y="3622"/>
                    <a:pt x="20566" y="3735"/>
                    <a:pt x="20539" y="3907"/>
                  </a:cubicBezTo>
                  <a:cubicBezTo>
                    <a:pt x="20528" y="3993"/>
                    <a:pt x="20523" y="4095"/>
                    <a:pt x="20534" y="4213"/>
                  </a:cubicBezTo>
                  <a:cubicBezTo>
                    <a:pt x="20561" y="4616"/>
                    <a:pt x="20238" y="4826"/>
                    <a:pt x="20040" y="5110"/>
                  </a:cubicBezTo>
                  <a:cubicBezTo>
                    <a:pt x="19363" y="6071"/>
                    <a:pt x="18443" y="6829"/>
                    <a:pt x="18031" y="8017"/>
                  </a:cubicBezTo>
                  <a:cubicBezTo>
                    <a:pt x="17864" y="8495"/>
                    <a:pt x="17513" y="8809"/>
                    <a:pt x="17100" y="8809"/>
                  </a:cubicBezTo>
                  <a:cubicBezTo>
                    <a:pt x="16836" y="8809"/>
                    <a:pt x="16546" y="8680"/>
                    <a:pt x="16263" y="8382"/>
                  </a:cubicBezTo>
                  <a:cubicBezTo>
                    <a:pt x="16024" y="8128"/>
                    <a:pt x="15848" y="8019"/>
                    <a:pt x="15705" y="8019"/>
                  </a:cubicBezTo>
                  <a:cubicBezTo>
                    <a:pt x="15486" y="8019"/>
                    <a:pt x="15341" y="8270"/>
                    <a:pt x="15156" y="8645"/>
                  </a:cubicBezTo>
                  <a:cubicBezTo>
                    <a:pt x="14925" y="9120"/>
                    <a:pt x="14763" y="9813"/>
                    <a:pt x="14180" y="9813"/>
                  </a:cubicBezTo>
                  <a:cubicBezTo>
                    <a:pt x="14019" y="9813"/>
                    <a:pt x="13825" y="9760"/>
                    <a:pt x="13588" y="9634"/>
                  </a:cubicBezTo>
                  <a:cubicBezTo>
                    <a:pt x="13396" y="9183"/>
                    <a:pt x="13199" y="9016"/>
                    <a:pt x="13004" y="9016"/>
                  </a:cubicBezTo>
                  <a:cubicBezTo>
                    <a:pt x="12742" y="9016"/>
                    <a:pt x="12484" y="9320"/>
                    <a:pt x="12250" y="9644"/>
                  </a:cubicBezTo>
                  <a:cubicBezTo>
                    <a:pt x="12015" y="9972"/>
                    <a:pt x="12173" y="10611"/>
                    <a:pt x="11549" y="10611"/>
                  </a:cubicBezTo>
                  <a:cubicBezTo>
                    <a:pt x="11517" y="10611"/>
                    <a:pt x="11484" y="10609"/>
                    <a:pt x="11449" y="10606"/>
                  </a:cubicBezTo>
                  <a:cubicBezTo>
                    <a:pt x="10804" y="10132"/>
                    <a:pt x="9972" y="9975"/>
                    <a:pt x="9212" y="9975"/>
                  </a:cubicBezTo>
                  <a:cubicBezTo>
                    <a:pt x="8300" y="9975"/>
                    <a:pt x="7493" y="10202"/>
                    <a:pt x="7238" y="10380"/>
                  </a:cubicBezTo>
                  <a:cubicBezTo>
                    <a:pt x="7201" y="10402"/>
                    <a:pt x="7168" y="10428"/>
                    <a:pt x="7136" y="10450"/>
                  </a:cubicBezTo>
                  <a:cubicBezTo>
                    <a:pt x="7012" y="10547"/>
                    <a:pt x="6936" y="10708"/>
                    <a:pt x="6931" y="10869"/>
                  </a:cubicBezTo>
                  <a:cubicBezTo>
                    <a:pt x="6926" y="10869"/>
                    <a:pt x="6921" y="10874"/>
                    <a:pt x="6916" y="10874"/>
                  </a:cubicBezTo>
                  <a:cubicBezTo>
                    <a:pt x="6921" y="11052"/>
                    <a:pt x="6921" y="11229"/>
                    <a:pt x="6916" y="11407"/>
                  </a:cubicBezTo>
                  <a:cubicBezTo>
                    <a:pt x="6620" y="11481"/>
                    <a:pt x="6582" y="11685"/>
                    <a:pt x="6641" y="11943"/>
                  </a:cubicBezTo>
                  <a:cubicBezTo>
                    <a:pt x="6281" y="12121"/>
                    <a:pt x="6266" y="12304"/>
                    <a:pt x="6646" y="12481"/>
                  </a:cubicBezTo>
                  <a:cubicBezTo>
                    <a:pt x="6690" y="12964"/>
                    <a:pt x="6415" y="13222"/>
                    <a:pt x="5981" y="13259"/>
                  </a:cubicBezTo>
                  <a:cubicBezTo>
                    <a:pt x="4777" y="13368"/>
                    <a:pt x="4342" y="13921"/>
                    <a:pt x="4868" y="15070"/>
                  </a:cubicBezTo>
                  <a:cubicBezTo>
                    <a:pt x="5099" y="15570"/>
                    <a:pt x="4777" y="15875"/>
                    <a:pt x="4519" y="16209"/>
                  </a:cubicBezTo>
                  <a:lnTo>
                    <a:pt x="4256" y="16209"/>
                  </a:lnTo>
                  <a:cubicBezTo>
                    <a:pt x="4167" y="16012"/>
                    <a:pt x="4025" y="15930"/>
                    <a:pt x="3840" y="15930"/>
                  </a:cubicBezTo>
                  <a:cubicBezTo>
                    <a:pt x="3803" y="15930"/>
                    <a:pt x="3765" y="15934"/>
                    <a:pt x="3725" y="15940"/>
                  </a:cubicBezTo>
                  <a:cubicBezTo>
                    <a:pt x="3669" y="15716"/>
                    <a:pt x="3536" y="15650"/>
                    <a:pt x="3369" y="15650"/>
                  </a:cubicBezTo>
                  <a:cubicBezTo>
                    <a:pt x="3309" y="15650"/>
                    <a:pt x="3244" y="15659"/>
                    <a:pt x="3177" y="15672"/>
                  </a:cubicBezTo>
                  <a:cubicBezTo>
                    <a:pt x="2823" y="15339"/>
                    <a:pt x="2492" y="15166"/>
                    <a:pt x="2199" y="15166"/>
                  </a:cubicBezTo>
                  <a:cubicBezTo>
                    <a:pt x="1818" y="15166"/>
                    <a:pt x="1499" y="15455"/>
                    <a:pt x="1270" y="16064"/>
                  </a:cubicBezTo>
                  <a:cubicBezTo>
                    <a:pt x="1183" y="16301"/>
                    <a:pt x="1076" y="16477"/>
                    <a:pt x="941" y="16596"/>
                  </a:cubicBezTo>
                  <a:cubicBezTo>
                    <a:pt x="952" y="16784"/>
                    <a:pt x="985" y="16978"/>
                    <a:pt x="1022" y="17171"/>
                  </a:cubicBezTo>
                  <a:cubicBezTo>
                    <a:pt x="1027" y="17192"/>
                    <a:pt x="1027" y="17209"/>
                    <a:pt x="1032" y="17229"/>
                  </a:cubicBezTo>
                  <a:cubicBezTo>
                    <a:pt x="1127" y="17212"/>
                    <a:pt x="1221" y="17197"/>
                    <a:pt x="1307" y="17197"/>
                  </a:cubicBezTo>
                  <a:cubicBezTo>
                    <a:pt x="1407" y="17197"/>
                    <a:pt x="1498" y="17217"/>
                    <a:pt x="1570" y="17278"/>
                  </a:cubicBezTo>
                  <a:cubicBezTo>
                    <a:pt x="1528" y="18299"/>
                    <a:pt x="1714" y="19411"/>
                    <a:pt x="501" y="19964"/>
                  </a:cubicBezTo>
                  <a:lnTo>
                    <a:pt x="522" y="19943"/>
                  </a:lnTo>
                  <a:cubicBezTo>
                    <a:pt x="508" y="19943"/>
                    <a:pt x="494" y="19943"/>
                    <a:pt x="481" y="19943"/>
                  </a:cubicBezTo>
                  <a:cubicBezTo>
                    <a:pt x="267" y="19943"/>
                    <a:pt x="113" y="19991"/>
                    <a:pt x="1" y="20072"/>
                  </a:cubicBezTo>
                  <a:cubicBezTo>
                    <a:pt x="55" y="20335"/>
                    <a:pt x="157" y="20512"/>
                    <a:pt x="276" y="20636"/>
                  </a:cubicBezTo>
                  <a:cubicBezTo>
                    <a:pt x="335" y="20700"/>
                    <a:pt x="405" y="20749"/>
                    <a:pt x="469" y="20786"/>
                  </a:cubicBezTo>
                  <a:cubicBezTo>
                    <a:pt x="2133" y="20324"/>
                    <a:pt x="3886" y="20469"/>
                    <a:pt x="5572" y="20201"/>
                  </a:cubicBezTo>
                  <a:cubicBezTo>
                    <a:pt x="5644" y="20189"/>
                    <a:pt x="5719" y="20185"/>
                    <a:pt x="5795" y="20185"/>
                  </a:cubicBezTo>
                  <a:cubicBezTo>
                    <a:pt x="5993" y="20185"/>
                    <a:pt x="6200" y="20214"/>
                    <a:pt x="6399" y="20214"/>
                  </a:cubicBezTo>
                  <a:cubicBezTo>
                    <a:pt x="6719" y="20214"/>
                    <a:pt x="7018" y="20139"/>
                    <a:pt x="7226" y="19750"/>
                  </a:cubicBezTo>
                  <a:lnTo>
                    <a:pt x="7233" y="19750"/>
                  </a:lnTo>
                  <a:cubicBezTo>
                    <a:pt x="7716" y="19470"/>
                    <a:pt x="8151" y="19019"/>
                    <a:pt x="8709" y="18981"/>
                  </a:cubicBezTo>
                  <a:cubicBezTo>
                    <a:pt x="8733" y="18980"/>
                    <a:pt x="8757" y="18979"/>
                    <a:pt x="8782" y="18979"/>
                  </a:cubicBezTo>
                  <a:cubicBezTo>
                    <a:pt x="8948" y="18979"/>
                    <a:pt x="9125" y="19015"/>
                    <a:pt x="9322" y="19105"/>
                  </a:cubicBezTo>
                  <a:cubicBezTo>
                    <a:pt x="10836" y="18938"/>
                    <a:pt x="12378" y="18992"/>
                    <a:pt x="13878" y="18610"/>
                  </a:cubicBezTo>
                  <a:cubicBezTo>
                    <a:pt x="15205" y="18508"/>
                    <a:pt x="16531" y="18406"/>
                    <a:pt x="17858" y="18304"/>
                  </a:cubicBezTo>
                  <a:cubicBezTo>
                    <a:pt x="21130" y="18009"/>
                    <a:pt x="24396" y="17735"/>
                    <a:pt x="27662" y="17423"/>
                  </a:cubicBezTo>
                  <a:cubicBezTo>
                    <a:pt x="29070" y="17288"/>
                    <a:pt x="30466" y="17080"/>
                    <a:pt x="31864" y="16859"/>
                  </a:cubicBezTo>
                  <a:cubicBezTo>
                    <a:pt x="32207" y="16746"/>
                    <a:pt x="32546" y="16617"/>
                    <a:pt x="32879" y="16477"/>
                  </a:cubicBezTo>
                  <a:cubicBezTo>
                    <a:pt x="32826" y="16408"/>
                    <a:pt x="32772" y="16333"/>
                    <a:pt x="32734" y="16242"/>
                  </a:cubicBezTo>
                  <a:cubicBezTo>
                    <a:pt x="32691" y="16150"/>
                    <a:pt x="32675" y="16064"/>
                    <a:pt x="32680" y="15979"/>
                  </a:cubicBezTo>
                  <a:cubicBezTo>
                    <a:pt x="32772" y="15940"/>
                    <a:pt x="32863" y="15908"/>
                    <a:pt x="32955" y="15865"/>
                  </a:cubicBezTo>
                  <a:cubicBezTo>
                    <a:pt x="33255" y="15478"/>
                    <a:pt x="33647" y="15220"/>
                    <a:pt x="34056" y="14941"/>
                  </a:cubicBezTo>
                  <a:cubicBezTo>
                    <a:pt x="34555" y="14598"/>
                    <a:pt x="34969" y="14189"/>
                    <a:pt x="35378" y="13754"/>
                  </a:cubicBezTo>
                  <a:lnTo>
                    <a:pt x="35378" y="13743"/>
                  </a:lnTo>
                  <a:cubicBezTo>
                    <a:pt x="35673" y="12798"/>
                    <a:pt x="36414" y="12126"/>
                    <a:pt x="37161" y="11492"/>
                  </a:cubicBezTo>
                  <a:cubicBezTo>
                    <a:pt x="37166" y="11487"/>
                    <a:pt x="37171" y="11487"/>
                    <a:pt x="37177" y="11481"/>
                  </a:cubicBezTo>
                  <a:cubicBezTo>
                    <a:pt x="37317" y="11363"/>
                    <a:pt x="37451" y="11251"/>
                    <a:pt x="37590" y="11132"/>
                  </a:cubicBezTo>
                  <a:cubicBezTo>
                    <a:pt x="37617" y="11111"/>
                    <a:pt x="37644" y="11084"/>
                    <a:pt x="37671" y="11057"/>
                  </a:cubicBezTo>
                  <a:cubicBezTo>
                    <a:pt x="37736" y="10955"/>
                    <a:pt x="37805" y="10869"/>
                    <a:pt x="37907" y="10837"/>
                  </a:cubicBezTo>
                  <a:cubicBezTo>
                    <a:pt x="38197" y="10547"/>
                    <a:pt x="38467" y="10235"/>
                    <a:pt x="38783" y="9972"/>
                  </a:cubicBezTo>
                  <a:cubicBezTo>
                    <a:pt x="38944" y="9832"/>
                    <a:pt x="39079" y="9649"/>
                    <a:pt x="39122" y="9467"/>
                  </a:cubicBezTo>
                  <a:cubicBezTo>
                    <a:pt x="39149" y="9354"/>
                    <a:pt x="39137" y="9247"/>
                    <a:pt x="39079" y="9145"/>
                  </a:cubicBezTo>
                  <a:cubicBezTo>
                    <a:pt x="39041" y="9096"/>
                    <a:pt x="38993" y="9048"/>
                    <a:pt x="38939" y="8999"/>
                  </a:cubicBezTo>
                  <a:lnTo>
                    <a:pt x="38939" y="8999"/>
                  </a:lnTo>
                  <a:lnTo>
                    <a:pt x="38966" y="9021"/>
                  </a:lnTo>
                  <a:cubicBezTo>
                    <a:pt x="38961" y="9010"/>
                    <a:pt x="38955" y="9005"/>
                    <a:pt x="38950" y="8994"/>
                  </a:cubicBezTo>
                  <a:cubicBezTo>
                    <a:pt x="38928" y="8972"/>
                    <a:pt x="38906" y="8957"/>
                    <a:pt x="38879" y="8940"/>
                  </a:cubicBezTo>
                  <a:cubicBezTo>
                    <a:pt x="38698" y="8823"/>
                    <a:pt x="38509" y="8720"/>
                    <a:pt x="38321" y="8623"/>
                  </a:cubicBezTo>
                  <a:cubicBezTo>
                    <a:pt x="38202" y="8565"/>
                    <a:pt x="38090" y="8500"/>
                    <a:pt x="37983" y="8436"/>
                  </a:cubicBezTo>
                  <a:cubicBezTo>
                    <a:pt x="37848" y="8387"/>
                    <a:pt x="37725" y="8323"/>
                    <a:pt x="37629" y="8221"/>
                  </a:cubicBezTo>
                  <a:cubicBezTo>
                    <a:pt x="37451" y="8139"/>
                    <a:pt x="37339" y="8017"/>
                    <a:pt x="37252" y="7866"/>
                  </a:cubicBezTo>
                  <a:cubicBezTo>
                    <a:pt x="36156" y="6840"/>
                    <a:pt x="35452" y="5260"/>
                    <a:pt x="35635" y="3815"/>
                  </a:cubicBezTo>
                  <a:cubicBezTo>
                    <a:pt x="35619" y="3762"/>
                    <a:pt x="35592" y="3708"/>
                    <a:pt x="35566" y="3654"/>
                  </a:cubicBezTo>
                  <a:cubicBezTo>
                    <a:pt x="35603" y="3542"/>
                    <a:pt x="35646" y="3428"/>
                    <a:pt x="35710" y="3321"/>
                  </a:cubicBezTo>
                  <a:lnTo>
                    <a:pt x="35710" y="3321"/>
                  </a:lnTo>
                  <a:cubicBezTo>
                    <a:pt x="35613" y="3364"/>
                    <a:pt x="35517" y="3401"/>
                    <a:pt x="35415" y="3413"/>
                  </a:cubicBezTo>
                  <a:cubicBezTo>
                    <a:pt x="35076" y="3150"/>
                    <a:pt x="34701" y="2924"/>
                    <a:pt x="34378" y="2644"/>
                  </a:cubicBezTo>
                  <a:cubicBezTo>
                    <a:pt x="34270" y="2553"/>
                    <a:pt x="34168" y="2456"/>
                    <a:pt x="34077" y="2349"/>
                  </a:cubicBezTo>
                  <a:cubicBezTo>
                    <a:pt x="33788" y="2013"/>
                    <a:pt x="33564" y="1875"/>
                    <a:pt x="33302" y="1875"/>
                  </a:cubicBezTo>
                  <a:cubicBezTo>
                    <a:pt x="33062" y="1875"/>
                    <a:pt x="32789" y="1991"/>
                    <a:pt x="32407" y="2176"/>
                  </a:cubicBezTo>
                  <a:cubicBezTo>
                    <a:pt x="31696" y="2520"/>
                    <a:pt x="30889" y="2886"/>
                    <a:pt x="30056" y="2886"/>
                  </a:cubicBezTo>
                  <a:cubicBezTo>
                    <a:pt x="29559" y="2886"/>
                    <a:pt x="29054" y="2756"/>
                    <a:pt x="28554" y="2414"/>
                  </a:cubicBezTo>
                  <a:cubicBezTo>
                    <a:pt x="27781" y="1876"/>
                    <a:pt x="26556" y="2112"/>
                    <a:pt x="26132" y="984"/>
                  </a:cubicBezTo>
                  <a:lnTo>
                    <a:pt x="26132" y="984"/>
                  </a:lnTo>
                  <a:lnTo>
                    <a:pt x="26154" y="1006"/>
                  </a:lnTo>
                  <a:cubicBezTo>
                    <a:pt x="26073" y="821"/>
                    <a:pt x="25971" y="673"/>
                    <a:pt x="25794" y="673"/>
                  </a:cubicBezTo>
                  <a:cubicBezTo>
                    <a:pt x="25744" y="673"/>
                    <a:pt x="25689" y="684"/>
                    <a:pt x="25626" y="710"/>
                  </a:cubicBezTo>
                  <a:cubicBezTo>
                    <a:pt x="25675" y="501"/>
                    <a:pt x="25566" y="451"/>
                    <a:pt x="25405" y="451"/>
                  </a:cubicBezTo>
                  <a:cubicBezTo>
                    <a:pt x="25388" y="451"/>
                    <a:pt x="25371" y="452"/>
                    <a:pt x="25353" y="452"/>
                  </a:cubicBezTo>
                  <a:cubicBezTo>
                    <a:pt x="25368" y="259"/>
                    <a:pt x="25251" y="200"/>
                    <a:pt x="25084" y="189"/>
                  </a:cubicBezTo>
                  <a:cubicBezTo>
                    <a:pt x="25075" y="82"/>
                    <a:pt x="25033" y="1"/>
                    <a:pt x="24939"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98"/>
            <p:cNvSpPr/>
            <p:nvPr/>
          </p:nvSpPr>
          <p:spPr>
            <a:xfrm>
              <a:off x="5857423" y="2394628"/>
              <a:ext cx="12" cy="12"/>
            </a:xfrm>
            <a:custGeom>
              <a:avLst/>
              <a:gdLst/>
              <a:ahLst/>
              <a:cxnLst/>
              <a:rect l="l" t="t" r="r" b="b"/>
              <a:pathLst>
                <a:path w="1" h="1" extrusionOk="0">
                  <a:moveTo>
                    <a:pt x="0" y="1"/>
                  </a:moveTo>
                  <a:lnTo>
                    <a:pt x="0"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98"/>
            <p:cNvSpPr/>
            <p:nvPr/>
          </p:nvSpPr>
          <p:spPr>
            <a:xfrm>
              <a:off x="5854144" y="2401247"/>
              <a:ext cx="12" cy="12"/>
            </a:xfrm>
            <a:custGeom>
              <a:avLst/>
              <a:gdLst/>
              <a:ahLst/>
              <a:cxnLst/>
              <a:rect l="l" t="t" r="r" b="b"/>
              <a:pathLst>
                <a:path w="1" h="1" extrusionOk="0">
                  <a:moveTo>
                    <a:pt x="0" y="1"/>
                  </a:moveTo>
                  <a:lnTo>
                    <a:pt x="0"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98"/>
            <p:cNvSpPr/>
            <p:nvPr/>
          </p:nvSpPr>
          <p:spPr>
            <a:xfrm>
              <a:off x="5860701" y="2387586"/>
              <a:ext cx="349" cy="424"/>
            </a:xfrm>
            <a:custGeom>
              <a:avLst/>
              <a:gdLst/>
              <a:ahLst/>
              <a:cxnLst/>
              <a:rect l="l" t="t" r="r" b="b"/>
              <a:pathLst>
                <a:path w="28" h="34" extrusionOk="0">
                  <a:moveTo>
                    <a:pt x="27" y="1"/>
                  </a:moveTo>
                  <a:cubicBezTo>
                    <a:pt x="17" y="7"/>
                    <a:pt x="12" y="7"/>
                    <a:pt x="0" y="13"/>
                  </a:cubicBezTo>
                  <a:cubicBezTo>
                    <a:pt x="7" y="18"/>
                    <a:pt x="7" y="28"/>
                    <a:pt x="7" y="33"/>
                  </a:cubicBezTo>
                  <a:cubicBezTo>
                    <a:pt x="7" y="33"/>
                    <a:pt x="12" y="23"/>
                    <a:pt x="17" y="18"/>
                  </a:cubicBezTo>
                  <a:lnTo>
                    <a:pt x="27"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98"/>
            <p:cNvSpPr/>
            <p:nvPr/>
          </p:nvSpPr>
          <p:spPr>
            <a:xfrm>
              <a:off x="5860776" y="2387997"/>
              <a:ext cx="12" cy="12"/>
            </a:xfrm>
            <a:custGeom>
              <a:avLst/>
              <a:gdLst/>
              <a:ahLst/>
              <a:cxnLst/>
              <a:rect l="l" t="t" r="r" b="b"/>
              <a:pathLst>
                <a:path w="1" h="1" extrusionOk="0">
                  <a:moveTo>
                    <a:pt x="1" y="0"/>
                  </a:move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98"/>
            <p:cNvSpPr/>
            <p:nvPr/>
          </p:nvSpPr>
          <p:spPr>
            <a:xfrm>
              <a:off x="5820788" y="2350901"/>
              <a:ext cx="361" cy="287"/>
            </a:xfrm>
            <a:custGeom>
              <a:avLst/>
              <a:gdLst/>
              <a:ahLst/>
              <a:cxnLst/>
              <a:rect l="l" t="t" r="r" b="b"/>
              <a:pathLst>
                <a:path w="29" h="23" extrusionOk="0">
                  <a:moveTo>
                    <a:pt x="1" y="0"/>
                  </a:moveTo>
                  <a:cubicBezTo>
                    <a:pt x="1" y="6"/>
                    <a:pt x="6" y="17"/>
                    <a:pt x="6" y="22"/>
                  </a:cubicBezTo>
                  <a:lnTo>
                    <a:pt x="28" y="22"/>
                  </a:ln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98"/>
            <p:cNvSpPr/>
            <p:nvPr/>
          </p:nvSpPr>
          <p:spPr>
            <a:xfrm>
              <a:off x="5854082" y="2400936"/>
              <a:ext cx="287" cy="324"/>
            </a:xfrm>
            <a:custGeom>
              <a:avLst/>
              <a:gdLst/>
              <a:ahLst/>
              <a:cxnLst/>
              <a:rect l="l" t="t" r="r" b="b"/>
              <a:pathLst>
                <a:path w="23" h="26" extrusionOk="0">
                  <a:moveTo>
                    <a:pt x="22" y="0"/>
                  </a:moveTo>
                  <a:cubicBezTo>
                    <a:pt x="10" y="5"/>
                    <a:pt x="10" y="10"/>
                    <a:pt x="0" y="16"/>
                  </a:cubicBezTo>
                  <a:cubicBezTo>
                    <a:pt x="0" y="21"/>
                    <a:pt x="0" y="26"/>
                    <a:pt x="5" y="26"/>
                  </a:cubicBezTo>
                  <a:cubicBezTo>
                    <a:pt x="5" y="26"/>
                    <a:pt x="10" y="21"/>
                    <a:pt x="10" y="16"/>
                  </a:cubicBezTo>
                  <a:lnTo>
                    <a:pt x="22"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98"/>
            <p:cNvSpPr/>
            <p:nvPr/>
          </p:nvSpPr>
          <p:spPr>
            <a:xfrm>
              <a:off x="5857423" y="2394292"/>
              <a:ext cx="287" cy="349"/>
            </a:xfrm>
            <a:custGeom>
              <a:avLst/>
              <a:gdLst/>
              <a:ahLst/>
              <a:cxnLst/>
              <a:rect l="l" t="t" r="r" b="b"/>
              <a:pathLst>
                <a:path w="23" h="28" extrusionOk="0">
                  <a:moveTo>
                    <a:pt x="22" y="1"/>
                  </a:moveTo>
                  <a:cubicBezTo>
                    <a:pt x="12" y="1"/>
                    <a:pt x="5" y="6"/>
                    <a:pt x="0" y="6"/>
                  </a:cubicBezTo>
                  <a:lnTo>
                    <a:pt x="0" y="28"/>
                  </a:lnTo>
                  <a:lnTo>
                    <a:pt x="22"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98"/>
            <p:cNvSpPr/>
            <p:nvPr/>
          </p:nvSpPr>
          <p:spPr>
            <a:xfrm>
              <a:off x="5601080" y="2560700"/>
              <a:ext cx="349" cy="287"/>
            </a:xfrm>
            <a:custGeom>
              <a:avLst/>
              <a:gdLst/>
              <a:ahLst/>
              <a:cxnLst/>
              <a:rect l="l" t="t" r="r" b="b"/>
              <a:pathLst>
                <a:path w="28" h="23" extrusionOk="0">
                  <a:moveTo>
                    <a:pt x="1" y="0"/>
                  </a:moveTo>
                  <a:cubicBezTo>
                    <a:pt x="6" y="5"/>
                    <a:pt x="12" y="12"/>
                    <a:pt x="22" y="22"/>
                  </a:cubicBezTo>
                  <a:cubicBezTo>
                    <a:pt x="22" y="17"/>
                    <a:pt x="22" y="17"/>
                    <a:pt x="28" y="17"/>
                  </a:cubicBez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98"/>
            <p:cNvSpPr/>
            <p:nvPr/>
          </p:nvSpPr>
          <p:spPr>
            <a:xfrm>
              <a:off x="5747544" y="2400936"/>
              <a:ext cx="262" cy="324"/>
            </a:xfrm>
            <a:custGeom>
              <a:avLst/>
              <a:gdLst/>
              <a:ahLst/>
              <a:cxnLst/>
              <a:rect l="l" t="t" r="r" b="b"/>
              <a:pathLst>
                <a:path w="21" h="26" extrusionOk="0">
                  <a:moveTo>
                    <a:pt x="21" y="0"/>
                  </a:moveTo>
                  <a:lnTo>
                    <a:pt x="0" y="26"/>
                  </a:lnTo>
                  <a:cubicBezTo>
                    <a:pt x="5" y="21"/>
                    <a:pt x="11" y="21"/>
                    <a:pt x="16" y="16"/>
                  </a:cubicBezTo>
                  <a:cubicBezTo>
                    <a:pt x="16" y="10"/>
                    <a:pt x="21" y="5"/>
                    <a:pt x="2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98"/>
            <p:cNvSpPr/>
            <p:nvPr/>
          </p:nvSpPr>
          <p:spPr>
            <a:xfrm>
              <a:off x="5730853" y="2407555"/>
              <a:ext cx="287" cy="287"/>
            </a:xfrm>
            <a:custGeom>
              <a:avLst/>
              <a:gdLst/>
              <a:ahLst/>
              <a:cxnLst/>
              <a:rect l="l" t="t" r="r" b="b"/>
              <a:pathLst>
                <a:path w="23" h="23" extrusionOk="0">
                  <a:moveTo>
                    <a:pt x="23" y="0"/>
                  </a:moveTo>
                  <a:lnTo>
                    <a:pt x="1" y="22"/>
                  </a:lnTo>
                  <a:lnTo>
                    <a:pt x="18" y="22"/>
                  </a:lnTo>
                  <a:cubicBezTo>
                    <a:pt x="18" y="17"/>
                    <a:pt x="23" y="5"/>
                    <a:pt x="2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98"/>
            <p:cNvSpPr/>
            <p:nvPr/>
          </p:nvSpPr>
          <p:spPr>
            <a:xfrm>
              <a:off x="5661012" y="2537328"/>
              <a:ext cx="287" cy="349"/>
            </a:xfrm>
            <a:custGeom>
              <a:avLst/>
              <a:gdLst/>
              <a:ahLst/>
              <a:cxnLst/>
              <a:rect l="l" t="t" r="r" b="b"/>
              <a:pathLst>
                <a:path w="23" h="28" extrusionOk="0">
                  <a:moveTo>
                    <a:pt x="22" y="1"/>
                  </a:moveTo>
                  <a:cubicBezTo>
                    <a:pt x="12" y="6"/>
                    <a:pt x="12" y="11"/>
                    <a:pt x="7" y="17"/>
                  </a:cubicBezTo>
                  <a:cubicBezTo>
                    <a:pt x="0" y="23"/>
                    <a:pt x="0" y="28"/>
                    <a:pt x="0" y="28"/>
                  </a:cubicBezTo>
                  <a:lnTo>
                    <a:pt x="22"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98"/>
            <p:cNvSpPr/>
            <p:nvPr/>
          </p:nvSpPr>
          <p:spPr>
            <a:xfrm>
              <a:off x="5707556" y="2440898"/>
              <a:ext cx="287" cy="287"/>
            </a:xfrm>
            <a:custGeom>
              <a:avLst/>
              <a:gdLst/>
              <a:ahLst/>
              <a:cxnLst/>
              <a:rect l="l" t="t" r="r" b="b"/>
              <a:pathLst>
                <a:path w="23" h="23" extrusionOk="0">
                  <a:moveTo>
                    <a:pt x="0" y="1"/>
                  </a:moveTo>
                  <a:cubicBezTo>
                    <a:pt x="6" y="6"/>
                    <a:pt x="12" y="17"/>
                    <a:pt x="17" y="23"/>
                  </a:cubicBezTo>
                  <a:lnTo>
                    <a:pt x="22" y="23"/>
                  </a:lnTo>
                  <a:lnTo>
                    <a:pt x="0"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98"/>
            <p:cNvSpPr/>
            <p:nvPr/>
          </p:nvSpPr>
          <p:spPr>
            <a:xfrm>
              <a:off x="5790722" y="2361010"/>
              <a:ext cx="349" cy="287"/>
            </a:xfrm>
            <a:custGeom>
              <a:avLst/>
              <a:gdLst/>
              <a:ahLst/>
              <a:cxnLst/>
              <a:rect l="l" t="t" r="r" b="b"/>
              <a:pathLst>
                <a:path w="28" h="23" extrusionOk="0">
                  <a:moveTo>
                    <a:pt x="1" y="0"/>
                  </a:moveTo>
                  <a:cubicBezTo>
                    <a:pt x="6" y="6"/>
                    <a:pt x="6" y="12"/>
                    <a:pt x="12" y="22"/>
                  </a:cubicBezTo>
                  <a:lnTo>
                    <a:pt x="28" y="22"/>
                  </a:lnTo>
                  <a:lnTo>
                    <a:pt x="1"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98"/>
            <p:cNvSpPr/>
            <p:nvPr/>
          </p:nvSpPr>
          <p:spPr>
            <a:xfrm>
              <a:off x="5780738" y="2354391"/>
              <a:ext cx="361" cy="262"/>
            </a:xfrm>
            <a:custGeom>
              <a:avLst/>
              <a:gdLst/>
              <a:ahLst/>
              <a:cxnLst/>
              <a:rect l="l" t="t" r="r" b="b"/>
              <a:pathLst>
                <a:path w="29" h="21" extrusionOk="0">
                  <a:moveTo>
                    <a:pt x="1" y="0"/>
                  </a:moveTo>
                  <a:cubicBezTo>
                    <a:pt x="7" y="5"/>
                    <a:pt x="7" y="11"/>
                    <a:pt x="13" y="16"/>
                  </a:cubicBezTo>
                  <a:cubicBezTo>
                    <a:pt x="16" y="16"/>
                    <a:pt x="20" y="16"/>
                    <a:pt x="24" y="18"/>
                  </a:cubicBezTo>
                  <a:lnTo>
                    <a:pt x="24" y="18"/>
                  </a:lnTo>
                  <a:lnTo>
                    <a:pt x="1" y="0"/>
                  </a:lnTo>
                  <a:close/>
                  <a:moveTo>
                    <a:pt x="24" y="18"/>
                  </a:moveTo>
                  <a:lnTo>
                    <a:pt x="28" y="21"/>
                  </a:lnTo>
                  <a:cubicBezTo>
                    <a:pt x="27" y="20"/>
                    <a:pt x="25" y="19"/>
                    <a:pt x="24" y="18"/>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98"/>
            <p:cNvSpPr/>
            <p:nvPr/>
          </p:nvSpPr>
          <p:spPr>
            <a:xfrm>
              <a:off x="5787382" y="2357670"/>
              <a:ext cx="349" cy="349"/>
            </a:xfrm>
            <a:custGeom>
              <a:avLst/>
              <a:gdLst/>
              <a:ahLst/>
              <a:cxnLst/>
              <a:rect l="l" t="t" r="r" b="b"/>
              <a:pathLst>
                <a:path w="28" h="28" extrusionOk="0">
                  <a:moveTo>
                    <a:pt x="6" y="0"/>
                  </a:moveTo>
                  <a:cubicBezTo>
                    <a:pt x="0" y="11"/>
                    <a:pt x="0" y="22"/>
                    <a:pt x="0" y="27"/>
                  </a:cubicBezTo>
                  <a:cubicBezTo>
                    <a:pt x="11" y="27"/>
                    <a:pt x="22" y="27"/>
                    <a:pt x="28" y="22"/>
                  </a:cubicBezTo>
                  <a:lnTo>
                    <a:pt x="6"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98"/>
            <p:cNvSpPr/>
            <p:nvPr/>
          </p:nvSpPr>
          <p:spPr>
            <a:xfrm>
              <a:off x="5777397" y="2351026"/>
              <a:ext cx="349" cy="349"/>
            </a:xfrm>
            <a:custGeom>
              <a:avLst/>
              <a:gdLst/>
              <a:ahLst/>
              <a:cxnLst/>
              <a:rect l="l" t="t" r="r" b="b"/>
              <a:pathLst>
                <a:path w="28" h="28" extrusionOk="0">
                  <a:moveTo>
                    <a:pt x="1" y="1"/>
                  </a:moveTo>
                  <a:lnTo>
                    <a:pt x="1" y="28"/>
                  </a:lnTo>
                  <a:cubicBezTo>
                    <a:pt x="11" y="28"/>
                    <a:pt x="18" y="23"/>
                    <a:pt x="28" y="23"/>
                  </a:cubicBezTo>
                  <a:cubicBezTo>
                    <a:pt x="23" y="18"/>
                    <a:pt x="11" y="7"/>
                    <a:pt x="1"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98"/>
            <p:cNvSpPr/>
            <p:nvPr/>
          </p:nvSpPr>
          <p:spPr>
            <a:xfrm>
              <a:off x="5677690" y="2490783"/>
              <a:ext cx="212" cy="287"/>
            </a:xfrm>
            <a:custGeom>
              <a:avLst/>
              <a:gdLst/>
              <a:ahLst/>
              <a:cxnLst/>
              <a:rect l="l" t="t" r="r" b="b"/>
              <a:pathLst>
                <a:path w="17" h="23" extrusionOk="0">
                  <a:moveTo>
                    <a:pt x="16" y="1"/>
                  </a:moveTo>
                  <a:lnTo>
                    <a:pt x="1" y="23"/>
                  </a:lnTo>
                  <a:cubicBezTo>
                    <a:pt x="6" y="17"/>
                    <a:pt x="11" y="12"/>
                    <a:pt x="16" y="6"/>
                  </a:cubicBezTo>
                  <a:lnTo>
                    <a:pt x="16"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98"/>
            <p:cNvSpPr/>
            <p:nvPr/>
          </p:nvSpPr>
          <p:spPr>
            <a:xfrm>
              <a:off x="5574430" y="2570672"/>
              <a:ext cx="349" cy="287"/>
            </a:xfrm>
            <a:custGeom>
              <a:avLst/>
              <a:gdLst/>
              <a:ahLst/>
              <a:cxnLst/>
              <a:rect l="l" t="t" r="r" b="b"/>
              <a:pathLst>
                <a:path w="28" h="23" extrusionOk="0">
                  <a:moveTo>
                    <a:pt x="1" y="1"/>
                  </a:moveTo>
                  <a:cubicBezTo>
                    <a:pt x="2" y="2"/>
                    <a:pt x="4" y="4"/>
                    <a:pt x="7" y="6"/>
                  </a:cubicBezTo>
                  <a:lnTo>
                    <a:pt x="7" y="6"/>
                  </a:lnTo>
                  <a:lnTo>
                    <a:pt x="1" y="1"/>
                  </a:lnTo>
                  <a:close/>
                  <a:moveTo>
                    <a:pt x="7" y="6"/>
                  </a:moveTo>
                  <a:lnTo>
                    <a:pt x="28" y="23"/>
                  </a:lnTo>
                  <a:lnTo>
                    <a:pt x="23" y="18"/>
                  </a:lnTo>
                  <a:cubicBezTo>
                    <a:pt x="18" y="13"/>
                    <a:pt x="12" y="9"/>
                    <a:pt x="7" y="6"/>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98"/>
            <p:cNvSpPr/>
            <p:nvPr/>
          </p:nvSpPr>
          <p:spPr>
            <a:xfrm>
              <a:off x="5571014" y="2567331"/>
              <a:ext cx="411" cy="411"/>
            </a:xfrm>
            <a:custGeom>
              <a:avLst/>
              <a:gdLst/>
              <a:ahLst/>
              <a:cxnLst/>
              <a:rect l="l" t="t" r="r" b="b"/>
              <a:pathLst>
                <a:path w="33" h="33" extrusionOk="0">
                  <a:moveTo>
                    <a:pt x="7" y="1"/>
                  </a:moveTo>
                  <a:cubicBezTo>
                    <a:pt x="7" y="16"/>
                    <a:pt x="7" y="21"/>
                    <a:pt x="0" y="33"/>
                  </a:cubicBezTo>
                  <a:cubicBezTo>
                    <a:pt x="12" y="28"/>
                    <a:pt x="22" y="28"/>
                    <a:pt x="32" y="21"/>
                  </a:cubicBezTo>
                  <a:lnTo>
                    <a:pt x="7"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98"/>
            <p:cNvSpPr/>
            <p:nvPr/>
          </p:nvSpPr>
          <p:spPr>
            <a:xfrm>
              <a:off x="5587755" y="2570672"/>
              <a:ext cx="349" cy="287"/>
            </a:xfrm>
            <a:custGeom>
              <a:avLst/>
              <a:gdLst/>
              <a:ahLst/>
              <a:cxnLst/>
              <a:rect l="l" t="t" r="r" b="b"/>
              <a:pathLst>
                <a:path w="28" h="23" extrusionOk="0">
                  <a:moveTo>
                    <a:pt x="28" y="1"/>
                  </a:moveTo>
                  <a:lnTo>
                    <a:pt x="1" y="23"/>
                  </a:lnTo>
                  <a:lnTo>
                    <a:pt x="11" y="23"/>
                  </a:lnTo>
                  <a:cubicBezTo>
                    <a:pt x="17" y="18"/>
                    <a:pt x="23" y="11"/>
                    <a:pt x="28"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98"/>
            <p:cNvSpPr/>
            <p:nvPr/>
          </p:nvSpPr>
          <p:spPr>
            <a:xfrm>
              <a:off x="5667718" y="2527343"/>
              <a:ext cx="212" cy="349"/>
            </a:xfrm>
            <a:custGeom>
              <a:avLst/>
              <a:gdLst/>
              <a:ahLst/>
              <a:cxnLst/>
              <a:rect l="l" t="t" r="r" b="b"/>
              <a:pathLst>
                <a:path w="17" h="28" extrusionOk="0">
                  <a:moveTo>
                    <a:pt x="17" y="1"/>
                  </a:moveTo>
                  <a:lnTo>
                    <a:pt x="0" y="28"/>
                  </a:lnTo>
                  <a:cubicBezTo>
                    <a:pt x="5" y="23"/>
                    <a:pt x="10" y="18"/>
                    <a:pt x="17" y="6"/>
                  </a:cubicBezTo>
                  <a:lnTo>
                    <a:pt x="17"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98"/>
            <p:cNvSpPr/>
            <p:nvPr/>
          </p:nvSpPr>
          <p:spPr>
            <a:xfrm>
              <a:off x="5674349" y="2494062"/>
              <a:ext cx="274" cy="349"/>
            </a:xfrm>
            <a:custGeom>
              <a:avLst/>
              <a:gdLst/>
              <a:ahLst/>
              <a:cxnLst/>
              <a:rect l="l" t="t" r="r" b="b"/>
              <a:pathLst>
                <a:path w="22" h="28" extrusionOk="0">
                  <a:moveTo>
                    <a:pt x="16" y="1"/>
                  </a:moveTo>
                  <a:lnTo>
                    <a:pt x="1" y="28"/>
                  </a:lnTo>
                  <a:lnTo>
                    <a:pt x="21" y="28"/>
                  </a:lnTo>
                  <a:cubicBezTo>
                    <a:pt x="16" y="23"/>
                    <a:pt x="21" y="12"/>
                    <a:pt x="1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98"/>
            <p:cNvSpPr/>
            <p:nvPr/>
          </p:nvSpPr>
          <p:spPr>
            <a:xfrm>
              <a:off x="5667643" y="2507399"/>
              <a:ext cx="287" cy="337"/>
            </a:xfrm>
            <a:custGeom>
              <a:avLst/>
              <a:gdLst/>
              <a:ahLst/>
              <a:cxnLst/>
              <a:rect l="l" t="t" r="r" b="b"/>
              <a:pathLst>
                <a:path w="23" h="27" extrusionOk="0">
                  <a:moveTo>
                    <a:pt x="23" y="1"/>
                  </a:moveTo>
                  <a:cubicBezTo>
                    <a:pt x="20" y="3"/>
                    <a:pt x="18" y="5"/>
                    <a:pt x="17" y="8"/>
                  </a:cubicBezTo>
                  <a:lnTo>
                    <a:pt x="17" y="8"/>
                  </a:lnTo>
                  <a:lnTo>
                    <a:pt x="23" y="1"/>
                  </a:lnTo>
                  <a:close/>
                  <a:moveTo>
                    <a:pt x="17" y="8"/>
                  </a:moveTo>
                  <a:lnTo>
                    <a:pt x="1" y="27"/>
                  </a:lnTo>
                  <a:cubicBezTo>
                    <a:pt x="6" y="21"/>
                    <a:pt x="11" y="21"/>
                    <a:pt x="11" y="16"/>
                  </a:cubicBezTo>
                  <a:cubicBezTo>
                    <a:pt x="14" y="13"/>
                    <a:pt x="15" y="10"/>
                    <a:pt x="17" y="8"/>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98"/>
            <p:cNvSpPr/>
            <p:nvPr/>
          </p:nvSpPr>
          <p:spPr>
            <a:xfrm>
              <a:off x="5797366" y="2364363"/>
              <a:ext cx="349" cy="274"/>
            </a:xfrm>
            <a:custGeom>
              <a:avLst/>
              <a:gdLst/>
              <a:ahLst/>
              <a:cxnLst/>
              <a:rect l="l" t="t" r="r" b="b"/>
              <a:pathLst>
                <a:path w="28" h="22" extrusionOk="0">
                  <a:moveTo>
                    <a:pt x="0" y="1"/>
                  </a:moveTo>
                  <a:cubicBezTo>
                    <a:pt x="10" y="11"/>
                    <a:pt x="16" y="16"/>
                    <a:pt x="21" y="22"/>
                  </a:cubicBezTo>
                  <a:cubicBezTo>
                    <a:pt x="21" y="22"/>
                    <a:pt x="27" y="22"/>
                    <a:pt x="27" y="16"/>
                  </a:cubicBezTo>
                  <a:lnTo>
                    <a:pt x="0"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98"/>
            <p:cNvSpPr/>
            <p:nvPr/>
          </p:nvSpPr>
          <p:spPr>
            <a:xfrm>
              <a:off x="5804197" y="2337638"/>
              <a:ext cx="199" cy="287"/>
            </a:xfrm>
            <a:custGeom>
              <a:avLst/>
              <a:gdLst/>
              <a:ahLst/>
              <a:cxnLst/>
              <a:rect l="l" t="t" r="r" b="b"/>
              <a:pathLst>
                <a:path w="16" h="23" extrusionOk="0">
                  <a:moveTo>
                    <a:pt x="0" y="1"/>
                  </a:moveTo>
                  <a:lnTo>
                    <a:pt x="16" y="23"/>
                  </a:lnTo>
                  <a:cubicBezTo>
                    <a:pt x="16" y="18"/>
                    <a:pt x="16" y="18"/>
                    <a:pt x="10" y="11"/>
                  </a:cubicBezTo>
                  <a:cubicBezTo>
                    <a:pt x="10" y="6"/>
                    <a:pt x="5" y="1"/>
                    <a:pt x="0"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98"/>
            <p:cNvSpPr/>
            <p:nvPr/>
          </p:nvSpPr>
          <p:spPr>
            <a:xfrm>
              <a:off x="5807538" y="2347561"/>
              <a:ext cx="349" cy="411"/>
            </a:xfrm>
            <a:custGeom>
              <a:avLst/>
              <a:gdLst/>
              <a:ahLst/>
              <a:cxnLst/>
              <a:rect l="l" t="t" r="r" b="b"/>
              <a:pathLst>
                <a:path w="28" h="33" extrusionOk="0">
                  <a:moveTo>
                    <a:pt x="0" y="0"/>
                  </a:moveTo>
                  <a:lnTo>
                    <a:pt x="22" y="32"/>
                  </a:lnTo>
                  <a:cubicBezTo>
                    <a:pt x="22" y="21"/>
                    <a:pt x="22" y="16"/>
                    <a:pt x="27" y="5"/>
                  </a:cubicBezTo>
                  <a:cubicBezTo>
                    <a:pt x="17" y="5"/>
                    <a:pt x="11" y="5"/>
                    <a:pt x="0"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98"/>
            <p:cNvSpPr/>
            <p:nvPr/>
          </p:nvSpPr>
          <p:spPr>
            <a:xfrm>
              <a:off x="5754100" y="2337576"/>
              <a:ext cx="287" cy="349"/>
            </a:xfrm>
            <a:custGeom>
              <a:avLst/>
              <a:gdLst/>
              <a:ahLst/>
              <a:cxnLst/>
              <a:rect l="l" t="t" r="r" b="b"/>
              <a:pathLst>
                <a:path w="23" h="28" extrusionOk="0">
                  <a:moveTo>
                    <a:pt x="22" y="1"/>
                  </a:moveTo>
                  <a:cubicBezTo>
                    <a:pt x="17" y="6"/>
                    <a:pt x="11" y="6"/>
                    <a:pt x="0" y="6"/>
                  </a:cubicBezTo>
                  <a:lnTo>
                    <a:pt x="0" y="28"/>
                  </a:lnTo>
                  <a:lnTo>
                    <a:pt x="22"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98"/>
            <p:cNvSpPr/>
            <p:nvPr/>
          </p:nvSpPr>
          <p:spPr>
            <a:xfrm>
              <a:off x="5797429" y="2334298"/>
              <a:ext cx="411" cy="349"/>
            </a:xfrm>
            <a:custGeom>
              <a:avLst/>
              <a:gdLst/>
              <a:ahLst/>
              <a:cxnLst/>
              <a:rect l="l" t="t" r="r" b="b"/>
              <a:pathLst>
                <a:path w="33" h="28" extrusionOk="0">
                  <a:moveTo>
                    <a:pt x="0" y="1"/>
                  </a:moveTo>
                  <a:lnTo>
                    <a:pt x="33" y="28"/>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98"/>
            <p:cNvSpPr/>
            <p:nvPr/>
          </p:nvSpPr>
          <p:spPr>
            <a:xfrm>
              <a:off x="5700862" y="2370920"/>
              <a:ext cx="274" cy="212"/>
            </a:xfrm>
            <a:custGeom>
              <a:avLst/>
              <a:gdLst/>
              <a:ahLst/>
              <a:cxnLst/>
              <a:rect l="l" t="t" r="r" b="b"/>
              <a:pathLst>
                <a:path w="22" h="17" extrusionOk="0">
                  <a:moveTo>
                    <a:pt x="16" y="1"/>
                  </a:moveTo>
                  <a:cubicBezTo>
                    <a:pt x="11" y="6"/>
                    <a:pt x="6" y="11"/>
                    <a:pt x="1" y="16"/>
                  </a:cubicBezTo>
                  <a:lnTo>
                    <a:pt x="22" y="6"/>
                  </a:lnTo>
                  <a:cubicBezTo>
                    <a:pt x="22" y="1"/>
                    <a:pt x="16" y="1"/>
                    <a:pt x="16"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98"/>
            <p:cNvSpPr/>
            <p:nvPr/>
          </p:nvSpPr>
          <p:spPr>
            <a:xfrm>
              <a:off x="5797491" y="2334148"/>
              <a:ext cx="349" cy="499"/>
            </a:xfrm>
            <a:custGeom>
              <a:avLst/>
              <a:gdLst/>
              <a:ahLst/>
              <a:cxnLst/>
              <a:rect l="l" t="t" r="r" b="b"/>
              <a:pathLst>
                <a:path w="28" h="40" extrusionOk="0">
                  <a:moveTo>
                    <a:pt x="28" y="1"/>
                  </a:moveTo>
                  <a:cubicBezTo>
                    <a:pt x="22" y="7"/>
                    <a:pt x="11" y="7"/>
                    <a:pt x="0" y="13"/>
                  </a:cubicBezTo>
                  <a:cubicBezTo>
                    <a:pt x="11" y="18"/>
                    <a:pt x="17" y="28"/>
                    <a:pt x="28" y="40"/>
                  </a:cubicBezTo>
                  <a:lnTo>
                    <a:pt x="28"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98"/>
            <p:cNvSpPr/>
            <p:nvPr/>
          </p:nvSpPr>
          <p:spPr>
            <a:xfrm>
              <a:off x="5967040" y="2434130"/>
              <a:ext cx="287" cy="224"/>
            </a:xfrm>
            <a:custGeom>
              <a:avLst/>
              <a:gdLst/>
              <a:ahLst/>
              <a:cxnLst/>
              <a:rect l="l" t="t" r="r" b="b"/>
              <a:pathLst>
                <a:path w="23" h="18" extrusionOk="0">
                  <a:moveTo>
                    <a:pt x="23" y="1"/>
                  </a:moveTo>
                  <a:cubicBezTo>
                    <a:pt x="18" y="6"/>
                    <a:pt x="11" y="6"/>
                    <a:pt x="6" y="12"/>
                  </a:cubicBezTo>
                  <a:lnTo>
                    <a:pt x="1" y="18"/>
                  </a:lnTo>
                  <a:lnTo>
                    <a:pt x="18" y="6"/>
                  </a:lnTo>
                  <a:lnTo>
                    <a:pt x="23" y="1"/>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98"/>
            <p:cNvSpPr/>
            <p:nvPr/>
          </p:nvSpPr>
          <p:spPr>
            <a:xfrm>
              <a:off x="5172708" y="1884959"/>
              <a:ext cx="2630" cy="2505"/>
            </a:xfrm>
            <a:custGeom>
              <a:avLst/>
              <a:gdLst/>
              <a:ahLst/>
              <a:cxnLst/>
              <a:rect l="l" t="t" r="r" b="b"/>
              <a:pathLst>
                <a:path w="211" h="201" extrusionOk="0">
                  <a:moveTo>
                    <a:pt x="189" y="0"/>
                  </a:moveTo>
                  <a:cubicBezTo>
                    <a:pt x="125" y="22"/>
                    <a:pt x="65" y="44"/>
                    <a:pt x="1" y="60"/>
                  </a:cubicBezTo>
                  <a:cubicBezTo>
                    <a:pt x="33" y="109"/>
                    <a:pt x="60" y="151"/>
                    <a:pt x="92" y="200"/>
                  </a:cubicBezTo>
                  <a:cubicBezTo>
                    <a:pt x="130" y="141"/>
                    <a:pt x="167" y="87"/>
                    <a:pt x="211" y="27"/>
                  </a:cubicBezTo>
                  <a:lnTo>
                    <a:pt x="189" y="0"/>
                  </a:ln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98"/>
            <p:cNvSpPr/>
            <p:nvPr/>
          </p:nvSpPr>
          <p:spPr>
            <a:xfrm>
              <a:off x="5499029" y="2266526"/>
              <a:ext cx="315153" cy="307848"/>
            </a:xfrm>
            <a:custGeom>
              <a:avLst/>
              <a:gdLst/>
              <a:ahLst/>
              <a:cxnLst/>
              <a:rect l="l" t="t" r="r" b="b"/>
              <a:pathLst>
                <a:path w="25283" h="24697" extrusionOk="0">
                  <a:moveTo>
                    <a:pt x="24491" y="5711"/>
                  </a:moveTo>
                  <a:cubicBezTo>
                    <a:pt x="24491" y="5713"/>
                    <a:pt x="24492" y="5714"/>
                    <a:pt x="24492" y="5716"/>
                  </a:cubicBezTo>
                  <a:cubicBezTo>
                    <a:pt x="24492" y="5714"/>
                    <a:pt x="24492" y="5713"/>
                    <a:pt x="24491" y="5711"/>
                  </a:cubicBezTo>
                  <a:close/>
                  <a:moveTo>
                    <a:pt x="8591" y="0"/>
                  </a:moveTo>
                  <a:cubicBezTo>
                    <a:pt x="8462" y="0"/>
                    <a:pt x="8338" y="43"/>
                    <a:pt x="8242" y="129"/>
                  </a:cubicBezTo>
                  <a:cubicBezTo>
                    <a:pt x="8231" y="140"/>
                    <a:pt x="8220" y="151"/>
                    <a:pt x="8209" y="156"/>
                  </a:cubicBezTo>
                  <a:cubicBezTo>
                    <a:pt x="8204" y="162"/>
                    <a:pt x="8204" y="167"/>
                    <a:pt x="8193" y="172"/>
                  </a:cubicBezTo>
                  <a:cubicBezTo>
                    <a:pt x="8167" y="489"/>
                    <a:pt x="8113" y="801"/>
                    <a:pt x="8026" y="1118"/>
                  </a:cubicBezTo>
                  <a:cubicBezTo>
                    <a:pt x="8006" y="1198"/>
                    <a:pt x="7957" y="1279"/>
                    <a:pt x="7903" y="1365"/>
                  </a:cubicBezTo>
                  <a:cubicBezTo>
                    <a:pt x="7897" y="1644"/>
                    <a:pt x="7914" y="1977"/>
                    <a:pt x="7930" y="2375"/>
                  </a:cubicBezTo>
                  <a:cubicBezTo>
                    <a:pt x="8574" y="2918"/>
                    <a:pt x="8038" y="3826"/>
                    <a:pt x="8457" y="4389"/>
                  </a:cubicBezTo>
                  <a:cubicBezTo>
                    <a:pt x="8376" y="4900"/>
                    <a:pt x="8279" y="5410"/>
                    <a:pt x="8204" y="5926"/>
                  </a:cubicBezTo>
                  <a:cubicBezTo>
                    <a:pt x="8177" y="6098"/>
                    <a:pt x="8155" y="6270"/>
                    <a:pt x="8135" y="6437"/>
                  </a:cubicBezTo>
                  <a:cubicBezTo>
                    <a:pt x="7979" y="7731"/>
                    <a:pt x="6484" y="9333"/>
                    <a:pt x="5190" y="9563"/>
                  </a:cubicBezTo>
                  <a:cubicBezTo>
                    <a:pt x="5056" y="9643"/>
                    <a:pt x="4927" y="9725"/>
                    <a:pt x="4793" y="9805"/>
                  </a:cubicBezTo>
                  <a:lnTo>
                    <a:pt x="4755" y="9869"/>
                  </a:lnTo>
                  <a:cubicBezTo>
                    <a:pt x="4357" y="10052"/>
                    <a:pt x="4191" y="10374"/>
                    <a:pt x="4185" y="10799"/>
                  </a:cubicBezTo>
                  <a:cubicBezTo>
                    <a:pt x="3761" y="11202"/>
                    <a:pt x="3595" y="11659"/>
                    <a:pt x="3739" y="12266"/>
                  </a:cubicBezTo>
                  <a:cubicBezTo>
                    <a:pt x="3836" y="12657"/>
                    <a:pt x="3745" y="12795"/>
                    <a:pt x="3564" y="12795"/>
                  </a:cubicBezTo>
                  <a:cubicBezTo>
                    <a:pt x="3446" y="12795"/>
                    <a:pt x="3290" y="12736"/>
                    <a:pt x="3124" y="12650"/>
                  </a:cubicBezTo>
                  <a:lnTo>
                    <a:pt x="3124" y="12650"/>
                  </a:lnTo>
                  <a:cubicBezTo>
                    <a:pt x="2927" y="12472"/>
                    <a:pt x="2775" y="12400"/>
                    <a:pt x="2651" y="12400"/>
                  </a:cubicBezTo>
                  <a:cubicBezTo>
                    <a:pt x="2384" y="12400"/>
                    <a:pt x="2247" y="12738"/>
                    <a:pt x="2068" y="13077"/>
                  </a:cubicBezTo>
                  <a:cubicBezTo>
                    <a:pt x="1602" y="13979"/>
                    <a:pt x="2075" y="14951"/>
                    <a:pt x="1790" y="15859"/>
                  </a:cubicBezTo>
                  <a:cubicBezTo>
                    <a:pt x="1381" y="15973"/>
                    <a:pt x="1172" y="16214"/>
                    <a:pt x="1242" y="16650"/>
                  </a:cubicBezTo>
                  <a:cubicBezTo>
                    <a:pt x="1183" y="16633"/>
                    <a:pt x="1126" y="16626"/>
                    <a:pt x="1071" y="16626"/>
                  </a:cubicBezTo>
                  <a:cubicBezTo>
                    <a:pt x="834" y="16626"/>
                    <a:pt x="627" y="16757"/>
                    <a:pt x="414" y="16853"/>
                  </a:cubicBezTo>
                  <a:cubicBezTo>
                    <a:pt x="350" y="16960"/>
                    <a:pt x="307" y="17074"/>
                    <a:pt x="270" y="17186"/>
                  </a:cubicBezTo>
                  <a:cubicBezTo>
                    <a:pt x="275" y="17191"/>
                    <a:pt x="275" y="17197"/>
                    <a:pt x="280" y="17208"/>
                  </a:cubicBezTo>
                  <a:cubicBezTo>
                    <a:pt x="270" y="17235"/>
                    <a:pt x="253" y="17267"/>
                    <a:pt x="248" y="17304"/>
                  </a:cubicBezTo>
                  <a:cubicBezTo>
                    <a:pt x="0" y="19647"/>
                    <a:pt x="1344" y="21414"/>
                    <a:pt x="3030" y="22832"/>
                  </a:cubicBezTo>
                  <a:cubicBezTo>
                    <a:pt x="3600" y="23310"/>
                    <a:pt x="5158" y="24487"/>
                    <a:pt x="6330" y="24611"/>
                  </a:cubicBezTo>
                  <a:cubicBezTo>
                    <a:pt x="6429" y="24667"/>
                    <a:pt x="6529" y="24697"/>
                    <a:pt x="6630" y="24697"/>
                  </a:cubicBezTo>
                  <a:cubicBezTo>
                    <a:pt x="6763" y="24697"/>
                    <a:pt x="6896" y="24644"/>
                    <a:pt x="7027" y="24525"/>
                  </a:cubicBezTo>
                  <a:cubicBezTo>
                    <a:pt x="7086" y="24498"/>
                    <a:pt x="7146" y="24471"/>
                    <a:pt x="7200" y="24433"/>
                  </a:cubicBezTo>
                  <a:cubicBezTo>
                    <a:pt x="7236" y="24441"/>
                    <a:pt x="7271" y="24444"/>
                    <a:pt x="7303" y="24444"/>
                  </a:cubicBezTo>
                  <a:cubicBezTo>
                    <a:pt x="7482" y="24444"/>
                    <a:pt x="7605" y="24333"/>
                    <a:pt x="7677" y="24134"/>
                  </a:cubicBezTo>
                  <a:lnTo>
                    <a:pt x="7677" y="24134"/>
                  </a:lnTo>
                  <a:cubicBezTo>
                    <a:pt x="7852" y="23964"/>
                    <a:pt x="8028" y="23792"/>
                    <a:pt x="8209" y="23622"/>
                  </a:cubicBezTo>
                  <a:cubicBezTo>
                    <a:pt x="8199" y="23612"/>
                    <a:pt x="8193" y="23605"/>
                    <a:pt x="8188" y="23600"/>
                  </a:cubicBezTo>
                  <a:lnTo>
                    <a:pt x="8188" y="23600"/>
                  </a:lnTo>
                  <a:lnTo>
                    <a:pt x="8215" y="23617"/>
                  </a:lnTo>
                  <a:cubicBezTo>
                    <a:pt x="8209" y="23617"/>
                    <a:pt x="8209" y="23617"/>
                    <a:pt x="8209" y="23622"/>
                  </a:cubicBezTo>
                  <a:cubicBezTo>
                    <a:pt x="8379" y="23797"/>
                    <a:pt x="8507" y="24094"/>
                    <a:pt x="8737" y="24094"/>
                  </a:cubicBezTo>
                  <a:cubicBezTo>
                    <a:pt x="8833" y="24094"/>
                    <a:pt x="8947" y="24042"/>
                    <a:pt x="9090" y="23907"/>
                  </a:cubicBezTo>
                  <a:cubicBezTo>
                    <a:pt x="9488" y="23885"/>
                    <a:pt x="9950" y="23821"/>
                    <a:pt x="10198" y="23573"/>
                  </a:cubicBezTo>
                  <a:cubicBezTo>
                    <a:pt x="10230" y="23536"/>
                    <a:pt x="10262" y="23498"/>
                    <a:pt x="10288" y="23456"/>
                  </a:cubicBezTo>
                  <a:cubicBezTo>
                    <a:pt x="10718" y="22720"/>
                    <a:pt x="11401" y="22457"/>
                    <a:pt x="12093" y="22204"/>
                  </a:cubicBezTo>
                  <a:cubicBezTo>
                    <a:pt x="12432" y="22134"/>
                    <a:pt x="12770" y="22053"/>
                    <a:pt x="13039" y="21871"/>
                  </a:cubicBezTo>
                  <a:cubicBezTo>
                    <a:pt x="13324" y="21678"/>
                    <a:pt x="13447" y="21500"/>
                    <a:pt x="13496" y="21312"/>
                  </a:cubicBezTo>
                  <a:cubicBezTo>
                    <a:pt x="13570" y="21210"/>
                    <a:pt x="13598" y="21091"/>
                    <a:pt x="13550" y="20930"/>
                  </a:cubicBezTo>
                  <a:lnTo>
                    <a:pt x="13550" y="20930"/>
                  </a:lnTo>
                  <a:cubicBezTo>
                    <a:pt x="13543" y="20942"/>
                    <a:pt x="13538" y="20947"/>
                    <a:pt x="13533" y="20952"/>
                  </a:cubicBezTo>
                  <a:lnTo>
                    <a:pt x="13550" y="20925"/>
                  </a:lnTo>
                  <a:lnTo>
                    <a:pt x="13550" y="20930"/>
                  </a:lnTo>
                  <a:cubicBezTo>
                    <a:pt x="13872" y="20543"/>
                    <a:pt x="13592" y="20146"/>
                    <a:pt x="13511" y="19754"/>
                  </a:cubicBezTo>
                  <a:cubicBezTo>
                    <a:pt x="13555" y="19576"/>
                    <a:pt x="13614" y="19394"/>
                    <a:pt x="13694" y="19211"/>
                  </a:cubicBezTo>
                  <a:cubicBezTo>
                    <a:pt x="13930" y="18991"/>
                    <a:pt x="14071" y="18728"/>
                    <a:pt x="14076" y="18395"/>
                  </a:cubicBezTo>
                  <a:cubicBezTo>
                    <a:pt x="14098" y="18358"/>
                    <a:pt x="14113" y="18314"/>
                    <a:pt x="14135" y="18277"/>
                  </a:cubicBezTo>
                  <a:cubicBezTo>
                    <a:pt x="14291" y="18271"/>
                    <a:pt x="14323" y="18132"/>
                    <a:pt x="14349" y="17997"/>
                  </a:cubicBezTo>
                  <a:lnTo>
                    <a:pt x="14349" y="17997"/>
                  </a:lnTo>
                  <a:cubicBezTo>
                    <a:pt x="14344" y="18003"/>
                    <a:pt x="14339" y="18008"/>
                    <a:pt x="14334" y="18014"/>
                  </a:cubicBezTo>
                  <a:lnTo>
                    <a:pt x="14349" y="17992"/>
                  </a:lnTo>
                  <a:lnTo>
                    <a:pt x="14349" y="17997"/>
                  </a:lnTo>
                  <a:cubicBezTo>
                    <a:pt x="14731" y="17654"/>
                    <a:pt x="14726" y="17148"/>
                    <a:pt x="14882" y="16708"/>
                  </a:cubicBezTo>
                  <a:cubicBezTo>
                    <a:pt x="15026" y="16300"/>
                    <a:pt x="15102" y="15876"/>
                    <a:pt x="15182" y="15445"/>
                  </a:cubicBezTo>
                  <a:cubicBezTo>
                    <a:pt x="15263" y="15279"/>
                    <a:pt x="15338" y="15107"/>
                    <a:pt x="15440" y="14941"/>
                  </a:cubicBezTo>
                  <a:cubicBezTo>
                    <a:pt x="15871" y="14205"/>
                    <a:pt x="16466" y="14425"/>
                    <a:pt x="17036" y="14322"/>
                  </a:cubicBezTo>
                  <a:cubicBezTo>
                    <a:pt x="17142" y="14404"/>
                    <a:pt x="17248" y="14446"/>
                    <a:pt x="17351" y="14446"/>
                  </a:cubicBezTo>
                  <a:cubicBezTo>
                    <a:pt x="17579" y="14446"/>
                    <a:pt x="17791" y="14239"/>
                    <a:pt x="17954" y="13813"/>
                  </a:cubicBezTo>
                  <a:cubicBezTo>
                    <a:pt x="18019" y="13640"/>
                    <a:pt x="18073" y="13464"/>
                    <a:pt x="18127" y="13286"/>
                  </a:cubicBezTo>
                  <a:cubicBezTo>
                    <a:pt x="18282" y="12969"/>
                    <a:pt x="18417" y="12636"/>
                    <a:pt x="18556" y="12335"/>
                  </a:cubicBezTo>
                  <a:cubicBezTo>
                    <a:pt x="18965" y="11475"/>
                    <a:pt x="19164" y="11949"/>
                    <a:pt x="19776" y="11589"/>
                  </a:cubicBezTo>
                  <a:cubicBezTo>
                    <a:pt x="20270" y="11304"/>
                    <a:pt x="20570" y="10525"/>
                    <a:pt x="20759" y="9859"/>
                  </a:cubicBezTo>
                  <a:cubicBezTo>
                    <a:pt x="20835" y="9772"/>
                    <a:pt x="20904" y="9681"/>
                    <a:pt x="20947" y="9574"/>
                  </a:cubicBezTo>
                  <a:cubicBezTo>
                    <a:pt x="20989" y="9472"/>
                    <a:pt x="21011" y="9358"/>
                    <a:pt x="21011" y="9229"/>
                  </a:cubicBezTo>
                  <a:cubicBezTo>
                    <a:pt x="21016" y="8720"/>
                    <a:pt x="21113" y="8237"/>
                    <a:pt x="21247" y="7753"/>
                  </a:cubicBezTo>
                  <a:cubicBezTo>
                    <a:pt x="21378" y="7409"/>
                    <a:pt x="21564" y="7140"/>
                    <a:pt x="21839" y="7140"/>
                  </a:cubicBezTo>
                  <a:cubicBezTo>
                    <a:pt x="21938" y="7140"/>
                    <a:pt x="22048" y="7175"/>
                    <a:pt x="22172" y="7253"/>
                  </a:cubicBezTo>
                  <a:cubicBezTo>
                    <a:pt x="22714" y="7592"/>
                    <a:pt x="23230" y="7876"/>
                    <a:pt x="23843" y="8064"/>
                  </a:cubicBezTo>
                  <a:cubicBezTo>
                    <a:pt x="23968" y="8103"/>
                    <a:pt x="24094" y="8121"/>
                    <a:pt x="24211" y="8121"/>
                  </a:cubicBezTo>
                  <a:cubicBezTo>
                    <a:pt x="24239" y="8121"/>
                    <a:pt x="24267" y="8120"/>
                    <a:pt x="24294" y="8118"/>
                  </a:cubicBezTo>
                  <a:cubicBezTo>
                    <a:pt x="24340" y="8134"/>
                    <a:pt x="24384" y="8142"/>
                    <a:pt x="24425" y="8142"/>
                  </a:cubicBezTo>
                  <a:cubicBezTo>
                    <a:pt x="24545" y="8142"/>
                    <a:pt x="24642" y="8076"/>
                    <a:pt x="24718" y="7967"/>
                  </a:cubicBezTo>
                  <a:cubicBezTo>
                    <a:pt x="24917" y="7838"/>
                    <a:pt x="25067" y="7635"/>
                    <a:pt x="25137" y="7377"/>
                  </a:cubicBezTo>
                  <a:cubicBezTo>
                    <a:pt x="25169" y="7248"/>
                    <a:pt x="25127" y="7146"/>
                    <a:pt x="25057" y="7076"/>
                  </a:cubicBezTo>
                  <a:cubicBezTo>
                    <a:pt x="25105" y="6995"/>
                    <a:pt x="25159" y="6925"/>
                    <a:pt x="25223" y="6876"/>
                  </a:cubicBezTo>
                  <a:cubicBezTo>
                    <a:pt x="25229" y="6802"/>
                    <a:pt x="25239" y="6732"/>
                    <a:pt x="25256" y="6678"/>
                  </a:cubicBezTo>
                  <a:cubicBezTo>
                    <a:pt x="25276" y="6619"/>
                    <a:pt x="25283" y="6554"/>
                    <a:pt x="25276" y="6490"/>
                  </a:cubicBezTo>
                  <a:lnTo>
                    <a:pt x="25276" y="6490"/>
                  </a:lnTo>
                  <a:cubicBezTo>
                    <a:pt x="25157" y="6498"/>
                    <a:pt x="25032" y="6517"/>
                    <a:pt x="24913" y="6517"/>
                  </a:cubicBezTo>
                  <a:cubicBezTo>
                    <a:pt x="24867" y="6517"/>
                    <a:pt x="24821" y="6514"/>
                    <a:pt x="24777" y="6506"/>
                  </a:cubicBezTo>
                  <a:cubicBezTo>
                    <a:pt x="24772" y="6517"/>
                    <a:pt x="24772" y="6522"/>
                    <a:pt x="24772" y="6533"/>
                  </a:cubicBezTo>
                  <a:lnTo>
                    <a:pt x="24750" y="6501"/>
                  </a:lnTo>
                  <a:lnTo>
                    <a:pt x="24750" y="6501"/>
                  </a:lnTo>
                  <a:cubicBezTo>
                    <a:pt x="24761" y="6506"/>
                    <a:pt x="24767" y="6506"/>
                    <a:pt x="24777" y="6506"/>
                  </a:cubicBezTo>
                  <a:cubicBezTo>
                    <a:pt x="24869" y="6179"/>
                    <a:pt x="24708" y="5937"/>
                    <a:pt x="24492" y="5716"/>
                  </a:cubicBezTo>
                  <a:lnTo>
                    <a:pt x="24492" y="5716"/>
                  </a:lnTo>
                  <a:cubicBezTo>
                    <a:pt x="24498" y="5723"/>
                    <a:pt x="24498" y="5723"/>
                    <a:pt x="24498" y="5728"/>
                  </a:cubicBezTo>
                  <a:lnTo>
                    <a:pt x="24482" y="5706"/>
                  </a:lnTo>
                  <a:lnTo>
                    <a:pt x="24482" y="5706"/>
                  </a:lnTo>
                  <a:cubicBezTo>
                    <a:pt x="24486" y="5706"/>
                    <a:pt x="24489" y="5708"/>
                    <a:pt x="24491" y="5711"/>
                  </a:cubicBezTo>
                  <a:lnTo>
                    <a:pt x="24491" y="5711"/>
                  </a:lnTo>
                  <a:cubicBezTo>
                    <a:pt x="24429" y="5507"/>
                    <a:pt x="24312" y="5397"/>
                    <a:pt x="24138" y="5397"/>
                  </a:cubicBezTo>
                  <a:cubicBezTo>
                    <a:pt x="24088" y="5397"/>
                    <a:pt x="24032" y="5407"/>
                    <a:pt x="23972" y="5426"/>
                  </a:cubicBezTo>
                  <a:lnTo>
                    <a:pt x="23972" y="5465"/>
                  </a:lnTo>
                  <a:cubicBezTo>
                    <a:pt x="23961" y="5453"/>
                    <a:pt x="23955" y="5443"/>
                    <a:pt x="23944" y="5438"/>
                  </a:cubicBezTo>
                  <a:cubicBezTo>
                    <a:pt x="23955" y="5432"/>
                    <a:pt x="23966" y="5432"/>
                    <a:pt x="23972" y="5426"/>
                  </a:cubicBezTo>
                  <a:cubicBezTo>
                    <a:pt x="24030" y="4966"/>
                    <a:pt x="23963" y="4642"/>
                    <a:pt x="23365" y="4642"/>
                  </a:cubicBezTo>
                  <a:cubicBezTo>
                    <a:pt x="23356" y="4642"/>
                    <a:pt x="23347" y="4642"/>
                    <a:pt x="23337" y="4642"/>
                  </a:cubicBezTo>
                  <a:cubicBezTo>
                    <a:pt x="22389" y="4669"/>
                    <a:pt x="21476" y="4743"/>
                    <a:pt x="20742" y="5438"/>
                  </a:cubicBezTo>
                  <a:lnTo>
                    <a:pt x="20742" y="5438"/>
                  </a:lnTo>
                  <a:cubicBezTo>
                    <a:pt x="20567" y="5447"/>
                    <a:pt x="20480" y="5538"/>
                    <a:pt x="20463" y="5706"/>
                  </a:cubicBezTo>
                  <a:cubicBezTo>
                    <a:pt x="20474" y="5706"/>
                    <a:pt x="20480" y="5706"/>
                    <a:pt x="20485" y="5701"/>
                  </a:cubicBezTo>
                  <a:lnTo>
                    <a:pt x="20485" y="5701"/>
                  </a:lnTo>
                  <a:lnTo>
                    <a:pt x="20463" y="5728"/>
                  </a:lnTo>
                  <a:lnTo>
                    <a:pt x="20463" y="5706"/>
                  </a:lnTo>
                  <a:cubicBezTo>
                    <a:pt x="20265" y="5733"/>
                    <a:pt x="20173" y="5845"/>
                    <a:pt x="20211" y="6060"/>
                  </a:cubicBezTo>
                  <a:cubicBezTo>
                    <a:pt x="19944" y="5919"/>
                    <a:pt x="19701" y="5842"/>
                    <a:pt x="19474" y="5842"/>
                  </a:cubicBezTo>
                  <a:cubicBezTo>
                    <a:pt x="19193" y="5842"/>
                    <a:pt x="18935" y="5959"/>
                    <a:pt x="18685" y="6211"/>
                  </a:cubicBezTo>
                  <a:cubicBezTo>
                    <a:pt x="18621" y="6281"/>
                    <a:pt x="18556" y="6356"/>
                    <a:pt x="18497" y="6437"/>
                  </a:cubicBezTo>
                  <a:cubicBezTo>
                    <a:pt x="18030" y="7060"/>
                    <a:pt x="17411" y="7565"/>
                    <a:pt x="16863" y="8118"/>
                  </a:cubicBezTo>
                  <a:cubicBezTo>
                    <a:pt x="16808" y="8104"/>
                    <a:pt x="16755" y="8098"/>
                    <a:pt x="16706" y="8098"/>
                  </a:cubicBezTo>
                  <a:cubicBezTo>
                    <a:pt x="16501" y="8098"/>
                    <a:pt x="16342" y="8207"/>
                    <a:pt x="16208" y="8376"/>
                  </a:cubicBezTo>
                  <a:cubicBezTo>
                    <a:pt x="16208" y="8376"/>
                    <a:pt x="16214" y="8376"/>
                    <a:pt x="16214" y="8381"/>
                  </a:cubicBezTo>
                  <a:lnTo>
                    <a:pt x="16193" y="8391"/>
                  </a:lnTo>
                  <a:cubicBezTo>
                    <a:pt x="16198" y="8386"/>
                    <a:pt x="16203" y="8381"/>
                    <a:pt x="16208" y="8376"/>
                  </a:cubicBezTo>
                  <a:cubicBezTo>
                    <a:pt x="15510" y="7871"/>
                    <a:pt x="15252" y="6829"/>
                    <a:pt x="15489" y="6001"/>
                  </a:cubicBezTo>
                  <a:cubicBezTo>
                    <a:pt x="15387" y="5824"/>
                    <a:pt x="15258" y="5663"/>
                    <a:pt x="15085" y="5545"/>
                  </a:cubicBezTo>
                  <a:cubicBezTo>
                    <a:pt x="15026" y="5502"/>
                    <a:pt x="14968" y="5465"/>
                    <a:pt x="14904" y="5432"/>
                  </a:cubicBezTo>
                  <a:cubicBezTo>
                    <a:pt x="14865" y="5416"/>
                    <a:pt x="14833" y="5405"/>
                    <a:pt x="14795" y="5389"/>
                  </a:cubicBezTo>
                  <a:cubicBezTo>
                    <a:pt x="13474" y="5582"/>
                    <a:pt x="12147" y="5775"/>
                    <a:pt x="10831" y="6033"/>
                  </a:cubicBezTo>
                  <a:cubicBezTo>
                    <a:pt x="10689" y="6061"/>
                    <a:pt x="10563" y="6075"/>
                    <a:pt x="10451" y="6075"/>
                  </a:cubicBezTo>
                  <a:cubicBezTo>
                    <a:pt x="9913" y="6075"/>
                    <a:pt x="9694" y="5758"/>
                    <a:pt x="9595" y="5153"/>
                  </a:cubicBezTo>
                  <a:cubicBezTo>
                    <a:pt x="9316" y="3444"/>
                    <a:pt x="9015" y="1731"/>
                    <a:pt x="8730" y="22"/>
                  </a:cubicBezTo>
                  <a:cubicBezTo>
                    <a:pt x="8683" y="6"/>
                    <a:pt x="8639" y="0"/>
                    <a:pt x="8591"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98"/>
            <p:cNvSpPr/>
            <p:nvPr/>
          </p:nvSpPr>
          <p:spPr>
            <a:xfrm>
              <a:off x="5489655" y="2740756"/>
              <a:ext cx="354854" cy="267948"/>
            </a:xfrm>
            <a:custGeom>
              <a:avLst/>
              <a:gdLst/>
              <a:ahLst/>
              <a:cxnLst/>
              <a:rect l="l" t="t" r="r" b="b"/>
              <a:pathLst>
                <a:path w="28468" h="21496" extrusionOk="0">
                  <a:moveTo>
                    <a:pt x="7075" y="10638"/>
                  </a:moveTo>
                  <a:lnTo>
                    <a:pt x="7080" y="10645"/>
                  </a:lnTo>
                  <a:lnTo>
                    <a:pt x="7080" y="10645"/>
                  </a:lnTo>
                  <a:cubicBezTo>
                    <a:pt x="7078" y="10643"/>
                    <a:pt x="7077" y="10640"/>
                    <a:pt x="7075" y="10638"/>
                  </a:cubicBezTo>
                  <a:close/>
                  <a:moveTo>
                    <a:pt x="7881" y="11175"/>
                  </a:moveTo>
                  <a:lnTo>
                    <a:pt x="7881" y="11175"/>
                  </a:lnTo>
                  <a:lnTo>
                    <a:pt x="7881" y="11175"/>
                  </a:lnTo>
                  <a:cubicBezTo>
                    <a:pt x="7887" y="11181"/>
                    <a:pt x="7893" y="11186"/>
                    <a:pt x="7898" y="11192"/>
                  </a:cubicBezTo>
                  <a:cubicBezTo>
                    <a:pt x="7893" y="11192"/>
                    <a:pt x="7887" y="11197"/>
                    <a:pt x="7876" y="11197"/>
                  </a:cubicBezTo>
                  <a:cubicBezTo>
                    <a:pt x="7881" y="11192"/>
                    <a:pt x="7881" y="11181"/>
                    <a:pt x="7881" y="11175"/>
                  </a:cubicBezTo>
                  <a:close/>
                  <a:moveTo>
                    <a:pt x="14823" y="18127"/>
                  </a:moveTo>
                  <a:cubicBezTo>
                    <a:pt x="14833" y="18127"/>
                    <a:pt x="14833" y="18133"/>
                    <a:pt x="14843" y="18133"/>
                  </a:cubicBezTo>
                  <a:lnTo>
                    <a:pt x="14823" y="18133"/>
                  </a:lnTo>
                  <a:lnTo>
                    <a:pt x="14823" y="18127"/>
                  </a:lnTo>
                  <a:close/>
                  <a:moveTo>
                    <a:pt x="11964" y="1"/>
                  </a:moveTo>
                  <a:cubicBezTo>
                    <a:pt x="11588" y="55"/>
                    <a:pt x="11196" y="168"/>
                    <a:pt x="10814" y="248"/>
                  </a:cubicBezTo>
                  <a:cubicBezTo>
                    <a:pt x="10417" y="345"/>
                    <a:pt x="10020" y="437"/>
                    <a:pt x="9622" y="533"/>
                  </a:cubicBezTo>
                  <a:cubicBezTo>
                    <a:pt x="9166" y="482"/>
                    <a:pt x="8713" y="455"/>
                    <a:pt x="8262" y="455"/>
                  </a:cubicBezTo>
                  <a:cubicBezTo>
                    <a:pt x="7139" y="455"/>
                    <a:pt x="6036" y="628"/>
                    <a:pt x="4963" y="1053"/>
                  </a:cubicBezTo>
                  <a:lnTo>
                    <a:pt x="4963" y="1053"/>
                  </a:lnTo>
                  <a:cubicBezTo>
                    <a:pt x="4965" y="1051"/>
                    <a:pt x="4965" y="1047"/>
                    <a:pt x="4965" y="1044"/>
                  </a:cubicBezTo>
                  <a:cubicBezTo>
                    <a:pt x="4921" y="1041"/>
                    <a:pt x="4878" y="1039"/>
                    <a:pt x="4836" y="1039"/>
                  </a:cubicBezTo>
                  <a:cubicBezTo>
                    <a:pt x="4484" y="1039"/>
                    <a:pt x="4215" y="1154"/>
                    <a:pt x="4148" y="1580"/>
                  </a:cubicBezTo>
                  <a:cubicBezTo>
                    <a:pt x="4154" y="1580"/>
                    <a:pt x="4159" y="1580"/>
                    <a:pt x="4164" y="1587"/>
                  </a:cubicBezTo>
                  <a:lnTo>
                    <a:pt x="4142" y="1602"/>
                  </a:lnTo>
                  <a:cubicBezTo>
                    <a:pt x="4148" y="1592"/>
                    <a:pt x="4148" y="1587"/>
                    <a:pt x="4148" y="1580"/>
                  </a:cubicBezTo>
                  <a:cubicBezTo>
                    <a:pt x="4069" y="1550"/>
                    <a:pt x="3999" y="1536"/>
                    <a:pt x="3938" y="1536"/>
                  </a:cubicBezTo>
                  <a:cubicBezTo>
                    <a:pt x="3751" y="1536"/>
                    <a:pt x="3645" y="1672"/>
                    <a:pt x="3606" y="1919"/>
                  </a:cubicBezTo>
                  <a:cubicBezTo>
                    <a:pt x="3192" y="2086"/>
                    <a:pt x="2778" y="2257"/>
                    <a:pt x="2364" y="2430"/>
                  </a:cubicBezTo>
                  <a:cubicBezTo>
                    <a:pt x="2026" y="2472"/>
                    <a:pt x="1687" y="2515"/>
                    <a:pt x="1349" y="2564"/>
                  </a:cubicBezTo>
                  <a:cubicBezTo>
                    <a:pt x="1247" y="2703"/>
                    <a:pt x="1156" y="2849"/>
                    <a:pt x="1080" y="2983"/>
                  </a:cubicBezTo>
                  <a:cubicBezTo>
                    <a:pt x="1042" y="3042"/>
                    <a:pt x="1010" y="3095"/>
                    <a:pt x="973" y="3149"/>
                  </a:cubicBezTo>
                  <a:cubicBezTo>
                    <a:pt x="968" y="3160"/>
                    <a:pt x="962" y="3171"/>
                    <a:pt x="957" y="3182"/>
                  </a:cubicBezTo>
                  <a:cubicBezTo>
                    <a:pt x="1107" y="3268"/>
                    <a:pt x="1188" y="3434"/>
                    <a:pt x="1209" y="3714"/>
                  </a:cubicBezTo>
                  <a:cubicBezTo>
                    <a:pt x="1215" y="3714"/>
                    <a:pt x="1220" y="3714"/>
                    <a:pt x="1225" y="3719"/>
                  </a:cubicBezTo>
                  <a:cubicBezTo>
                    <a:pt x="1220" y="3724"/>
                    <a:pt x="1215" y="3730"/>
                    <a:pt x="1209" y="3735"/>
                  </a:cubicBezTo>
                  <a:lnTo>
                    <a:pt x="1209" y="3714"/>
                  </a:lnTo>
                  <a:cubicBezTo>
                    <a:pt x="1135" y="3686"/>
                    <a:pt x="1069" y="3672"/>
                    <a:pt x="1010" y="3672"/>
                  </a:cubicBezTo>
                  <a:cubicBezTo>
                    <a:pt x="845" y="3672"/>
                    <a:pt x="735" y="3780"/>
                    <a:pt x="672" y="3982"/>
                  </a:cubicBezTo>
                  <a:cubicBezTo>
                    <a:pt x="683" y="3982"/>
                    <a:pt x="688" y="3977"/>
                    <a:pt x="693" y="3977"/>
                  </a:cubicBezTo>
                  <a:lnTo>
                    <a:pt x="693" y="3977"/>
                  </a:lnTo>
                  <a:lnTo>
                    <a:pt x="667" y="4004"/>
                  </a:lnTo>
                  <a:cubicBezTo>
                    <a:pt x="672" y="3993"/>
                    <a:pt x="672" y="3987"/>
                    <a:pt x="672" y="3982"/>
                  </a:cubicBezTo>
                  <a:lnTo>
                    <a:pt x="672" y="3982"/>
                  </a:lnTo>
                  <a:cubicBezTo>
                    <a:pt x="415" y="4074"/>
                    <a:pt x="409" y="4299"/>
                    <a:pt x="403" y="4520"/>
                  </a:cubicBezTo>
                  <a:cubicBezTo>
                    <a:pt x="415" y="4513"/>
                    <a:pt x="420" y="4513"/>
                    <a:pt x="425" y="4508"/>
                  </a:cubicBezTo>
                  <a:lnTo>
                    <a:pt x="425" y="4508"/>
                  </a:lnTo>
                  <a:lnTo>
                    <a:pt x="403" y="4541"/>
                  </a:lnTo>
                  <a:lnTo>
                    <a:pt x="403" y="4520"/>
                  </a:lnTo>
                  <a:lnTo>
                    <a:pt x="403" y="4520"/>
                  </a:lnTo>
                  <a:cubicBezTo>
                    <a:pt x="119" y="4697"/>
                    <a:pt x="1" y="4874"/>
                    <a:pt x="409" y="5051"/>
                  </a:cubicBezTo>
                  <a:cubicBezTo>
                    <a:pt x="409" y="5046"/>
                    <a:pt x="403" y="5041"/>
                    <a:pt x="403" y="5036"/>
                  </a:cubicBezTo>
                  <a:lnTo>
                    <a:pt x="403" y="5036"/>
                  </a:lnTo>
                  <a:lnTo>
                    <a:pt x="425" y="5056"/>
                  </a:lnTo>
                  <a:cubicBezTo>
                    <a:pt x="420" y="5056"/>
                    <a:pt x="415" y="5051"/>
                    <a:pt x="409" y="5051"/>
                  </a:cubicBezTo>
                  <a:lnTo>
                    <a:pt x="409" y="5051"/>
                  </a:lnTo>
                  <a:cubicBezTo>
                    <a:pt x="430" y="5384"/>
                    <a:pt x="645" y="5524"/>
                    <a:pt x="941" y="5584"/>
                  </a:cubicBezTo>
                  <a:cubicBezTo>
                    <a:pt x="935" y="5577"/>
                    <a:pt x="935" y="5577"/>
                    <a:pt x="930" y="5567"/>
                  </a:cubicBezTo>
                  <a:lnTo>
                    <a:pt x="930" y="5567"/>
                  </a:lnTo>
                  <a:lnTo>
                    <a:pt x="961" y="5593"/>
                  </a:lnTo>
                  <a:lnTo>
                    <a:pt x="961" y="5593"/>
                  </a:lnTo>
                  <a:cubicBezTo>
                    <a:pt x="955" y="5589"/>
                    <a:pt x="945" y="5588"/>
                    <a:pt x="941" y="5584"/>
                  </a:cubicBezTo>
                  <a:lnTo>
                    <a:pt x="941" y="5584"/>
                  </a:lnTo>
                  <a:cubicBezTo>
                    <a:pt x="1032" y="5841"/>
                    <a:pt x="1253" y="5857"/>
                    <a:pt x="1473" y="5857"/>
                  </a:cubicBezTo>
                  <a:cubicBezTo>
                    <a:pt x="1473" y="5847"/>
                    <a:pt x="1467" y="5847"/>
                    <a:pt x="1467" y="5835"/>
                  </a:cubicBezTo>
                  <a:lnTo>
                    <a:pt x="1467" y="5835"/>
                  </a:lnTo>
                  <a:lnTo>
                    <a:pt x="1494" y="5857"/>
                  </a:lnTo>
                  <a:lnTo>
                    <a:pt x="1473" y="5857"/>
                  </a:lnTo>
                  <a:cubicBezTo>
                    <a:pt x="1570" y="6115"/>
                    <a:pt x="1795" y="6120"/>
                    <a:pt x="2021" y="6125"/>
                  </a:cubicBezTo>
                  <a:cubicBezTo>
                    <a:pt x="2015" y="6115"/>
                    <a:pt x="2004" y="6110"/>
                    <a:pt x="1999" y="6105"/>
                  </a:cubicBezTo>
                  <a:lnTo>
                    <a:pt x="1999" y="6105"/>
                  </a:lnTo>
                  <a:lnTo>
                    <a:pt x="2031" y="6125"/>
                  </a:lnTo>
                  <a:lnTo>
                    <a:pt x="2021" y="6125"/>
                  </a:lnTo>
                  <a:cubicBezTo>
                    <a:pt x="2493" y="6566"/>
                    <a:pt x="3095" y="6749"/>
                    <a:pt x="3691" y="6931"/>
                  </a:cubicBezTo>
                  <a:cubicBezTo>
                    <a:pt x="3901" y="7087"/>
                    <a:pt x="4218" y="7228"/>
                    <a:pt x="4384" y="7394"/>
                  </a:cubicBezTo>
                  <a:cubicBezTo>
                    <a:pt x="4444" y="7447"/>
                    <a:pt x="4481" y="7506"/>
                    <a:pt x="4491" y="7570"/>
                  </a:cubicBezTo>
                  <a:cubicBezTo>
                    <a:pt x="4717" y="8812"/>
                    <a:pt x="5716" y="9381"/>
                    <a:pt x="6527" y="10122"/>
                  </a:cubicBezTo>
                  <a:cubicBezTo>
                    <a:pt x="6603" y="10424"/>
                    <a:pt x="6797" y="10606"/>
                    <a:pt x="7097" y="10665"/>
                  </a:cubicBezTo>
                  <a:cubicBezTo>
                    <a:pt x="7096" y="10663"/>
                    <a:pt x="7095" y="10661"/>
                    <a:pt x="7093" y="10659"/>
                  </a:cubicBezTo>
                  <a:lnTo>
                    <a:pt x="7093" y="10659"/>
                  </a:lnTo>
                  <a:lnTo>
                    <a:pt x="7102" y="10665"/>
                  </a:lnTo>
                  <a:lnTo>
                    <a:pt x="7097" y="10665"/>
                  </a:lnTo>
                  <a:cubicBezTo>
                    <a:pt x="7178" y="10746"/>
                    <a:pt x="7258" y="10826"/>
                    <a:pt x="7345" y="10907"/>
                  </a:cubicBezTo>
                  <a:lnTo>
                    <a:pt x="7339" y="10907"/>
                  </a:lnTo>
                  <a:cubicBezTo>
                    <a:pt x="7433" y="11086"/>
                    <a:pt x="7540" y="11228"/>
                    <a:pt x="7720" y="11228"/>
                  </a:cubicBezTo>
                  <a:cubicBezTo>
                    <a:pt x="7767" y="11228"/>
                    <a:pt x="7818" y="11218"/>
                    <a:pt x="7876" y="11197"/>
                  </a:cubicBezTo>
                  <a:lnTo>
                    <a:pt x="7876" y="11197"/>
                  </a:lnTo>
                  <a:cubicBezTo>
                    <a:pt x="7837" y="11406"/>
                    <a:pt x="7939" y="11467"/>
                    <a:pt x="8107" y="11467"/>
                  </a:cubicBezTo>
                  <a:cubicBezTo>
                    <a:pt x="8121" y="11467"/>
                    <a:pt x="8136" y="11466"/>
                    <a:pt x="8150" y="11466"/>
                  </a:cubicBezTo>
                  <a:cubicBezTo>
                    <a:pt x="8150" y="11455"/>
                    <a:pt x="8150" y="11450"/>
                    <a:pt x="8145" y="11438"/>
                  </a:cubicBezTo>
                  <a:lnTo>
                    <a:pt x="8145" y="11438"/>
                  </a:lnTo>
                  <a:lnTo>
                    <a:pt x="8171" y="11466"/>
                  </a:lnTo>
                  <a:lnTo>
                    <a:pt x="8150" y="11466"/>
                  </a:lnTo>
                  <a:cubicBezTo>
                    <a:pt x="8295" y="12041"/>
                    <a:pt x="8827" y="11944"/>
                    <a:pt x="9235" y="12051"/>
                  </a:cubicBezTo>
                  <a:cubicBezTo>
                    <a:pt x="9606" y="12443"/>
                    <a:pt x="9842" y="12933"/>
                    <a:pt x="10144" y="13372"/>
                  </a:cubicBezTo>
                  <a:cubicBezTo>
                    <a:pt x="10326" y="13635"/>
                    <a:pt x="10531" y="13883"/>
                    <a:pt x="10804" y="14076"/>
                  </a:cubicBezTo>
                  <a:cubicBezTo>
                    <a:pt x="10879" y="14481"/>
                    <a:pt x="11102" y="14676"/>
                    <a:pt x="11460" y="14676"/>
                  </a:cubicBezTo>
                  <a:cubicBezTo>
                    <a:pt x="11516" y="14676"/>
                    <a:pt x="11575" y="14671"/>
                    <a:pt x="11637" y="14662"/>
                  </a:cubicBezTo>
                  <a:cubicBezTo>
                    <a:pt x="11632" y="14657"/>
                    <a:pt x="11627" y="14651"/>
                    <a:pt x="11620" y="14646"/>
                  </a:cubicBezTo>
                  <a:lnTo>
                    <a:pt x="11620" y="14646"/>
                  </a:lnTo>
                  <a:lnTo>
                    <a:pt x="11632" y="14651"/>
                  </a:lnTo>
                  <a:cubicBezTo>
                    <a:pt x="11637" y="14657"/>
                    <a:pt x="11642" y="14662"/>
                    <a:pt x="11642" y="14662"/>
                  </a:cubicBezTo>
                  <a:lnTo>
                    <a:pt x="11637" y="14662"/>
                  </a:lnTo>
                  <a:cubicBezTo>
                    <a:pt x="12158" y="15205"/>
                    <a:pt x="12217" y="16204"/>
                    <a:pt x="13221" y="16263"/>
                  </a:cubicBezTo>
                  <a:lnTo>
                    <a:pt x="13221" y="16253"/>
                  </a:lnTo>
                  <a:lnTo>
                    <a:pt x="13227" y="16253"/>
                  </a:lnTo>
                  <a:cubicBezTo>
                    <a:pt x="13227" y="16258"/>
                    <a:pt x="13232" y="16258"/>
                    <a:pt x="13232" y="16263"/>
                  </a:cubicBezTo>
                  <a:lnTo>
                    <a:pt x="13221" y="16263"/>
                  </a:lnTo>
                  <a:cubicBezTo>
                    <a:pt x="13196" y="17312"/>
                    <a:pt x="13426" y="18140"/>
                    <a:pt x="14620" y="18140"/>
                  </a:cubicBezTo>
                  <a:cubicBezTo>
                    <a:pt x="14684" y="18140"/>
                    <a:pt x="14752" y="18138"/>
                    <a:pt x="14823" y="18133"/>
                  </a:cubicBezTo>
                  <a:lnTo>
                    <a:pt x="14823" y="18133"/>
                  </a:lnTo>
                  <a:cubicBezTo>
                    <a:pt x="14736" y="18460"/>
                    <a:pt x="14779" y="18740"/>
                    <a:pt x="15086" y="18933"/>
                  </a:cubicBezTo>
                  <a:lnTo>
                    <a:pt x="15086" y="18917"/>
                  </a:lnTo>
                  <a:lnTo>
                    <a:pt x="15108" y="18949"/>
                  </a:lnTo>
                  <a:cubicBezTo>
                    <a:pt x="15101" y="18944"/>
                    <a:pt x="15096" y="18938"/>
                    <a:pt x="15086" y="18933"/>
                  </a:cubicBezTo>
                  <a:lnTo>
                    <a:pt x="15086" y="18933"/>
                  </a:lnTo>
                  <a:cubicBezTo>
                    <a:pt x="15054" y="19534"/>
                    <a:pt x="15220" y="20099"/>
                    <a:pt x="15445" y="20647"/>
                  </a:cubicBezTo>
                  <a:lnTo>
                    <a:pt x="15445" y="20652"/>
                  </a:lnTo>
                  <a:cubicBezTo>
                    <a:pt x="15676" y="20786"/>
                    <a:pt x="15907" y="20927"/>
                    <a:pt x="16133" y="21066"/>
                  </a:cubicBezTo>
                  <a:cubicBezTo>
                    <a:pt x="16149" y="21076"/>
                    <a:pt x="16171" y="21088"/>
                    <a:pt x="16187" y="21098"/>
                  </a:cubicBezTo>
                  <a:cubicBezTo>
                    <a:pt x="16259" y="21284"/>
                    <a:pt x="16391" y="21319"/>
                    <a:pt x="16526" y="21319"/>
                  </a:cubicBezTo>
                  <a:cubicBezTo>
                    <a:pt x="16605" y="21319"/>
                    <a:pt x="16684" y="21307"/>
                    <a:pt x="16753" y="21307"/>
                  </a:cubicBezTo>
                  <a:cubicBezTo>
                    <a:pt x="16814" y="21307"/>
                    <a:pt x="16866" y="21316"/>
                    <a:pt x="16901" y="21351"/>
                  </a:cubicBezTo>
                  <a:cubicBezTo>
                    <a:pt x="16881" y="21398"/>
                    <a:pt x="16859" y="21447"/>
                    <a:pt x="16837" y="21495"/>
                  </a:cubicBezTo>
                  <a:cubicBezTo>
                    <a:pt x="17057" y="21404"/>
                    <a:pt x="17235" y="21270"/>
                    <a:pt x="17379" y="21114"/>
                  </a:cubicBezTo>
                  <a:cubicBezTo>
                    <a:pt x="17632" y="20840"/>
                    <a:pt x="17788" y="20508"/>
                    <a:pt x="17912" y="20238"/>
                  </a:cubicBezTo>
                  <a:cubicBezTo>
                    <a:pt x="17982" y="20089"/>
                    <a:pt x="18046" y="19943"/>
                    <a:pt x="18116" y="19831"/>
                  </a:cubicBezTo>
                  <a:cubicBezTo>
                    <a:pt x="18277" y="19578"/>
                    <a:pt x="18406" y="19308"/>
                    <a:pt x="18535" y="19051"/>
                  </a:cubicBezTo>
                  <a:cubicBezTo>
                    <a:pt x="18793" y="18530"/>
                    <a:pt x="19034" y="18036"/>
                    <a:pt x="19415" y="17832"/>
                  </a:cubicBezTo>
                  <a:cubicBezTo>
                    <a:pt x="21097" y="16930"/>
                    <a:pt x="22296" y="15559"/>
                    <a:pt x="23450" y="14238"/>
                  </a:cubicBezTo>
                  <a:cubicBezTo>
                    <a:pt x="24074" y="13523"/>
                    <a:pt x="24724" y="12782"/>
                    <a:pt x="25427" y="12148"/>
                  </a:cubicBezTo>
                  <a:cubicBezTo>
                    <a:pt x="25787" y="11820"/>
                    <a:pt x="25777" y="11418"/>
                    <a:pt x="25770" y="11175"/>
                  </a:cubicBezTo>
                  <a:cubicBezTo>
                    <a:pt x="25770" y="11128"/>
                    <a:pt x="25765" y="11084"/>
                    <a:pt x="25770" y="11041"/>
                  </a:cubicBezTo>
                  <a:cubicBezTo>
                    <a:pt x="25879" y="9187"/>
                    <a:pt x="26507" y="7990"/>
                    <a:pt x="27748" y="7265"/>
                  </a:cubicBezTo>
                  <a:cubicBezTo>
                    <a:pt x="28044" y="7087"/>
                    <a:pt x="28188" y="6894"/>
                    <a:pt x="28247" y="6705"/>
                  </a:cubicBezTo>
                  <a:cubicBezTo>
                    <a:pt x="28252" y="6690"/>
                    <a:pt x="28247" y="6668"/>
                    <a:pt x="28252" y="6652"/>
                  </a:cubicBezTo>
                  <a:lnTo>
                    <a:pt x="28259" y="6647"/>
                  </a:lnTo>
                  <a:cubicBezTo>
                    <a:pt x="28452" y="6539"/>
                    <a:pt x="28468" y="6281"/>
                    <a:pt x="28328" y="6125"/>
                  </a:cubicBezTo>
                  <a:cubicBezTo>
                    <a:pt x="27969" y="5733"/>
                    <a:pt x="27479" y="5519"/>
                    <a:pt x="27049" y="5202"/>
                  </a:cubicBezTo>
                  <a:cubicBezTo>
                    <a:pt x="26201" y="4573"/>
                    <a:pt x="25373" y="3913"/>
                    <a:pt x="24488" y="3327"/>
                  </a:cubicBezTo>
                  <a:cubicBezTo>
                    <a:pt x="23385" y="2601"/>
                    <a:pt x="22107" y="1490"/>
                    <a:pt x="20866" y="1044"/>
                  </a:cubicBezTo>
                  <a:cubicBezTo>
                    <a:pt x="20831" y="1032"/>
                    <a:pt x="20799" y="1027"/>
                    <a:pt x="20768" y="1027"/>
                  </a:cubicBezTo>
                  <a:cubicBezTo>
                    <a:pt x="20741" y="1027"/>
                    <a:pt x="20717" y="1031"/>
                    <a:pt x="20694" y="1039"/>
                  </a:cubicBezTo>
                  <a:cubicBezTo>
                    <a:pt x="20676" y="1037"/>
                    <a:pt x="20657" y="1036"/>
                    <a:pt x="20637" y="1036"/>
                  </a:cubicBezTo>
                  <a:cubicBezTo>
                    <a:pt x="20323" y="1036"/>
                    <a:pt x="19965" y="1272"/>
                    <a:pt x="19641" y="1312"/>
                  </a:cubicBezTo>
                  <a:cubicBezTo>
                    <a:pt x="19400" y="1361"/>
                    <a:pt x="19163" y="1451"/>
                    <a:pt x="18932" y="1548"/>
                  </a:cubicBezTo>
                  <a:cubicBezTo>
                    <a:pt x="18793" y="1607"/>
                    <a:pt x="18653" y="1667"/>
                    <a:pt x="18513" y="1721"/>
                  </a:cubicBezTo>
                  <a:cubicBezTo>
                    <a:pt x="18421" y="1758"/>
                    <a:pt x="18325" y="1790"/>
                    <a:pt x="18228" y="1823"/>
                  </a:cubicBezTo>
                  <a:cubicBezTo>
                    <a:pt x="18051" y="1877"/>
                    <a:pt x="17868" y="1911"/>
                    <a:pt x="17677" y="1911"/>
                  </a:cubicBezTo>
                  <a:cubicBezTo>
                    <a:pt x="17562" y="1911"/>
                    <a:pt x="17443" y="1899"/>
                    <a:pt x="17320" y="1870"/>
                  </a:cubicBezTo>
                  <a:cubicBezTo>
                    <a:pt x="17186" y="1752"/>
                    <a:pt x="17043" y="1711"/>
                    <a:pt x="16901" y="1711"/>
                  </a:cubicBezTo>
                  <a:cubicBezTo>
                    <a:pt x="16702" y="1711"/>
                    <a:pt x="16503" y="1790"/>
                    <a:pt x="16321" y="1850"/>
                  </a:cubicBezTo>
                  <a:cubicBezTo>
                    <a:pt x="16064" y="1932"/>
                    <a:pt x="15825" y="1975"/>
                    <a:pt x="15603" y="1975"/>
                  </a:cubicBezTo>
                  <a:cubicBezTo>
                    <a:pt x="15362" y="1975"/>
                    <a:pt x="15142" y="1924"/>
                    <a:pt x="14947" y="1818"/>
                  </a:cubicBezTo>
                  <a:lnTo>
                    <a:pt x="14908" y="1818"/>
                  </a:lnTo>
                  <a:cubicBezTo>
                    <a:pt x="14903" y="1806"/>
                    <a:pt x="14903" y="1801"/>
                    <a:pt x="14898" y="1790"/>
                  </a:cubicBezTo>
                  <a:cubicBezTo>
                    <a:pt x="14656" y="1645"/>
                    <a:pt x="14451" y="1409"/>
                    <a:pt x="14290" y="1071"/>
                  </a:cubicBezTo>
                  <a:cubicBezTo>
                    <a:pt x="14290" y="1071"/>
                    <a:pt x="14295" y="1065"/>
                    <a:pt x="14302" y="1065"/>
                  </a:cubicBezTo>
                  <a:cubicBezTo>
                    <a:pt x="14218" y="871"/>
                    <a:pt x="14101" y="746"/>
                    <a:pt x="13923" y="746"/>
                  </a:cubicBezTo>
                  <a:cubicBezTo>
                    <a:pt x="13870" y="746"/>
                    <a:pt x="13812" y="757"/>
                    <a:pt x="13747" y="781"/>
                  </a:cubicBezTo>
                  <a:cubicBezTo>
                    <a:pt x="13754" y="786"/>
                    <a:pt x="13754" y="791"/>
                    <a:pt x="13759" y="802"/>
                  </a:cubicBezTo>
                  <a:lnTo>
                    <a:pt x="13737" y="781"/>
                  </a:lnTo>
                  <a:lnTo>
                    <a:pt x="13747" y="781"/>
                  </a:lnTo>
                  <a:cubicBezTo>
                    <a:pt x="13554" y="479"/>
                    <a:pt x="13345" y="281"/>
                    <a:pt x="13125" y="157"/>
                  </a:cubicBezTo>
                  <a:cubicBezTo>
                    <a:pt x="13001" y="141"/>
                    <a:pt x="12884" y="125"/>
                    <a:pt x="12765" y="114"/>
                  </a:cubicBezTo>
                  <a:cubicBezTo>
                    <a:pt x="12490" y="77"/>
                    <a:pt x="12222" y="45"/>
                    <a:pt x="11964" y="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98"/>
            <p:cNvSpPr/>
            <p:nvPr/>
          </p:nvSpPr>
          <p:spPr>
            <a:xfrm>
              <a:off x="5922153" y="2281010"/>
              <a:ext cx="105840" cy="216791"/>
            </a:xfrm>
            <a:custGeom>
              <a:avLst/>
              <a:gdLst/>
              <a:ahLst/>
              <a:cxnLst/>
              <a:rect l="l" t="t" r="r" b="b"/>
              <a:pathLst>
                <a:path w="8491" h="17392" extrusionOk="0">
                  <a:moveTo>
                    <a:pt x="1213" y="0"/>
                  </a:moveTo>
                  <a:cubicBezTo>
                    <a:pt x="617" y="0"/>
                    <a:pt x="1" y="488"/>
                    <a:pt x="202" y="1234"/>
                  </a:cubicBezTo>
                  <a:cubicBezTo>
                    <a:pt x="540" y="2491"/>
                    <a:pt x="1110" y="3599"/>
                    <a:pt x="1517" y="4834"/>
                  </a:cubicBezTo>
                  <a:cubicBezTo>
                    <a:pt x="1921" y="6037"/>
                    <a:pt x="1556" y="7552"/>
                    <a:pt x="1872" y="8841"/>
                  </a:cubicBezTo>
                  <a:cubicBezTo>
                    <a:pt x="2189" y="10147"/>
                    <a:pt x="1625" y="11426"/>
                    <a:pt x="1963" y="12758"/>
                  </a:cubicBezTo>
                  <a:cubicBezTo>
                    <a:pt x="2307" y="14107"/>
                    <a:pt x="2060" y="15342"/>
                    <a:pt x="2265" y="16680"/>
                  </a:cubicBezTo>
                  <a:cubicBezTo>
                    <a:pt x="2337" y="17159"/>
                    <a:pt x="2765" y="17392"/>
                    <a:pt x="3197" y="17392"/>
                  </a:cubicBezTo>
                  <a:cubicBezTo>
                    <a:pt x="3468" y="17392"/>
                    <a:pt x="3741" y="17300"/>
                    <a:pt x="3929" y="17120"/>
                  </a:cubicBezTo>
                  <a:cubicBezTo>
                    <a:pt x="6686" y="14466"/>
                    <a:pt x="8405" y="8820"/>
                    <a:pt x="8479" y="5114"/>
                  </a:cubicBezTo>
                  <a:cubicBezTo>
                    <a:pt x="8491" y="4539"/>
                    <a:pt x="7962" y="4114"/>
                    <a:pt x="7442" y="4114"/>
                  </a:cubicBezTo>
                  <a:cubicBezTo>
                    <a:pt x="7203" y="4114"/>
                    <a:pt x="6965" y="4204"/>
                    <a:pt x="6783" y="4410"/>
                  </a:cubicBezTo>
                  <a:cubicBezTo>
                    <a:pt x="6723" y="4416"/>
                    <a:pt x="6664" y="4420"/>
                    <a:pt x="6606" y="4420"/>
                  </a:cubicBezTo>
                  <a:cubicBezTo>
                    <a:pt x="6336" y="4420"/>
                    <a:pt x="6089" y="4349"/>
                    <a:pt x="5863" y="4216"/>
                  </a:cubicBezTo>
                  <a:cubicBezTo>
                    <a:pt x="5783" y="4071"/>
                    <a:pt x="5675" y="3931"/>
                    <a:pt x="5504" y="3819"/>
                  </a:cubicBezTo>
                  <a:cubicBezTo>
                    <a:pt x="5391" y="3748"/>
                    <a:pt x="5278" y="3673"/>
                    <a:pt x="5171" y="3604"/>
                  </a:cubicBezTo>
                  <a:cubicBezTo>
                    <a:pt x="5003" y="3494"/>
                    <a:pt x="4834" y="3447"/>
                    <a:pt x="4671" y="3447"/>
                  </a:cubicBezTo>
                  <a:cubicBezTo>
                    <a:pt x="4547" y="3447"/>
                    <a:pt x="4428" y="3474"/>
                    <a:pt x="4316" y="3523"/>
                  </a:cubicBezTo>
                  <a:cubicBezTo>
                    <a:pt x="4038" y="3373"/>
                    <a:pt x="3753" y="3142"/>
                    <a:pt x="3490" y="2873"/>
                  </a:cubicBezTo>
                  <a:cubicBezTo>
                    <a:pt x="3135" y="2287"/>
                    <a:pt x="2721" y="1718"/>
                    <a:pt x="2265" y="1170"/>
                  </a:cubicBezTo>
                  <a:cubicBezTo>
                    <a:pt x="2216" y="1015"/>
                    <a:pt x="2168" y="864"/>
                    <a:pt x="2124" y="708"/>
                  </a:cubicBezTo>
                  <a:cubicBezTo>
                    <a:pt x="1992" y="214"/>
                    <a:pt x="1607" y="0"/>
                    <a:pt x="1213"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9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Duration of experiment A</a:t>
            </a:r>
            <a:endParaRPr/>
          </a:p>
        </p:txBody>
      </p:sp>
      <p:graphicFrame>
        <p:nvGraphicFramePr>
          <p:cNvPr id="1433" name="Google Shape;1433;p99"/>
          <p:cNvGraphicFramePr/>
          <p:nvPr/>
        </p:nvGraphicFramePr>
        <p:xfrm>
          <a:off x="713225" y="1556575"/>
          <a:ext cx="4474400" cy="2984985"/>
        </p:xfrm>
        <a:graphic>
          <a:graphicData uri="http://schemas.openxmlformats.org/drawingml/2006/table">
            <a:tbl>
              <a:tblPr>
                <a:noFill/>
                <a:tableStyleId>{CCF6A93F-CF4B-4E29-AD54-9F4BD1F7939C}</a:tableStyleId>
              </a:tblPr>
              <a:tblGrid>
                <a:gridCol w="639200">
                  <a:extLst>
                    <a:ext uri="{9D8B030D-6E8A-4147-A177-3AD203B41FA5}">
                      <a16:colId xmlns:a16="http://schemas.microsoft.com/office/drawing/2014/main" val="20000"/>
                    </a:ext>
                  </a:extLst>
                </a:gridCol>
                <a:gridCol w="639200">
                  <a:extLst>
                    <a:ext uri="{9D8B030D-6E8A-4147-A177-3AD203B41FA5}">
                      <a16:colId xmlns:a16="http://schemas.microsoft.com/office/drawing/2014/main" val="20001"/>
                    </a:ext>
                  </a:extLst>
                </a:gridCol>
                <a:gridCol w="639200">
                  <a:extLst>
                    <a:ext uri="{9D8B030D-6E8A-4147-A177-3AD203B41FA5}">
                      <a16:colId xmlns:a16="http://schemas.microsoft.com/office/drawing/2014/main" val="20002"/>
                    </a:ext>
                  </a:extLst>
                </a:gridCol>
                <a:gridCol w="639200">
                  <a:extLst>
                    <a:ext uri="{9D8B030D-6E8A-4147-A177-3AD203B41FA5}">
                      <a16:colId xmlns:a16="http://schemas.microsoft.com/office/drawing/2014/main" val="20003"/>
                    </a:ext>
                  </a:extLst>
                </a:gridCol>
                <a:gridCol w="639200">
                  <a:extLst>
                    <a:ext uri="{9D8B030D-6E8A-4147-A177-3AD203B41FA5}">
                      <a16:colId xmlns:a16="http://schemas.microsoft.com/office/drawing/2014/main" val="20004"/>
                    </a:ext>
                  </a:extLst>
                </a:gridCol>
                <a:gridCol w="639200">
                  <a:extLst>
                    <a:ext uri="{9D8B030D-6E8A-4147-A177-3AD203B41FA5}">
                      <a16:colId xmlns:a16="http://schemas.microsoft.com/office/drawing/2014/main" val="20005"/>
                    </a:ext>
                  </a:extLst>
                </a:gridCol>
                <a:gridCol w="639200">
                  <a:extLst>
                    <a:ext uri="{9D8B030D-6E8A-4147-A177-3AD203B41FA5}">
                      <a16:colId xmlns:a16="http://schemas.microsoft.com/office/drawing/2014/main" val="20006"/>
                    </a:ext>
                  </a:extLst>
                </a:gridCol>
              </a:tblGrid>
              <a:tr h="487275">
                <a:tc>
                  <a:txBody>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M</a:t>
                      </a:r>
                      <a:endParaRPr sz="24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T</a:t>
                      </a:r>
                      <a:endParaRPr sz="24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W</a:t>
                      </a:r>
                      <a:endParaRPr sz="24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T</a:t>
                      </a:r>
                      <a:endParaRPr sz="24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F</a:t>
                      </a:r>
                      <a:endParaRPr sz="24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S</a:t>
                      </a:r>
                      <a:endParaRPr sz="24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S</a:t>
                      </a:r>
                      <a:endParaRPr sz="2400">
                        <a:solidFill>
                          <a:schemeClr val="lt1"/>
                        </a:solidFill>
                        <a:latin typeface="Abril Fatface"/>
                        <a:ea typeface="Abril Fatface"/>
                        <a:cs typeface="Abril Fatface"/>
                        <a:sym typeface="Abril Fatfac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87275">
                <a:tc>
                  <a:txBody>
                    <a:bodyPr/>
                    <a:lstStyle/>
                    <a:p>
                      <a:pPr marL="0" lvl="0" indent="0" algn="ctr" rtl="0">
                        <a:spcBef>
                          <a:spcPts val="0"/>
                        </a:spcBef>
                        <a:spcAft>
                          <a:spcPts val="0"/>
                        </a:spcAft>
                        <a:buNone/>
                      </a:pP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3</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87275">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4</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5</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6</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7</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8</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9</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10</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87275">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11</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12</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13</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14</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15</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16</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17</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87275">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18</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19</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20</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21</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22</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23</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24</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87275">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25</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26</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27</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28</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29</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30</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31</a:t>
                      </a:r>
                      <a:endParaRPr sz="1600">
                        <a:solidFill>
                          <a:schemeClr val="lt1"/>
                        </a:solidFill>
                        <a:latin typeface="Fira Sans"/>
                        <a:ea typeface="Fira Sans"/>
                        <a:cs typeface="Fira Sans"/>
                        <a:sym typeface="Fira San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34" name="Google Shape;1434;p99"/>
          <p:cNvSpPr txBox="1"/>
          <p:nvPr/>
        </p:nvSpPr>
        <p:spPr>
          <a:xfrm>
            <a:off x="6916625" y="1922575"/>
            <a:ext cx="15141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1435" name="Google Shape;1435;p99"/>
          <p:cNvSpPr txBox="1"/>
          <p:nvPr/>
        </p:nvSpPr>
        <p:spPr>
          <a:xfrm>
            <a:off x="6916625" y="2335600"/>
            <a:ext cx="1514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It’s actually a cold place</a:t>
            </a:r>
            <a:endParaRPr sz="1600">
              <a:solidFill>
                <a:schemeClr val="lt1"/>
              </a:solidFill>
              <a:latin typeface="Fira Sans"/>
              <a:ea typeface="Fira Sans"/>
              <a:cs typeface="Fira Sans"/>
              <a:sym typeface="Fira Sans"/>
            </a:endParaRPr>
          </a:p>
        </p:txBody>
      </p:sp>
      <p:sp>
        <p:nvSpPr>
          <p:cNvPr id="1436" name="Google Shape;1436;p99"/>
          <p:cNvSpPr txBox="1"/>
          <p:nvPr/>
        </p:nvSpPr>
        <p:spPr>
          <a:xfrm>
            <a:off x="5402528" y="1922575"/>
            <a:ext cx="15141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Earth</a:t>
            </a:r>
            <a:endParaRPr sz="2400">
              <a:solidFill>
                <a:schemeClr val="lt1"/>
              </a:solidFill>
              <a:latin typeface="Abril Fatface"/>
              <a:ea typeface="Abril Fatface"/>
              <a:cs typeface="Abril Fatface"/>
              <a:sym typeface="Abril Fatface"/>
            </a:endParaRPr>
          </a:p>
        </p:txBody>
      </p:sp>
      <p:sp>
        <p:nvSpPr>
          <p:cNvPr id="1437" name="Google Shape;1437;p99"/>
          <p:cNvSpPr txBox="1"/>
          <p:nvPr/>
        </p:nvSpPr>
        <p:spPr>
          <a:xfrm>
            <a:off x="5402525" y="2335600"/>
            <a:ext cx="1514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Earth is where we all live on</a:t>
            </a:r>
            <a:endParaRPr sz="1600">
              <a:solidFill>
                <a:schemeClr val="lt1"/>
              </a:solidFill>
              <a:latin typeface="Fira Sans"/>
              <a:ea typeface="Fira Sans"/>
              <a:cs typeface="Fira Sans"/>
              <a:sym typeface="Fira Sans"/>
            </a:endParaRPr>
          </a:p>
        </p:txBody>
      </p:sp>
      <p:sp>
        <p:nvSpPr>
          <p:cNvPr id="1438" name="Google Shape;1438;p99"/>
          <p:cNvSpPr/>
          <p:nvPr/>
        </p:nvSpPr>
        <p:spPr>
          <a:xfrm>
            <a:off x="7490675" y="1556580"/>
            <a:ext cx="366000" cy="3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99"/>
          <p:cNvSpPr/>
          <p:nvPr/>
        </p:nvSpPr>
        <p:spPr>
          <a:xfrm>
            <a:off x="5976575" y="1556580"/>
            <a:ext cx="366000" cy="366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99"/>
          <p:cNvSpPr txBox="1"/>
          <p:nvPr/>
        </p:nvSpPr>
        <p:spPr>
          <a:xfrm>
            <a:off x="5402531" y="3079725"/>
            <a:ext cx="3028200" cy="51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Notes</a:t>
            </a:r>
            <a:endParaRPr sz="2400">
              <a:solidFill>
                <a:schemeClr val="lt1"/>
              </a:solidFill>
              <a:latin typeface="Abril Fatface"/>
              <a:ea typeface="Abril Fatface"/>
              <a:cs typeface="Abril Fatface"/>
              <a:sym typeface="Abril Fatface"/>
            </a:endParaRPr>
          </a:p>
        </p:txBody>
      </p:sp>
      <p:sp>
        <p:nvSpPr>
          <p:cNvPr id="1441" name="Google Shape;1441;p99"/>
          <p:cNvSpPr txBox="1"/>
          <p:nvPr/>
        </p:nvSpPr>
        <p:spPr>
          <a:xfrm>
            <a:off x="5402525" y="3492750"/>
            <a:ext cx="3028200" cy="104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Venus has a beautiful name and is the second from the Sun. It’s terribly hot, even hotter than Mercury</a:t>
            </a:r>
            <a:endParaRPr sz="1600">
              <a:solidFill>
                <a:schemeClr val="lt1"/>
              </a:solidFill>
              <a:latin typeface="Fira Sans"/>
              <a:ea typeface="Fira Sans"/>
              <a:cs typeface="Fira Sans"/>
              <a:sym typeface="Fira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00"/>
          <p:cNvSpPr/>
          <p:nvPr/>
        </p:nvSpPr>
        <p:spPr>
          <a:xfrm>
            <a:off x="5646338" y="1537854"/>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00"/>
          <p:cNvSpPr/>
          <p:nvPr/>
        </p:nvSpPr>
        <p:spPr>
          <a:xfrm>
            <a:off x="5646338" y="2604052"/>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00"/>
          <p:cNvSpPr/>
          <p:nvPr/>
        </p:nvSpPr>
        <p:spPr>
          <a:xfrm>
            <a:off x="5646338" y="367025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0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 analysis</a:t>
            </a:r>
            <a:endParaRPr/>
          </a:p>
        </p:txBody>
      </p:sp>
      <p:grpSp>
        <p:nvGrpSpPr>
          <p:cNvPr id="1450" name="Google Shape;1450;p100"/>
          <p:cNvGrpSpPr/>
          <p:nvPr/>
        </p:nvGrpSpPr>
        <p:grpSpPr>
          <a:xfrm>
            <a:off x="4030561" y="1491739"/>
            <a:ext cx="1082902" cy="2936077"/>
            <a:chOff x="6530967" y="2825758"/>
            <a:chExt cx="577856" cy="1566743"/>
          </a:xfrm>
        </p:grpSpPr>
        <p:grpSp>
          <p:nvGrpSpPr>
            <p:cNvPr id="1451" name="Google Shape;1451;p100"/>
            <p:cNvGrpSpPr/>
            <p:nvPr/>
          </p:nvGrpSpPr>
          <p:grpSpPr>
            <a:xfrm>
              <a:off x="6530967" y="2825758"/>
              <a:ext cx="577856" cy="1566743"/>
              <a:chOff x="6530967" y="2825758"/>
              <a:chExt cx="577856" cy="1566743"/>
            </a:xfrm>
          </p:grpSpPr>
          <p:sp>
            <p:nvSpPr>
              <p:cNvPr id="1452" name="Google Shape;1452;p100"/>
              <p:cNvSpPr/>
              <p:nvPr/>
            </p:nvSpPr>
            <p:spPr>
              <a:xfrm>
                <a:off x="6624071" y="2830282"/>
                <a:ext cx="391673" cy="1562220"/>
              </a:xfrm>
              <a:custGeom>
                <a:avLst/>
                <a:gdLst/>
                <a:ahLst/>
                <a:cxnLst/>
                <a:rect l="l" t="t" r="r" b="b"/>
                <a:pathLst>
                  <a:path w="15498" h="61815" extrusionOk="0">
                    <a:moveTo>
                      <a:pt x="0" y="1"/>
                    </a:moveTo>
                    <a:lnTo>
                      <a:pt x="0" y="55145"/>
                    </a:lnTo>
                    <a:cubicBezTo>
                      <a:pt x="6" y="58823"/>
                      <a:pt x="2986" y="61803"/>
                      <a:pt x="6664" y="61809"/>
                    </a:cubicBezTo>
                    <a:lnTo>
                      <a:pt x="8833" y="61814"/>
                    </a:lnTo>
                    <a:cubicBezTo>
                      <a:pt x="12511" y="61809"/>
                      <a:pt x="15492" y="58828"/>
                      <a:pt x="15497" y="55150"/>
                    </a:cubicBezTo>
                    <a:lnTo>
                      <a:pt x="15497"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00"/>
              <p:cNvSpPr/>
              <p:nvPr/>
            </p:nvSpPr>
            <p:spPr>
              <a:xfrm>
                <a:off x="6530967" y="2825758"/>
                <a:ext cx="577856" cy="89389"/>
              </a:xfrm>
              <a:custGeom>
                <a:avLst/>
                <a:gdLst/>
                <a:ahLst/>
                <a:cxnLst/>
                <a:rect l="l" t="t" r="r" b="b"/>
                <a:pathLst>
                  <a:path w="22865" h="3537" extrusionOk="0">
                    <a:moveTo>
                      <a:pt x="1766" y="0"/>
                    </a:moveTo>
                    <a:cubicBezTo>
                      <a:pt x="791" y="0"/>
                      <a:pt x="1" y="796"/>
                      <a:pt x="1" y="1771"/>
                    </a:cubicBezTo>
                    <a:cubicBezTo>
                      <a:pt x="1" y="2741"/>
                      <a:pt x="791" y="3537"/>
                      <a:pt x="1766" y="3537"/>
                    </a:cubicBezTo>
                    <a:lnTo>
                      <a:pt x="21099" y="3537"/>
                    </a:lnTo>
                    <a:cubicBezTo>
                      <a:pt x="22075" y="3537"/>
                      <a:pt x="22865" y="2741"/>
                      <a:pt x="22865" y="1771"/>
                    </a:cubicBezTo>
                    <a:cubicBezTo>
                      <a:pt x="22865" y="796"/>
                      <a:pt x="22075" y="0"/>
                      <a:pt x="21099" y="0"/>
                    </a:cubicBezTo>
                    <a:close/>
                  </a:path>
                </a:pathLst>
              </a:cu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4" name="Google Shape;1454;p100"/>
            <p:cNvSpPr/>
            <p:nvPr/>
          </p:nvSpPr>
          <p:spPr>
            <a:xfrm>
              <a:off x="6687278" y="3011107"/>
              <a:ext cx="265260" cy="1318188"/>
            </a:xfrm>
            <a:custGeom>
              <a:avLst/>
              <a:gdLst/>
              <a:ahLst/>
              <a:cxnLst/>
              <a:rect l="l" t="t" r="r" b="b"/>
              <a:pathLst>
                <a:path w="10496" h="52159" extrusionOk="0">
                  <a:moveTo>
                    <a:pt x="0" y="0"/>
                  </a:moveTo>
                  <a:lnTo>
                    <a:pt x="0" y="47990"/>
                  </a:lnTo>
                  <a:cubicBezTo>
                    <a:pt x="0" y="50289"/>
                    <a:pt x="1864" y="52158"/>
                    <a:pt x="4163" y="52158"/>
                  </a:cubicBezTo>
                  <a:lnTo>
                    <a:pt x="6332" y="52158"/>
                  </a:lnTo>
                  <a:cubicBezTo>
                    <a:pt x="8631" y="52158"/>
                    <a:pt x="10495" y="50289"/>
                    <a:pt x="10495" y="47990"/>
                  </a:cubicBezTo>
                  <a:lnTo>
                    <a:pt x="10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00"/>
            <p:cNvSpPr/>
            <p:nvPr/>
          </p:nvSpPr>
          <p:spPr>
            <a:xfrm>
              <a:off x="6687278" y="3325497"/>
              <a:ext cx="265260" cy="1003798"/>
            </a:xfrm>
            <a:custGeom>
              <a:avLst/>
              <a:gdLst/>
              <a:ahLst/>
              <a:cxnLst/>
              <a:rect l="l" t="t" r="r" b="b"/>
              <a:pathLst>
                <a:path w="10496" h="39719" extrusionOk="0">
                  <a:moveTo>
                    <a:pt x="0" y="0"/>
                  </a:moveTo>
                  <a:lnTo>
                    <a:pt x="0" y="35778"/>
                  </a:lnTo>
                  <a:cubicBezTo>
                    <a:pt x="0" y="37958"/>
                    <a:pt x="1864" y="39718"/>
                    <a:pt x="4163" y="39718"/>
                  </a:cubicBezTo>
                  <a:lnTo>
                    <a:pt x="6332" y="39718"/>
                  </a:lnTo>
                  <a:cubicBezTo>
                    <a:pt x="8631" y="39718"/>
                    <a:pt x="10495" y="37953"/>
                    <a:pt x="10495" y="35778"/>
                  </a:cubicBezTo>
                  <a:lnTo>
                    <a:pt x="10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00"/>
            <p:cNvSpPr/>
            <p:nvPr/>
          </p:nvSpPr>
          <p:spPr>
            <a:xfrm>
              <a:off x="6687278" y="3749089"/>
              <a:ext cx="265260" cy="580206"/>
            </a:xfrm>
            <a:custGeom>
              <a:avLst/>
              <a:gdLst/>
              <a:ahLst/>
              <a:cxnLst/>
              <a:rect l="l" t="t" r="r" b="b"/>
              <a:pathLst>
                <a:path w="10496" h="22958" extrusionOk="0">
                  <a:moveTo>
                    <a:pt x="0" y="1"/>
                  </a:moveTo>
                  <a:lnTo>
                    <a:pt x="0" y="19344"/>
                  </a:lnTo>
                  <a:cubicBezTo>
                    <a:pt x="0" y="21339"/>
                    <a:pt x="1864" y="22957"/>
                    <a:pt x="4163" y="22957"/>
                  </a:cubicBezTo>
                  <a:lnTo>
                    <a:pt x="6332" y="22957"/>
                  </a:lnTo>
                  <a:cubicBezTo>
                    <a:pt x="8631" y="22957"/>
                    <a:pt x="10495" y="21339"/>
                    <a:pt x="10495" y="19344"/>
                  </a:cubicBezTo>
                  <a:lnTo>
                    <a:pt x="104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00"/>
            <p:cNvSpPr/>
            <p:nvPr/>
          </p:nvSpPr>
          <p:spPr>
            <a:xfrm>
              <a:off x="6687278" y="4160980"/>
              <a:ext cx="265260" cy="168315"/>
            </a:xfrm>
            <a:custGeom>
              <a:avLst/>
              <a:gdLst/>
              <a:ahLst/>
              <a:cxnLst/>
              <a:rect l="l" t="t" r="r" b="b"/>
              <a:pathLst>
                <a:path w="10496" h="6660" extrusionOk="0">
                  <a:moveTo>
                    <a:pt x="0" y="0"/>
                  </a:moveTo>
                  <a:lnTo>
                    <a:pt x="0" y="2959"/>
                  </a:lnTo>
                  <a:cubicBezTo>
                    <a:pt x="0" y="5003"/>
                    <a:pt x="1864" y="6659"/>
                    <a:pt x="4163" y="6659"/>
                  </a:cubicBezTo>
                  <a:lnTo>
                    <a:pt x="6332" y="6659"/>
                  </a:lnTo>
                  <a:cubicBezTo>
                    <a:pt x="8631" y="6659"/>
                    <a:pt x="10495" y="5003"/>
                    <a:pt x="10495" y="2959"/>
                  </a:cubicBezTo>
                  <a:lnTo>
                    <a:pt x="10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100"/>
          <p:cNvGrpSpPr/>
          <p:nvPr/>
        </p:nvGrpSpPr>
        <p:grpSpPr>
          <a:xfrm>
            <a:off x="5803081" y="1695715"/>
            <a:ext cx="353757" cy="351463"/>
            <a:chOff x="-22845575" y="3504075"/>
            <a:chExt cx="296950" cy="295025"/>
          </a:xfrm>
        </p:grpSpPr>
        <p:sp>
          <p:nvSpPr>
            <p:cNvPr id="1459" name="Google Shape;1459;p10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0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100"/>
          <p:cNvSpPr/>
          <p:nvPr/>
        </p:nvSpPr>
        <p:spPr>
          <a:xfrm>
            <a:off x="5801659" y="2760720"/>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00"/>
          <p:cNvSpPr/>
          <p:nvPr/>
        </p:nvSpPr>
        <p:spPr>
          <a:xfrm>
            <a:off x="5845283" y="3828114"/>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3" name="Google Shape;1463;p100"/>
          <p:cNvCxnSpPr/>
          <p:nvPr/>
        </p:nvCxnSpPr>
        <p:spPr>
          <a:xfrm>
            <a:off x="713225" y="2169200"/>
            <a:ext cx="3841800" cy="0"/>
          </a:xfrm>
          <a:prstGeom prst="straightConnector1">
            <a:avLst/>
          </a:prstGeom>
          <a:noFill/>
          <a:ln w="19050" cap="flat" cmpd="sng">
            <a:solidFill>
              <a:schemeClr val="dk2"/>
            </a:solidFill>
            <a:prstDash val="solid"/>
            <a:round/>
            <a:headEnd type="none" w="med" len="med"/>
            <a:tailEnd type="none" w="med" len="med"/>
          </a:ln>
        </p:spPr>
      </p:cxnSp>
      <p:cxnSp>
        <p:nvCxnSpPr>
          <p:cNvPr id="1464" name="Google Shape;1464;p100"/>
          <p:cNvCxnSpPr/>
          <p:nvPr/>
        </p:nvCxnSpPr>
        <p:spPr>
          <a:xfrm>
            <a:off x="722177" y="2865863"/>
            <a:ext cx="3832500" cy="0"/>
          </a:xfrm>
          <a:prstGeom prst="straightConnector1">
            <a:avLst/>
          </a:prstGeom>
          <a:noFill/>
          <a:ln w="19050" cap="flat" cmpd="sng">
            <a:solidFill>
              <a:schemeClr val="accent1"/>
            </a:solidFill>
            <a:prstDash val="solid"/>
            <a:round/>
            <a:headEnd type="none" w="med" len="med"/>
            <a:tailEnd type="none" w="med" len="med"/>
          </a:ln>
        </p:spPr>
      </p:cxnSp>
      <p:cxnSp>
        <p:nvCxnSpPr>
          <p:cNvPr id="1465" name="Google Shape;1465;p100"/>
          <p:cNvCxnSpPr/>
          <p:nvPr/>
        </p:nvCxnSpPr>
        <p:spPr>
          <a:xfrm>
            <a:off x="713225" y="3562517"/>
            <a:ext cx="3841800" cy="0"/>
          </a:xfrm>
          <a:prstGeom prst="straightConnector1">
            <a:avLst/>
          </a:prstGeom>
          <a:noFill/>
          <a:ln w="19050" cap="flat" cmpd="sng">
            <a:solidFill>
              <a:schemeClr val="lt2"/>
            </a:solidFill>
            <a:prstDash val="solid"/>
            <a:round/>
            <a:headEnd type="none" w="med" len="med"/>
            <a:tailEnd type="none" w="med" len="med"/>
          </a:ln>
        </p:spPr>
      </p:cxnSp>
      <p:cxnSp>
        <p:nvCxnSpPr>
          <p:cNvPr id="1466" name="Google Shape;1466;p100"/>
          <p:cNvCxnSpPr/>
          <p:nvPr/>
        </p:nvCxnSpPr>
        <p:spPr>
          <a:xfrm>
            <a:off x="713225" y="4259175"/>
            <a:ext cx="3841800" cy="0"/>
          </a:xfrm>
          <a:prstGeom prst="straightConnector1">
            <a:avLst/>
          </a:prstGeom>
          <a:noFill/>
          <a:ln w="19050" cap="flat" cmpd="sng">
            <a:solidFill>
              <a:schemeClr val="lt1"/>
            </a:solidFill>
            <a:prstDash val="solid"/>
            <a:round/>
            <a:headEnd type="none" w="med" len="med"/>
            <a:tailEnd type="none" w="med" len="med"/>
          </a:ln>
        </p:spPr>
      </p:cxnSp>
      <p:sp>
        <p:nvSpPr>
          <p:cNvPr id="1467" name="Google Shape;1467;p100"/>
          <p:cNvSpPr txBox="1"/>
          <p:nvPr/>
        </p:nvSpPr>
        <p:spPr>
          <a:xfrm>
            <a:off x="722175" y="1553975"/>
            <a:ext cx="30024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Mercury</a:t>
            </a:r>
            <a:endParaRPr sz="2000">
              <a:solidFill>
                <a:schemeClr val="lt1"/>
              </a:solidFill>
              <a:latin typeface="Abril Fatface"/>
              <a:ea typeface="Abril Fatface"/>
              <a:cs typeface="Abril Fatface"/>
              <a:sym typeface="Abril Fatface"/>
            </a:endParaRPr>
          </a:p>
        </p:txBody>
      </p:sp>
      <p:sp>
        <p:nvSpPr>
          <p:cNvPr id="1468" name="Google Shape;1468;p100"/>
          <p:cNvSpPr txBox="1"/>
          <p:nvPr/>
        </p:nvSpPr>
        <p:spPr>
          <a:xfrm>
            <a:off x="722175" y="1817626"/>
            <a:ext cx="3002400" cy="35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It’s the closest planet to the Sun</a:t>
            </a:r>
            <a:endParaRPr>
              <a:solidFill>
                <a:schemeClr val="lt1"/>
              </a:solidFill>
              <a:latin typeface="Fira Sans"/>
              <a:ea typeface="Fira Sans"/>
              <a:cs typeface="Fira Sans"/>
              <a:sym typeface="Fira Sans"/>
            </a:endParaRPr>
          </a:p>
        </p:txBody>
      </p:sp>
      <p:sp>
        <p:nvSpPr>
          <p:cNvPr id="1469" name="Google Shape;1469;p100"/>
          <p:cNvSpPr txBox="1"/>
          <p:nvPr/>
        </p:nvSpPr>
        <p:spPr>
          <a:xfrm>
            <a:off x="722175" y="2250624"/>
            <a:ext cx="30024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Venus</a:t>
            </a:r>
            <a:endParaRPr sz="2000">
              <a:solidFill>
                <a:schemeClr val="lt1"/>
              </a:solidFill>
              <a:latin typeface="Abril Fatface"/>
              <a:ea typeface="Abril Fatface"/>
              <a:cs typeface="Abril Fatface"/>
              <a:sym typeface="Abril Fatface"/>
            </a:endParaRPr>
          </a:p>
        </p:txBody>
      </p:sp>
      <p:sp>
        <p:nvSpPr>
          <p:cNvPr id="1470" name="Google Shape;1470;p100"/>
          <p:cNvSpPr txBox="1"/>
          <p:nvPr/>
        </p:nvSpPr>
        <p:spPr>
          <a:xfrm>
            <a:off x="722175" y="2514275"/>
            <a:ext cx="3002400" cy="35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Venus has a beautiful name</a:t>
            </a:r>
            <a:endParaRPr>
              <a:solidFill>
                <a:schemeClr val="lt1"/>
              </a:solidFill>
              <a:latin typeface="Fira Sans"/>
              <a:ea typeface="Fira Sans"/>
              <a:cs typeface="Fira Sans"/>
              <a:sym typeface="Fira Sans"/>
            </a:endParaRPr>
          </a:p>
        </p:txBody>
      </p:sp>
      <p:sp>
        <p:nvSpPr>
          <p:cNvPr id="1471" name="Google Shape;1471;p100"/>
          <p:cNvSpPr txBox="1"/>
          <p:nvPr/>
        </p:nvSpPr>
        <p:spPr>
          <a:xfrm>
            <a:off x="722175" y="2947274"/>
            <a:ext cx="30024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Mars</a:t>
            </a:r>
            <a:endParaRPr sz="2000">
              <a:solidFill>
                <a:schemeClr val="lt1"/>
              </a:solidFill>
              <a:latin typeface="Abril Fatface"/>
              <a:ea typeface="Abril Fatface"/>
              <a:cs typeface="Abril Fatface"/>
              <a:sym typeface="Abril Fatface"/>
            </a:endParaRPr>
          </a:p>
        </p:txBody>
      </p:sp>
      <p:sp>
        <p:nvSpPr>
          <p:cNvPr id="1472" name="Google Shape;1472;p100"/>
          <p:cNvSpPr txBox="1"/>
          <p:nvPr/>
        </p:nvSpPr>
        <p:spPr>
          <a:xfrm>
            <a:off x="722175" y="3210925"/>
            <a:ext cx="3002400" cy="35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Mars is a very cold place</a:t>
            </a:r>
            <a:endParaRPr>
              <a:solidFill>
                <a:schemeClr val="lt1"/>
              </a:solidFill>
              <a:latin typeface="Fira Sans"/>
              <a:ea typeface="Fira Sans"/>
              <a:cs typeface="Fira Sans"/>
              <a:sym typeface="Fira Sans"/>
            </a:endParaRPr>
          </a:p>
        </p:txBody>
      </p:sp>
      <p:sp>
        <p:nvSpPr>
          <p:cNvPr id="1473" name="Google Shape;1473;p100"/>
          <p:cNvSpPr txBox="1"/>
          <p:nvPr/>
        </p:nvSpPr>
        <p:spPr>
          <a:xfrm>
            <a:off x="722175" y="3643923"/>
            <a:ext cx="3002400" cy="403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lt1"/>
                </a:solidFill>
                <a:latin typeface="Abril Fatface"/>
                <a:ea typeface="Abril Fatface"/>
                <a:cs typeface="Abril Fatface"/>
                <a:sym typeface="Abril Fatface"/>
              </a:rPr>
              <a:t>Neptune</a:t>
            </a:r>
            <a:endParaRPr sz="2000">
              <a:solidFill>
                <a:schemeClr val="lt1"/>
              </a:solidFill>
              <a:latin typeface="Abril Fatface"/>
              <a:ea typeface="Abril Fatface"/>
              <a:cs typeface="Abril Fatface"/>
              <a:sym typeface="Abril Fatface"/>
            </a:endParaRPr>
          </a:p>
        </p:txBody>
      </p:sp>
      <p:sp>
        <p:nvSpPr>
          <p:cNvPr id="1474" name="Google Shape;1474;p100"/>
          <p:cNvSpPr txBox="1"/>
          <p:nvPr/>
        </p:nvSpPr>
        <p:spPr>
          <a:xfrm>
            <a:off x="722175" y="3907575"/>
            <a:ext cx="3002400" cy="35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Fira Sans"/>
                <a:ea typeface="Fira Sans"/>
                <a:cs typeface="Fira Sans"/>
                <a:sym typeface="Fira Sans"/>
              </a:rPr>
              <a:t>Neptune is far away from Earth</a:t>
            </a:r>
            <a:endParaRPr>
              <a:solidFill>
                <a:schemeClr val="lt1"/>
              </a:solidFill>
              <a:latin typeface="Fira Sans"/>
              <a:ea typeface="Fira Sans"/>
              <a:cs typeface="Fira Sans"/>
              <a:sym typeface="Fira Sans"/>
            </a:endParaRPr>
          </a:p>
        </p:txBody>
      </p:sp>
      <p:sp>
        <p:nvSpPr>
          <p:cNvPr id="1475" name="Google Shape;1475;p100"/>
          <p:cNvSpPr txBox="1"/>
          <p:nvPr/>
        </p:nvSpPr>
        <p:spPr>
          <a:xfrm>
            <a:off x="6362325" y="1475701"/>
            <a:ext cx="2068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45%</a:t>
            </a:r>
            <a:endParaRPr sz="2400">
              <a:solidFill>
                <a:schemeClr val="lt1"/>
              </a:solidFill>
              <a:latin typeface="Abril Fatface"/>
              <a:ea typeface="Abril Fatface"/>
              <a:cs typeface="Abril Fatface"/>
              <a:sym typeface="Abril Fatface"/>
            </a:endParaRPr>
          </a:p>
        </p:txBody>
      </p:sp>
      <p:sp>
        <p:nvSpPr>
          <p:cNvPr id="1476" name="Google Shape;1476;p100"/>
          <p:cNvSpPr txBox="1"/>
          <p:nvPr/>
        </p:nvSpPr>
        <p:spPr>
          <a:xfrm>
            <a:off x="6362325" y="1739351"/>
            <a:ext cx="2068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Venus has a beautiful name</a:t>
            </a:r>
            <a:endParaRPr sz="1600">
              <a:solidFill>
                <a:schemeClr val="lt1"/>
              </a:solidFill>
              <a:latin typeface="Fira Sans"/>
              <a:ea typeface="Fira Sans"/>
              <a:cs typeface="Fira Sans"/>
              <a:sym typeface="Fira Sans"/>
            </a:endParaRPr>
          </a:p>
        </p:txBody>
      </p:sp>
      <p:sp>
        <p:nvSpPr>
          <p:cNvPr id="1477" name="Google Shape;1477;p100"/>
          <p:cNvSpPr txBox="1"/>
          <p:nvPr/>
        </p:nvSpPr>
        <p:spPr>
          <a:xfrm>
            <a:off x="6362325" y="2519488"/>
            <a:ext cx="2068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20%</a:t>
            </a:r>
            <a:endParaRPr sz="2400">
              <a:solidFill>
                <a:schemeClr val="lt1"/>
              </a:solidFill>
              <a:latin typeface="Abril Fatface"/>
              <a:ea typeface="Abril Fatface"/>
              <a:cs typeface="Abril Fatface"/>
              <a:sym typeface="Abril Fatface"/>
            </a:endParaRPr>
          </a:p>
        </p:txBody>
      </p:sp>
      <p:sp>
        <p:nvSpPr>
          <p:cNvPr id="1478" name="Google Shape;1478;p100"/>
          <p:cNvSpPr txBox="1"/>
          <p:nvPr/>
        </p:nvSpPr>
        <p:spPr>
          <a:xfrm>
            <a:off x="6362325" y="2783137"/>
            <a:ext cx="2068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Mercury is quite a small planet</a:t>
            </a:r>
            <a:endParaRPr sz="1600">
              <a:solidFill>
                <a:schemeClr val="lt1"/>
              </a:solidFill>
              <a:latin typeface="Fira Sans"/>
              <a:ea typeface="Fira Sans"/>
              <a:cs typeface="Fira Sans"/>
              <a:sym typeface="Fira Sans"/>
            </a:endParaRPr>
          </a:p>
        </p:txBody>
      </p:sp>
      <p:sp>
        <p:nvSpPr>
          <p:cNvPr id="1479" name="Google Shape;1479;p100"/>
          <p:cNvSpPr txBox="1"/>
          <p:nvPr/>
        </p:nvSpPr>
        <p:spPr>
          <a:xfrm>
            <a:off x="6362325" y="3596699"/>
            <a:ext cx="20685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35%</a:t>
            </a:r>
            <a:endParaRPr sz="2400">
              <a:solidFill>
                <a:schemeClr val="lt1"/>
              </a:solidFill>
              <a:latin typeface="Abril Fatface"/>
              <a:ea typeface="Abril Fatface"/>
              <a:cs typeface="Abril Fatface"/>
              <a:sym typeface="Abril Fatface"/>
            </a:endParaRPr>
          </a:p>
        </p:txBody>
      </p:sp>
      <p:sp>
        <p:nvSpPr>
          <p:cNvPr id="1480" name="Google Shape;1480;p100"/>
          <p:cNvSpPr txBox="1"/>
          <p:nvPr/>
        </p:nvSpPr>
        <p:spPr>
          <a:xfrm>
            <a:off x="6362325" y="3860349"/>
            <a:ext cx="2068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Despite being red, Mars is a cold place</a:t>
            </a:r>
            <a:endParaRPr sz="1600">
              <a:solidFill>
                <a:schemeClr val="lt1"/>
              </a:solidFill>
              <a:latin typeface="Fira Sans"/>
              <a:ea typeface="Fira Sans"/>
              <a:cs typeface="Fira Sans"/>
              <a:sym typeface="Fira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101"/>
          <p:cNvSpPr/>
          <p:nvPr/>
        </p:nvSpPr>
        <p:spPr>
          <a:xfrm>
            <a:off x="4938615" y="1227079"/>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01"/>
          <p:cNvSpPr txBox="1"/>
          <p:nvPr/>
        </p:nvSpPr>
        <p:spPr>
          <a:xfrm>
            <a:off x="5624658" y="1152575"/>
            <a:ext cx="2813100" cy="49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Venus</a:t>
            </a:r>
            <a:endParaRPr sz="2400">
              <a:solidFill>
                <a:schemeClr val="lt1"/>
              </a:solidFill>
              <a:latin typeface="Abril Fatface"/>
              <a:ea typeface="Abril Fatface"/>
              <a:cs typeface="Abril Fatface"/>
              <a:sym typeface="Abril Fatface"/>
            </a:endParaRPr>
          </a:p>
        </p:txBody>
      </p:sp>
      <p:sp>
        <p:nvSpPr>
          <p:cNvPr id="1487" name="Google Shape;1487;p101"/>
          <p:cNvSpPr txBox="1"/>
          <p:nvPr/>
        </p:nvSpPr>
        <p:spPr>
          <a:xfrm>
            <a:off x="5624653" y="1543700"/>
            <a:ext cx="28131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Venus has a beautiful name </a:t>
            </a:r>
            <a:endParaRPr sz="1600">
              <a:solidFill>
                <a:schemeClr val="lt1"/>
              </a:solidFill>
              <a:latin typeface="Fira Sans"/>
              <a:ea typeface="Fira Sans"/>
              <a:cs typeface="Fira Sans"/>
              <a:sym typeface="Fira Sans"/>
            </a:endParaRPr>
          </a:p>
        </p:txBody>
      </p:sp>
      <p:sp>
        <p:nvSpPr>
          <p:cNvPr id="1488" name="Google Shape;1488;p101"/>
          <p:cNvSpPr/>
          <p:nvPr/>
        </p:nvSpPr>
        <p:spPr>
          <a:xfrm>
            <a:off x="4938615" y="2107004"/>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01"/>
          <p:cNvSpPr txBox="1"/>
          <p:nvPr/>
        </p:nvSpPr>
        <p:spPr>
          <a:xfrm>
            <a:off x="5624658" y="2032500"/>
            <a:ext cx="2813100" cy="49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Earth</a:t>
            </a:r>
            <a:endParaRPr sz="2400">
              <a:solidFill>
                <a:schemeClr val="lt1"/>
              </a:solidFill>
              <a:latin typeface="Abril Fatface"/>
              <a:ea typeface="Abril Fatface"/>
              <a:cs typeface="Abril Fatface"/>
              <a:sym typeface="Abril Fatface"/>
            </a:endParaRPr>
          </a:p>
        </p:txBody>
      </p:sp>
      <p:sp>
        <p:nvSpPr>
          <p:cNvPr id="1490" name="Google Shape;1490;p101"/>
          <p:cNvSpPr txBox="1"/>
          <p:nvPr/>
        </p:nvSpPr>
        <p:spPr>
          <a:xfrm>
            <a:off x="5624653" y="2423625"/>
            <a:ext cx="28131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Earth is where we all live on</a:t>
            </a:r>
            <a:endParaRPr sz="1600">
              <a:solidFill>
                <a:schemeClr val="lt1"/>
              </a:solidFill>
              <a:latin typeface="Fira Sans"/>
              <a:ea typeface="Fira Sans"/>
              <a:cs typeface="Fira Sans"/>
              <a:sym typeface="Fira Sans"/>
            </a:endParaRPr>
          </a:p>
        </p:txBody>
      </p:sp>
      <p:sp>
        <p:nvSpPr>
          <p:cNvPr id="1491" name="Google Shape;1491;p101"/>
          <p:cNvSpPr/>
          <p:nvPr/>
        </p:nvSpPr>
        <p:spPr>
          <a:xfrm>
            <a:off x="4938615" y="2986929"/>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01"/>
          <p:cNvSpPr txBox="1"/>
          <p:nvPr/>
        </p:nvSpPr>
        <p:spPr>
          <a:xfrm>
            <a:off x="5624658" y="2912425"/>
            <a:ext cx="2813100" cy="49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Jupiter</a:t>
            </a:r>
            <a:endParaRPr sz="2400">
              <a:solidFill>
                <a:schemeClr val="lt1"/>
              </a:solidFill>
              <a:latin typeface="Abril Fatface"/>
              <a:ea typeface="Abril Fatface"/>
              <a:cs typeface="Abril Fatface"/>
              <a:sym typeface="Abril Fatface"/>
            </a:endParaRPr>
          </a:p>
        </p:txBody>
      </p:sp>
      <p:sp>
        <p:nvSpPr>
          <p:cNvPr id="1493" name="Google Shape;1493;p101"/>
          <p:cNvSpPr txBox="1"/>
          <p:nvPr/>
        </p:nvSpPr>
        <p:spPr>
          <a:xfrm>
            <a:off x="5624653" y="3303550"/>
            <a:ext cx="28131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Jupiter is the biggest planet</a:t>
            </a:r>
            <a:endParaRPr sz="1600">
              <a:solidFill>
                <a:schemeClr val="lt1"/>
              </a:solidFill>
              <a:latin typeface="Fira Sans"/>
              <a:ea typeface="Fira Sans"/>
              <a:cs typeface="Fira Sans"/>
              <a:sym typeface="Fira Sans"/>
            </a:endParaRPr>
          </a:p>
        </p:txBody>
      </p:sp>
      <p:sp>
        <p:nvSpPr>
          <p:cNvPr id="1494" name="Google Shape;1494;p101"/>
          <p:cNvSpPr/>
          <p:nvPr/>
        </p:nvSpPr>
        <p:spPr>
          <a:xfrm>
            <a:off x="4938615" y="3866854"/>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01"/>
          <p:cNvSpPr txBox="1"/>
          <p:nvPr/>
        </p:nvSpPr>
        <p:spPr>
          <a:xfrm>
            <a:off x="5624658" y="3792350"/>
            <a:ext cx="2813100" cy="49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1496" name="Google Shape;1496;p101"/>
          <p:cNvSpPr txBox="1"/>
          <p:nvPr/>
        </p:nvSpPr>
        <p:spPr>
          <a:xfrm>
            <a:off x="5624653" y="4183475"/>
            <a:ext cx="2813100" cy="42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Mars is actually a cold place</a:t>
            </a:r>
            <a:endParaRPr sz="1600">
              <a:solidFill>
                <a:schemeClr val="lt1"/>
              </a:solidFill>
              <a:latin typeface="Fira Sans"/>
              <a:ea typeface="Fira Sans"/>
              <a:cs typeface="Fira Sans"/>
              <a:sym typeface="Fira Sans"/>
            </a:endParaRPr>
          </a:p>
        </p:txBody>
      </p:sp>
      <p:sp>
        <p:nvSpPr>
          <p:cNvPr id="1497" name="Google Shape;1497;p10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Results analysis</a:t>
            </a:r>
            <a:endParaRPr/>
          </a:p>
        </p:txBody>
      </p:sp>
      <p:sp>
        <p:nvSpPr>
          <p:cNvPr id="1498" name="Google Shape;1498;p101"/>
          <p:cNvSpPr/>
          <p:nvPr/>
        </p:nvSpPr>
        <p:spPr>
          <a:xfrm>
            <a:off x="3430200" y="1274403"/>
            <a:ext cx="1222771" cy="3242042"/>
          </a:xfrm>
          <a:custGeom>
            <a:avLst/>
            <a:gdLst/>
            <a:ahLst/>
            <a:cxnLst/>
            <a:rect l="l" t="t" r="r" b="b"/>
            <a:pathLst>
              <a:path w="32357" h="85791" extrusionOk="0">
                <a:moveTo>
                  <a:pt x="17043" y="1"/>
                </a:moveTo>
                <a:cubicBezTo>
                  <a:pt x="12131" y="1"/>
                  <a:pt x="13184" y="5139"/>
                  <a:pt x="13184" y="5139"/>
                </a:cubicBezTo>
                <a:cubicBezTo>
                  <a:pt x="12332" y="5565"/>
                  <a:pt x="12983" y="6793"/>
                  <a:pt x="13058" y="7445"/>
                </a:cubicBezTo>
                <a:cubicBezTo>
                  <a:pt x="13109" y="8096"/>
                  <a:pt x="13510" y="8121"/>
                  <a:pt x="13510" y="8121"/>
                </a:cubicBezTo>
                <a:cubicBezTo>
                  <a:pt x="13735" y="9099"/>
                  <a:pt x="14637" y="10653"/>
                  <a:pt x="14637" y="10653"/>
                </a:cubicBezTo>
                <a:cubicBezTo>
                  <a:pt x="15013" y="14938"/>
                  <a:pt x="10352" y="14838"/>
                  <a:pt x="8071" y="16191"/>
                </a:cubicBezTo>
                <a:cubicBezTo>
                  <a:pt x="5790" y="17545"/>
                  <a:pt x="6417" y="21404"/>
                  <a:pt x="6417" y="24613"/>
                </a:cubicBezTo>
                <a:cubicBezTo>
                  <a:pt x="6417" y="27795"/>
                  <a:pt x="5364" y="30678"/>
                  <a:pt x="4437" y="34688"/>
                </a:cubicBezTo>
                <a:cubicBezTo>
                  <a:pt x="3685" y="37971"/>
                  <a:pt x="3334" y="40352"/>
                  <a:pt x="3234" y="41079"/>
                </a:cubicBezTo>
                <a:cubicBezTo>
                  <a:pt x="2933" y="41129"/>
                  <a:pt x="2256" y="41380"/>
                  <a:pt x="1479" y="42482"/>
                </a:cubicBezTo>
                <a:cubicBezTo>
                  <a:pt x="1028" y="43134"/>
                  <a:pt x="878" y="43760"/>
                  <a:pt x="552" y="44086"/>
                </a:cubicBezTo>
                <a:cubicBezTo>
                  <a:pt x="383" y="44270"/>
                  <a:pt x="531" y="44596"/>
                  <a:pt x="841" y="44596"/>
                </a:cubicBezTo>
                <a:cubicBezTo>
                  <a:pt x="1081" y="44596"/>
                  <a:pt x="1419" y="44399"/>
                  <a:pt x="1780" y="43786"/>
                </a:cubicBezTo>
                <a:lnTo>
                  <a:pt x="1780" y="43786"/>
                </a:lnTo>
                <a:lnTo>
                  <a:pt x="276" y="47319"/>
                </a:lnTo>
                <a:cubicBezTo>
                  <a:pt x="276" y="47319"/>
                  <a:pt x="1" y="47846"/>
                  <a:pt x="452" y="47921"/>
                </a:cubicBezTo>
                <a:cubicBezTo>
                  <a:pt x="462" y="47922"/>
                  <a:pt x="471" y="47923"/>
                  <a:pt x="481" y="47923"/>
                </a:cubicBezTo>
                <a:cubicBezTo>
                  <a:pt x="1144" y="47923"/>
                  <a:pt x="1684" y="45390"/>
                  <a:pt x="1981" y="45390"/>
                </a:cubicBezTo>
                <a:cubicBezTo>
                  <a:pt x="2206" y="45390"/>
                  <a:pt x="778" y="48297"/>
                  <a:pt x="1479" y="48522"/>
                </a:cubicBezTo>
                <a:cubicBezTo>
                  <a:pt x="1507" y="48532"/>
                  <a:pt x="1534" y="48536"/>
                  <a:pt x="1562" y="48536"/>
                </a:cubicBezTo>
                <a:cubicBezTo>
                  <a:pt x="2264" y="48536"/>
                  <a:pt x="2755" y="45539"/>
                  <a:pt x="2905" y="45539"/>
                </a:cubicBezTo>
                <a:cubicBezTo>
                  <a:pt x="2906" y="45539"/>
                  <a:pt x="2907" y="45540"/>
                  <a:pt x="2908" y="45540"/>
                </a:cubicBezTo>
                <a:cubicBezTo>
                  <a:pt x="3084" y="45590"/>
                  <a:pt x="2081" y="48222"/>
                  <a:pt x="2632" y="48422"/>
                </a:cubicBezTo>
                <a:cubicBezTo>
                  <a:pt x="2660" y="48432"/>
                  <a:pt x="2687" y="48436"/>
                  <a:pt x="2713" y="48436"/>
                </a:cubicBezTo>
                <a:cubicBezTo>
                  <a:pt x="3380" y="48436"/>
                  <a:pt x="3401" y="45489"/>
                  <a:pt x="3825" y="45489"/>
                </a:cubicBezTo>
                <a:cubicBezTo>
                  <a:pt x="3828" y="45489"/>
                  <a:pt x="3832" y="45489"/>
                  <a:pt x="3835" y="45490"/>
                </a:cubicBezTo>
                <a:cubicBezTo>
                  <a:pt x="3936" y="45515"/>
                  <a:pt x="3234" y="47720"/>
                  <a:pt x="3735" y="47720"/>
                </a:cubicBezTo>
                <a:cubicBezTo>
                  <a:pt x="4236" y="47720"/>
                  <a:pt x="4236" y="46242"/>
                  <a:pt x="4713" y="45515"/>
                </a:cubicBezTo>
                <a:cubicBezTo>
                  <a:pt x="5139" y="44813"/>
                  <a:pt x="5715" y="42808"/>
                  <a:pt x="5439" y="41806"/>
                </a:cubicBezTo>
                <a:cubicBezTo>
                  <a:pt x="6266" y="39049"/>
                  <a:pt x="8322" y="33535"/>
                  <a:pt x="8798" y="31129"/>
                </a:cubicBezTo>
                <a:cubicBezTo>
                  <a:pt x="9349" y="28422"/>
                  <a:pt x="10277" y="23134"/>
                  <a:pt x="10277" y="23134"/>
                </a:cubicBezTo>
                <a:cubicBezTo>
                  <a:pt x="11154" y="24838"/>
                  <a:pt x="11630" y="32658"/>
                  <a:pt x="10903" y="34738"/>
                </a:cubicBezTo>
                <a:cubicBezTo>
                  <a:pt x="10151" y="36843"/>
                  <a:pt x="8447" y="41881"/>
                  <a:pt x="9174" y="46542"/>
                </a:cubicBezTo>
                <a:cubicBezTo>
                  <a:pt x="9926" y="51229"/>
                  <a:pt x="10527" y="57570"/>
                  <a:pt x="10277" y="63034"/>
                </a:cubicBezTo>
                <a:cubicBezTo>
                  <a:pt x="10026" y="68497"/>
                  <a:pt x="10953" y="74462"/>
                  <a:pt x="11705" y="78598"/>
                </a:cubicBezTo>
                <a:cubicBezTo>
                  <a:pt x="12432" y="82708"/>
                  <a:pt x="11580" y="83761"/>
                  <a:pt x="11028" y="84488"/>
                </a:cubicBezTo>
                <a:cubicBezTo>
                  <a:pt x="10477" y="85214"/>
                  <a:pt x="11580" y="85791"/>
                  <a:pt x="11580" y="85791"/>
                </a:cubicBezTo>
                <a:lnTo>
                  <a:pt x="14412" y="85791"/>
                </a:lnTo>
                <a:cubicBezTo>
                  <a:pt x="15439" y="85791"/>
                  <a:pt x="15139" y="85039"/>
                  <a:pt x="14763" y="82884"/>
                </a:cubicBezTo>
                <a:cubicBezTo>
                  <a:pt x="14412" y="80728"/>
                  <a:pt x="14036" y="79024"/>
                  <a:pt x="14462" y="76192"/>
                </a:cubicBezTo>
                <a:cubicBezTo>
                  <a:pt x="14888" y="73360"/>
                  <a:pt x="15264" y="69726"/>
                  <a:pt x="15013" y="65440"/>
                </a:cubicBezTo>
                <a:cubicBezTo>
                  <a:pt x="14763" y="61129"/>
                  <a:pt x="14838" y="60252"/>
                  <a:pt x="15640" y="57069"/>
                </a:cubicBezTo>
                <a:cubicBezTo>
                  <a:pt x="16442" y="53861"/>
                  <a:pt x="17043" y="44613"/>
                  <a:pt x="17043" y="44613"/>
                </a:cubicBezTo>
                <a:lnTo>
                  <a:pt x="17069" y="44437"/>
                </a:lnTo>
                <a:lnTo>
                  <a:pt x="17069" y="46643"/>
                </a:lnTo>
                <a:cubicBezTo>
                  <a:pt x="17069" y="46643"/>
                  <a:pt x="17495" y="51104"/>
                  <a:pt x="18673" y="53961"/>
                </a:cubicBezTo>
                <a:cubicBezTo>
                  <a:pt x="19851" y="56818"/>
                  <a:pt x="20477" y="62683"/>
                  <a:pt x="21605" y="64162"/>
                </a:cubicBezTo>
                <a:cubicBezTo>
                  <a:pt x="22733" y="65640"/>
                  <a:pt x="22557" y="66969"/>
                  <a:pt x="22632" y="68974"/>
                </a:cubicBezTo>
                <a:cubicBezTo>
                  <a:pt x="22733" y="70979"/>
                  <a:pt x="24562" y="76041"/>
                  <a:pt x="24612" y="78798"/>
                </a:cubicBezTo>
                <a:cubicBezTo>
                  <a:pt x="24663" y="81530"/>
                  <a:pt x="24362" y="83610"/>
                  <a:pt x="24412" y="84588"/>
                </a:cubicBezTo>
                <a:cubicBezTo>
                  <a:pt x="24453" y="85382"/>
                  <a:pt x="24560" y="85779"/>
                  <a:pt x="25432" y="85779"/>
                </a:cubicBezTo>
                <a:cubicBezTo>
                  <a:pt x="25633" y="85779"/>
                  <a:pt x="25875" y="85758"/>
                  <a:pt x="26166" y="85716"/>
                </a:cubicBezTo>
                <a:cubicBezTo>
                  <a:pt x="27745" y="85465"/>
                  <a:pt x="29650" y="85565"/>
                  <a:pt x="29374" y="84813"/>
                </a:cubicBezTo>
                <a:cubicBezTo>
                  <a:pt x="29074" y="84087"/>
                  <a:pt x="27495" y="84187"/>
                  <a:pt x="27394" y="82432"/>
                </a:cubicBezTo>
                <a:cubicBezTo>
                  <a:pt x="27294" y="80653"/>
                  <a:pt x="27344" y="79926"/>
                  <a:pt x="27795" y="74863"/>
                </a:cubicBezTo>
                <a:cubicBezTo>
                  <a:pt x="28247" y="69801"/>
                  <a:pt x="27645" y="65991"/>
                  <a:pt x="26116" y="64111"/>
                </a:cubicBezTo>
                <a:cubicBezTo>
                  <a:pt x="26116" y="64111"/>
                  <a:pt x="26317" y="61906"/>
                  <a:pt x="25640" y="60252"/>
                </a:cubicBezTo>
                <a:cubicBezTo>
                  <a:pt x="24938" y="58573"/>
                  <a:pt x="25389" y="57896"/>
                  <a:pt x="25490" y="55390"/>
                </a:cubicBezTo>
                <a:cubicBezTo>
                  <a:pt x="25590" y="52883"/>
                  <a:pt x="26216" y="48121"/>
                  <a:pt x="25440" y="42958"/>
                </a:cubicBezTo>
                <a:cubicBezTo>
                  <a:pt x="24663" y="37821"/>
                  <a:pt x="22883" y="33259"/>
                  <a:pt x="23685" y="30903"/>
                </a:cubicBezTo>
                <a:cubicBezTo>
                  <a:pt x="24462" y="28547"/>
                  <a:pt x="25239" y="26091"/>
                  <a:pt x="25239" y="26091"/>
                </a:cubicBezTo>
                <a:cubicBezTo>
                  <a:pt x="25239" y="26091"/>
                  <a:pt x="26267" y="28948"/>
                  <a:pt x="26216" y="30302"/>
                </a:cubicBezTo>
                <a:cubicBezTo>
                  <a:pt x="26166" y="31680"/>
                  <a:pt x="27695" y="37971"/>
                  <a:pt x="28673" y="40026"/>
                </a:cubicBezTo>
                <a:cubicBezTo>
                  <a:pt x="29650" y="42081"/>
                  <a:pt x="29274" y="43760"/>
                  <a:pt x="28973" y="44437"/>
                </a:cubicBezTo>
                <a:cubicBezTo>
                  <a:pt x="28673" y="45139"/>
                  <a:pt x="28472" y="46041"/>
                  <a:pt x="28648" y="46693"/>
                </a:cubicBezTo>
                <a:cubicBezTo>
                  <a:pt x="28823" y="47344"/>
                  <a:pt x="28773" y="47771"/>
                  <a:pt x="28773" y="47771"/>
                </a:cubicBezTo>
                <a:cubicBezTo>
                  <a:pt x="28773" y="47771"/>
                  <a:pt x="28701" y="47699"/>
                  <a:pt x="28594" y="47699"/>
                </a:cubicBezTo>
                <a:cubicBezTo>
                  <a:pt x="28511" y="47699"/>
                  <a:pt x="28406" y="47742"/>
                  <a:pt x="28297" y="47896"/>
                </a:cubicBezTo>
                <a:cubicBezTo>
                  <a:pt x="28071" y="48247"/>
                  <a:pt x="28272" y="49124"/>
                  <a:pt x="28998" y="49675"/>
                </a:cubicBezTo>
                <a:cubicBezTo>
                  <a:pt x="29223" y="49846"/>
                  <a:pt x="29448" y="49923"/>
                  <a:pt x="29673" y="49923"/>
                </a:cubicBezTo>
                <a:cubicBezTo>
                  <a:pt x="30177" y="49923"/>
                  <a:pt x="30684" y="49537"/>
                  <a:pt x="31204" y="48948"/>
                </a:cubicBezTo>
                <a:cubicBezTo>
                  <a:pt x="31956" y="48121"/>
                  <a:pt x="32357" y="47896"/>
                  <a:pt x="32206" y="46994"/>
                </a:cubicBezTo>
                <a:cubicBezTo>
                  <a:pt x="32081" y="46091"/>
                  <a:pt x="31805" y="44888"/>
                  <a:pt x="31730" y="44086"/>
                </a:cubicBezTo>
                <a:cubicBezTo>
                  <a:pt x="31630" y="43309"/>
                  <a:pt x="31580" y="40578"/>
                  <a:pt x="31404" y="38247"/>
                </a:cubicBezTo>
                <a:cubicBezTo>
                  <a:pt x="31229" y="35916"/>
                  <a:pt x="30853" y="32557"/>
                  <a:pt x="30001" y="30051"/>
                </a:cubicBezTo>
                <a:cubicBezTo>
                  <a:pt x="29149" y="27520"/>
                  <a:pt x="28422" y="24086"/>
                  <a:pt x="28622" y="22156"/>
                </a:cubicBezTo>
                <a:cubicBezTo>
                  <a:pt x="28848" y="20252"/>
                  <a:pt x="28973" y="15389"/>
                  <a:pt x="25314" y="14537"/>
                </a:cubicBezTo>
                <a:cubicBezTo>
                  <a:pt x="21680" y="13710"/>
                  <a:pt x="19876" y="12482"/>
                  <a:pt x="19876" y="10126"/>
                </a:cubicBezTo>
                <a:cubicBezTo>
                  <a:pt x="19876" y="10126"/>
                  <a:pt x="19926" y="9349"/>
                  <a:pt x="20201" y="8748"/>
                </a:cubicBezTo>
                <a:cubicBezTo>
                  <a:pt x="20201" y="8748"/>
                  <a:pt x="20252" y="8773"/>
                  <a:pt x="20327" y="8773"/>
                </a:cubicBezTo>
                <a:cubicBezTo>
                  <a:pt x="20402" y="8773"/>
                  <a:pt x="20502" y="8748"/>
                  <a:pt x="20602" y="8648"/>
                </a:cubicBezTo>
                <a:cubicBezTo>
                  <a:pt x="20803" y="8447"/>
                  <a:pt x="20803" y="7820"/>
                  <a:pt x="21204" y="7344"/>
                </a:cubicBezTo>
                <a:cubicBezTo>
                  <a:pt x="21605" y="6868"/>
                  <a:pt x="21881" y="5665"/>
                  <a:pt x="20978" y="5389"/>
                </a:cubicBezTo>
                <a:cubicBezTo>
                  <a:pt x="20978" y="5389"/>
                  <a:pt x="21379" y="2708"/>
                  <a:pt x="20427" y="1454"/>
                </a:cubicBezTo>
                <a:cubicBezTo>
                  <a:pt x="19475" y="226"/>
                  <a:pt x="17069" y="1"/>
                  <a:pt x="17069" y="1"/>
                </a:cubicBezTo>
                <a:lnTo>
                  <a:pt x="17069" y="226"/>
                </a:lnTo>
                <a:lnTo>
                  <a:pt x="170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01"/>
          <p:cNvSpPr/>
          <p:nvPr/>
        </p:nvSpPr>
        <p:spPr>
          <a:xfrm>
            <a:off x="3883158" y="1917911"/>
            <a:ext cx="402140" cy="388967"/>
          </a:xfrm>
          <a:custGeom>
            <a:avLst/>
            <a:gdLst/>
            <a:ahLst/>
            <a:cxnLst/>
            <a:rect l="l" t="t" r="r" b="b"/>
            <a:pathLst>
              <a:path w="11204" h="10837" extrusionOk="0">
                <a:moveTo>
                  <a:pt x="5602" y="0"/>
                </a:moveTo>
                <a:cubicBezTo>
                  <a:pt x="5533" y="0"/>
                  <a:pt x="5464" y="19"/>
                  <a:pt x="5389" y="57"/>
                </a:cubicBezTo>
                <a:cubicBezTo>
                  <a:pt x="5314" y="82"/>
                  <a:pt x="5264" y="182"/>
                  <a:pt x="5264" y="282"/>
                </a:cubicBezTo>
                <a:lnTo>
                  <a:pt x="5314" y="3415"/>
                </a:lnTo>
                <a:cubicBezTo>
                  <a:pt x="5314" y="3415"/>
                  <a:pt x="5214" y="3604"/>
                  <a:pt x="5132" y="3604"/>
                </a:cubicBezTo>
                <a:cubicBezTo>
                  <a:pt x="5091" y="3604"/>
                  <a:pt x="5055" y="3557"/>
                  <a:pt x="5038" y="3415"/>
                </a:cubicBezTo>
                <a:cubicBezTo>
                  <a:pt x="4988" y="2989"/>
                  <a:pt x="4988" y="1310"/>
                  <a:pt x="4813" y="909"/>
                </a:cubicBezTo>
                <a:cubicBezTo>
                  <a:pt x="4704" y="646"/>
                  <a:pt x="4425" y="450"/>
                  <a:pt x="4085" y="450"/>
                </a:cubicBezTo>
                <a:cubicBezTo>
                  <a:pt x="3874" y="450"/>
                  <a:pt x="3640" y="526"/>
                  <a:pt x="3409" y="708"/>
                </a:cubicBezTo>
                <a:cubicBezTo>
                  <a:pt x="2782" y="1209"/>
                  <a:pt x="1028" y="4016"/>
                  <a:pt x="627" y="5520"/>
                </a:cubicBezTo>
                <a:cubicBezTo>
                  <a:pt x="226" y="6999"/>
                  <a:pt x="0" y="8854"/>
                  <a:pt x="76" y="9580"/>
                </a:cubicBezTo>
                <a:cubicBezTo>
                  <a:pt x="124" y="10278"/>
                  <a:pt x="333" y="10837"/>
                  <a:pt x="948" y="10837"/>
                </a:cubicBezTo>
                <a:cubicBezTo>
                  <a:pt x="974" y="10837"/>
                  <a:pt x="1001" y="10836"/>
                  <a:pt x="1028" y="10834"/>
                </a:cubicBezTo>
                <a:cubicBezTo>
                  <a:pt x="1705" y="10783"/>
                  <a:pt x="2432" y="10357"/>
                  <a:pt x="2607" y="10182"/>
                </a:cubicBezTo>
                <a:cubicBezTo>
                  <a:pt x="2782" y="10006"/>
                  <a:pt x="2833" y="9756"/>
                  <a:pt x="3409" y="9756"/>
                </a:cubicBezTo>
                <a:cubicBezTo>
                  <a:pt x="3960" y="9756"/>
                  <a:pt x="4687" y="9631"/>
                  <a:pt x="4863" y="9104"/>
                </a:cubicBezTo>
                <a:cubicBezTo>
                  <a:pt x="5038" y="8553"/>
                  <a:pt x="5264" y="7124"/>
                  <a:pt x="5314" y="6523"/>
                </a:cubicBezTo>
                <a:cubicBezTo>
                  <a:pt x="5364" y="5921"/>
                  <a:pt x="5264" y="5570"/>
                  <a:pt x="5314" y="5094"/>
                </a:cubicBezTo>
                <a:cubicBezTo>
                  <a:pt x="5364" y="4618"/>
                  <a:pt x="5364" y="4192"/>
                  <a:pt x="5364" y="4192"/>
                </a:cubicBezTo>
                <a:cubicBezTo>
                  <a:pt x="5364" y="4192"/>
                  <a:pt x="5464" y="4267"/>
                  <a:pt x="5589" y="4267"/>
                </a:cubicBezTo>
                <a:cubicBezTo>
                  <a:pt x="5740" y="4267"/>
                  <a:pt x="5840" y="4192"/>
                  <a:pt x="5840" y="4192"/>
                </a:cubicBezTo>
                <a:cubicBezTo>
                  <a:pt x="5840" y="4192"/>
                  <a:pt x="5840" y="4618"/>
                  <a:pt x="5890" y="5094"/>
                </a:cubicBezTo>
                <a:cubicBezTo>
                  <a:pt x="5940" y="5570"/>
                  <a:pt x="5840" y="5921"/>
                  <a:pt x="5890" y="6523"/>
                </a:cubicBezTo>
                <a:cubicBezTo>
                  <a:pt x="5940" y="7124"/>
                  <a:pt x="6166" y="8553"/>
                  <a:pt x="6341" y="9104"/>
                </a:cubicBezTo>
                <a:cubicBezTo>
                  <a:pt x="6517" y="9631"/>
                  <a:pt x="7244" y="9756"/>
                  <a:pt x="7820" y="9756"/>
                </a:cubicBezTo>
                <a:cubicBezTo>
                  <a:pt x="8371" y="9756"/>
                  <a:pt x="8447" y="10006"/>
                  <a:pt x="8597" y="10182"/>
                </a:cubicBezTo>
                <a:cubicBezTo>
                  <a:pt x="8772" y="10357"/>
                  <a:pt x="9499" y="10783"/>
                  <a:pt x="10176" y="10834"/>
                </a:cubicBezTo>
                <a:cubicBezTo>
                  <a:pt x="10204" y="10836"/>
                  <a:pt x="10232" y="10837"/>
                  <a:pt x="10259" y="10837"/>
                </a:cubicBezTo>
                <a:cubicBezTo>
                  <a:pt x="10896" y="10837"/>
                  <a:pt x="11105" y="10278"/>
                  <a:pt x="11153" y="9580"/>
                </a:cubicBezTo>
                <a:cubicBezTo>
                  <a:pt x="11204" y="8854"/>
                  <a:pt x="10978" y="6999"/>
                  <a:pt x="10577" y="5520"/>
                </a:cubicBezTo>
                <a:cubicBezTo>
                  <a:pt x="10176" y="4016"/>
                  <a:pt x="8447" y="1209"/>
                  <a:pt x="7820" y="708"/>
                </a:cubicBezTo>
                <a:cubicBezTo>
                  <a:pt x="7580" y="526"/>
                  <a:pt x="7340" y="450"/>
                  <a:pt x="7125" y="450"/>
                </a:cubicBezTo>
                <a:cubicBezTo>
                  <a:pt x="6779" y="450"/>
                  <a:pt x="6500" y="646"/>
                  <a:pt x="6391" y="909"/>
                </a:cubicBezTo>
                <a:cubicBezTo>
                  <a:pt x="6241" y="1310"/>
                  <a:pt x="6241" y="2989"/>
                  <a:pt x="6166" y="3415"/>
                </a:cubicBezTo>
                <a:cubicBezTo>
                  <a:pt x="6149" y="3557"/>
                  <a:pt x="6113" y="3604"/>
                  <a:pt x="6072" y="3604"/>
                </a:cubicBezTo>
                <a:cubicBezTo>
                  <a:pt x="5990" y="3604"/>
                  <a:pt x="5890" y="3415"/>
                  <a:pt x="5890" y="3415"/>
                </a:cubicBezTo>
                <a:lnTo>
                  <a:pt x="5940" y="282"/>
                </a:lnTo>
                <a:cubicBezTo>
                  <a:pt x="5940" y="182"/>
                  <a:pt x="5890" y="82"/>
                  <a:pt x="5815" y="57"/>
                </a:cubicBezTo>
                <a:cubicBezTo>
                  <a:pt x="5740" y="19"/>
                  <a:pt x="5671" y="0"/>
                  <a:pt x="5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01"/>
          <p:cNvSpPr/>
          <p:nvPr/>
        </p:nvSpPr>
        <p:spPr>
          <a:xfrm>
            <a:off x="3953034" y="1357961"/>
            <a:ext cx="239295" cy="218837"/>
          </a:xfrm>
          <a:custGeom>
            <a:avLst/>
            <a:gdLst/>
            <a:ahLst/>
            <a:cxnLst/>
            <a:rect l="l" t="t" r="r" b="b"/>
            <a:pathLst>
              <a:path w="6667" h="6097" extrusionOk="0">
                <a:moveTo>
                  <a:pt x="2408" y="1"/>
                </a:moveTo>
                <a:cubicBezTo>
                  <a:pt x="1965" y="1"/>
                  <a:pt x="1434" y="104"/>
                  <a:pt x="978" y="733"/>
                </a:cubicBezTo>
                <a:cubicBezTo>
                  <a:pt x="376" y="1586"/>
                  <a:pt x="0" y="2237"/>
                  <a:pt x="226" y="3215"/>
                </a:cubicBezTo>
                <a:cubicBezTo>
                  <a:pt x="376" y="3841"/>
                  <a:pt x="652" y="4092"/>
                  <a:pt x="1028" y="4242"/>
                </a:cubicBezTo>
                <a:cubicBezTo>
                  <a:pt x="1328" y="4368"/>
                  <a:pt x="1579" y="4443"/>
                  <a:pt x="1579" y="4443"/>
                </a:cubicBezTo>
                <a:cubicBezTo>
                  <a:pt x="1579" y="4443"/>
                  <a:pt x="1755" y="4944"/>
                  <a:pt x="2256" y="5044"/>
                </a:cubicBezTo>
                <a:cubicBezTo>
                  <a:pt x="2632" y="5119"/>
                  <a:pt x="3033" y="5195"/>
                  <a:pt x="3033" y="5195"/>
                </a:cubicBezTo>
                <a:lnTo>
                  <a:pt x="3108" y="5921"/>
                </a:lnTo>
                <a:cubicBezTo>
                  <a:pt x="3108" y="5997"/>
                  <a:pt x="3158" y="6072"/>
                  <a:pt x="3233" y="6097"/>
                </a:cubicBezTo>
                <a:lnTo>
                  <a:pt x="3434" y="6097"/>
                </a:lnTo>
                <a:cubicBezTo>
                  <a:pt x="3509" y="6072"/>
                  <a:pt x="3559" y="5997"/>
                  <a:pt x="3559" y="5921"/>
                </a:cubicBezTo>
                <a:lnTo>
                  <a:pt x="3634" y="5195"/>
                </a:lnTo>
                <a:cubicBezTo>
                  <a:pt x="3634" y="5195"/>
                  <a:pt x="4035" y="5119"/>
                  <a:pt x="4411" y="5044"/>
                </a:cubicBezTo>
                <a:cubicBezTo>
                  <a:pt x="4912" y="4944"/>
                  <a:pt x="5063" y="4443"/>
                  <a:pt x="5063" y="4443"/>
                </a:cubicBezTo>
                <a:cubicBezTo>
                  <a:pt x="5063" y="4443"/>
                  <a:pt x="5339" y="4368"/>
                  <a:pt x="5639" y="4242"/>
                </a:cubicBezTo>
                <a:cubicBezTo>
                  <a:pt x="6015" y="4092"/>
                  <a:pt x="6291" y="3841"/>
                  <a:pt x="6441" y="3215"/>
                </a:cubicBezTo>
                <a:cubicBezTo>
                  <a:pt x="6667" y="2237"/>
                  <a:pt x="6291" y="1586"/>
                  <a:pt x="5689" y="733"/>
                </a:cubicBezTo>
                <a:cubicBezTo>
                  <a:pt x="5233" y="104"/>
                  <a:pt x="4702" y="1"/>
                  <a:pt x="4259" y="1"/>
                </a:cubicBezTo>
                <a:cubicBezTo>
                  <a:pt x="4190" y="1"/>
                  <a:pt x="4124" y="3"/>
                  <a:pt x="4060" y="7"/>
                </a:cubicBezTo>
                <a:cubicBezTo>
                  <a:pt x="3333" y="32"/>
                  <a:pt x="3333" y="633"/>
                  <a:pt x="3333" y="633"/>
                </a:cubicBezTo>
                <a:cubicBezTo>
                  <a:pt x="3333" y="633"/>
                  <a:pt x="3333" y="32"/>
                  <a:pt x="2607" y="7"/>
                </a:cubicBezTo>
                <a:cubicBezTo>
                  <a:pt x="2543" y="3"/>
                  <a:pt x="2477" y="1"/>
                  <a:pt x="24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01"/>
          <p:cNvSpPr/>
          <p:nvPr/>
        </p:nvSpPr>
        <p:spPr>
          <a:xfrm>
            <a:off x="3973543" y="2217287"/>
            <a:ext cx="286099" cy="354474"/>
          </a:xfrm>
          <a:custGeom>
            <a:avLst/>
            <a:gdLst/>
            <a:ahLst/>
            <a:cxnLst/>
            <a:rect l="l" t="t" r="r" b="b"/>
            <a:pathLst>
              <a:path w="7971" h="9876" extrusionOk="0">
                <a:moveTo>
                  <a:pt x="3084" y="1"/>
                </a:moveTo>
                <a:cubicBezTo>
                  <a:pt x="3084" y="1"/>
                  <a:pt x="2633" y="2407"/>
                  <a:pt x="3334" y="3459"/>
                </a:cubicBezTo>
                <a:cubicBezTo>
                  <a:pt x="3685" y="3986"/>
                  <a:pt x="4312" y="4111"/>
                  <a:pt x="4312" y="4111"/>
                </a:cubicBezTo>
                <a:cubicBezTo>
                  <a:pt x="4312" y="4111"/>
                  <a:pt x="4237" y="4437"/>
                  <a:pt x="4412" y="4688"/>
                </a:cubicBezTo>
                <a:cubicBezTo>
                  <a:pt x="4562" y="4963"/>
                  <a:pt x="4738" y="5189"/>
                  <a:pt x="4738" y="5189"/>
                </a:cubicBezTo>
                <a:cubicBezTo>
                  <a:pt x="4738" y="5189"/>
                  <a:pt x="4613" y="5289"/>
                  <a:pt x="4512" y="5615"/>
                </a:cubicBezTo>
                <a:cubicBezTo>
                  <a:pt x="4412" y="5941"/>
                  <a:pt x="4412" y="6317"/>
                  <a:pt x="4412" y="6317"/>
                </a:cubicBezTo>
                <a:cubicBezTo>
                  <a:pt x="4412" y="6317"/>
                  <a:pt x="4237" y="6367"/>
                  <a:pt x="3986" y="6592"/>
                </a:cubicBezTo>
                <a:cubicBezTo>
                  <a:pt x="3710" y="6793"/>
                  <a:pt x="3435" y="7344"/>
                  <a:pt x="3435" y="7344"/>
                </a:cubicBezTo>
                <a:cubicBezTo>
                  <a:pt x="3435" y="7344"/>
                  <a:pt x="3269" y="7178"/>
                  <a:pt x="2985" y="7178"/>
                </a:cubicBezTo>
                <a:cubicBezTo>
                  <a:pt x="2937" y="7178"/>
                  <a:pt x="2887" y="7183"/>
                  <a:pt x="2833" y="7194"/>
                </a:cubicBezTo>
                <a:cubicBezTo>
                  <a:pt x="2457" y="7244"/>
                  <a:pt x="2257" y="7394"/>
                  <a:pt x="2081" y="7394"/>
                </a:cubicBezTo>
                <a:cubicBezTo>
                  <a:pt x="1931" y="7394"/>
                  <a:pt x="1755" y="7068"/>
                  <a:pt x="1229" y="6968"/>
                </a:cubicBezTo>
                <a:cubicBezTo>
                  <a:pt x="1153" y="6957"/>
                  <a:pt x="1083" y="6951"/>
                  <a:pt x="1017" y="6951"/>
                </a:cubicBezTo>
                <a:cubicBezTo>
                  <a:pt x="515" y="6951"/>
                  <a:pt x="281" y="7293"/>
                  <a:pt x="126" y="8046"/>
                </a:cubicBezTo>
                <a:cubicBezTo>
                  <a:pt x="1" y="8823"/>
                  <a:pt x="151" y="9875"/>
                  <a:pt x="151" y="9875"/>
                </a:cubicBezTo>
                <a:lnTo>
                  <a:pt x="778" y="9775"/>
                </a:lnTo>
                <a:cubicBezTo>
                  <a:pt x="778" y="9775"/>
                  <a:pt x="678" y="8647"/>
                  <a:pt x="778" y="8372"/>
                </a:cubicBezTo>
                <a:cubicBezTo>
                  <a:pt x="877" y="8154"/>
                  <a:pt x="960" y="8015"/>
                  <a:pt x="1101" y="8015"/>
                </a:cubicBezTo>
                <a:cubicBezTo>
                  <a:pt x="1139" y="8015"/>
                  <a:pt x="1181" y="8025"/>
                  <a:pt x="1229" y="8046"/>
                </a:cubicBezTo>
                <a:cubicBezTo>
                  <a:pt x="1405" y="8134"/>
                  <a:pt x="1523" y="8280"/>
                  <a:pt x="1686" y="8280"/>
                </a:cubicBezTo>
                <a:cubicBezTo>
                  <a:pt x="1708" y="8280"/>
                  <a:pt x="1731" y="8278"/>
                  <a:pt x="1755" y="8271"/>
                </a:cubicBezTo>
                <a:cubicBezTo>
                  <a:pt x="1910" y="8237"/>
                  <a:pt x="1805" y="8167"/>
                  <a:pt x="1829" y="8167"/>
                </a:cubicBezTo>
                <a:cubicBezTo>
                  <a:pt x="1841" y="8167"/>
                  <a:pt x="1879" y="8182"/>
                  <a:pt x="1981" y="8221"/>
                </a:cubicBezTo>
                <a:cubicBezTo>
                  <a:pt x="2307" y="8322"/>
                  <a:pt x="2507" y="8748"/>
                  <a:pt x="3334" y="8973"/>
                </a:cubicBezTo>
                <a:cubicBezTo>
                  <a:pt x="3572" y="9033"/>
                  <a:pt x="3878" y="9075"/>
                  <a:pt x="4216" y="9075"/>
                </a:cubicBezTo>
                <a:cubicBezTo>
                  <a:pt x="5018" y="9075"/>
                  <a:pt x="5998" y="8839"/>
                  <a:pt x="6668" y="8046"/>
                </a:cubicBezTo>
                <a:cubicBezTo>
                  <a:pt x="7645" y="6918"/>
                  <a:pt x="7971" y="5389"/>
                  <a:pt x="7319" y="3986"/>
                </a:cubicBezTo>
                <a:cubicBezTo>
                  <a:pt x="6798" y="2863"/>
                  <a:pt x="6389" y="2751"/>
                  <a:pt x="5964" y="2751"/>
                </a:cubicBezTo>
                <a:cubicBezTo>
                  <a:pt x="5858" y="2751"/>
                  <a:pt x="5750" y="2758"/>
                  <a:pt x="5640" y="2758"/>
                </a:cubicBezTo>
                <a:cubicBezTo>
                  <a:pt x="5114" y="2758"/>
                  <a:pt x="4888" y="3284"/>
                  <a:pt x="4412" y="3284"/>
                </a:cubicBezTo>
                <a:cubicBezTo>
                  <a:pt x="3911" y="3284"/>
                  <a:pt x="3961" y="3184"/>
                  <a:pt x="3760" y="2708"/>
                </a:cubicBezTo>
                <a:cubicBezTo>
                  <a:pt x="3660" y="2432"/>
                  <a:pt x="3585" y="1530"/>
                  <a:pt x="3585" y="1530"/>
                </a:cubicBezTo>
                <a:lnTo>
                  <a:pt x="3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01"/>
          <p:cNvSpPr/>
          <p:nvPr/>
        </p:nvSpPr>
        <p:spPr>
          <a:xfrm>
            <a:off x="3899050" y="2550380"/>
            <a:ext cx="339184" cy="377661"/>
          </a:xfrm>
          <a:custGeom>
            <a:avLst/>
            <a:gdLst/>
            <a:ahLst/>
            <a:cxnLst/>
            <a:rect l="l" t="t" r="r" b="b"/>
            <a:pathLst>
              <a:path w="9450" h="10522" extrusionOk="0">
                <a:moveTo>
                  <a:pt x="8245" y="0"/>
                </a:moveTo>
                <a:cubicBezTo>
                  <a:pt x="7907" y="0"/>
                  <a:pt x="7820" y="306"/>
                  <a:pt x="7820" y="306"/>
                </a:cubicBezTo>
                <a:cubicBezTo>
                  <a:pt x="7820" y="306"/>
                  <a:pt x="7692" y="114"/>
                  <a:pt x="7512" y="114"/>
                </a:cubicBezTo>
                <a:cubicBezTo>
                  <a:pt x="7467" y="114"/>
                  <a:pt x="7419" y="126"/>
                  <a:pt x="7369" y="156"/>
                </a:cubicBezTo>
                <a:cubicBezTo>
                  <a:pt x="7093" y="306"/>
                  <a:pt x="7043" y="506"/>
                  <a:pt x="7043" y="506"/>
                </a:cubicBezTo>
                <a:cubicBezTo>
                  <a:pt x="7043" y="506"/>
                  <a:pt x="6983" y="462"/>
                  <a:pt x="6897" y="462"/>
                </a:cubicBezTo>
                <a:cubicBezTo>
                  <a:pt x="6824" y="462"/>
                  <a:pt x="6733" y="493"/>
                  <a:pt x="6642" y="607"/>
                </a:cubicBezTo>
                <a:cubicBezTo>
                  <a:pt x="6442" y="857"/>
                  <a:pt x="6141" y="907"/>
                  <a:pt x="6141" y="907"/>
                </a:cubicBezTo>
                <a:lnTo>
                  <a:pt x="5815" y="1083"/>
                </a:lnTo>
                <a:cubicBezTo>
                  <a:pt x="5514" y="1233"/>
                  <a:pt x="5364" y="1484"/>
                  <a:pt x="5364" y="1484"/>
                </a:cubicBezTo>
                <a:cubicBezTo>
                  <a:pt x="5364" y="1484"/>
                  <a:pt x="5113" y="1434"/>
                  <a:pt x="4863" y="1434"/>
                </a:cubicBezTo>
                <a:cubicBezTo>
                  <a:pt x="4587" y="1434"/>
                  <a:pt x="4386" y="1584"/>
                  <a:pt x="4386" y="1584"/>
                </a:cubicBezTo>
                <a:cubicBezTo>
                  <a:pt x="4386" y="1584"/>
                  <a:pt x="4186" y="1484"/>
                  <a:pt x="3985" y="1484"/>
                </a:cubicBezTo>
                <a:cubicBezTo>
                  <a:pt x="3785" y="1484"/>
                  <a:pt x="3484" y="1434"/>
                  <a:pt x="3484" y="1434"/>
                </a:cubicBezTo>
                <a:cubicBezTo>
                  <a:pt x="3484" y="1434"/>
                  <a:pt x="3434" y="1183"/>
                  <a:pt x="3158" y="1083"/>
                </a:cubicBezTo>
                <a:cubicBezTo>
                  <a:pt x="3075" y="1041"/>
                  <a:pt x="3002" y="1027"/>
                  <a:pt x="2943" y="1027"/>
                </a:cubicBezTo>
                <a:cubicBezTo>
                  <a:pt x="2824" y="1027"/>
                  <a:pt x="2757" y="1083"/>
                  <a:pt x="2757" y="1083"/>
                </a:cubicBezTo>
                <a:cubicBezTo>
                  <a:pt x="2757" y="1083"/>
                  <a:pt x="2707" y="807"/>
                  <a:pt x="2507" y="657"/>
                </a:cubicBezTo>
                <a:cubicBezTo>
                  <a:pt x="2386" y="567"/>
                  <a:pt x="2284" y="549"/>
                  <a:pt x="2222" y="549"/>
                </a:cubicBezTo>
                <a:cubicBezTo>
                  <a:pt x="2180" y="549"/>
                  <a:pt x="2156" y="557"/>
                  <a:pt x="2156" y="557"/>
                </a:cubicBezTo>
                <a:lnTo>
                  <a:pt x="1980" y="356"/>
                </a:lnTo>
                <a:cubicBezTo>
                  <a:pt x="1980" y="356"/>
                  <a:pt x="1893" y="344"/>
                  <a:pt x="1748" y="344"/>
                </a:cubicBezTo>
                <a:cubicBezTo>
                  <a:pt x="1604" y="344"/>
                  <a:pt x="1404" y="356"/>
                  <a:pt x="1178" y="406"/>
                </a:cubicBezTo>
                <a:cubicBezTo>
                  <a:pt x="702" y="506"/>
                  <a:pt x="752" y="707"/>
                  <a:pt x="752" y="707"/>
                </a:cubicBezTo>
                <a:cubicBezTo>
                  <a:pt x="752" y="707"/>
                  <a:pt x="552" y="757"/>
                  <a:pt x="301" y="1334"/>
                </a:cubicBezTo>
                <a:cubicBezTo>
                  <a:pt x="50" y="1885"/>
                  <a:pt x="251" y="2085"/>
                  <a:pt x="201" y="2411"/>
                </a:cubicBezTo>
                <a:cubicBezTo>
                  <a:pt x="151" y="2712"/>
                  <a:pt x="301" y="2762"/>
                  <a:pt x="301" y="2762"/>
                </a:cubicBezTo>
                <a:lnTo>
                  <a:pt x="301" y="2963"/>
                </a:lnTo>
                <a:cubicBezTo>
                  <a:pt x="301" y="3163"/>
                  <a:pt x="401" y="3464"/>
                  <a:pt x="301" y="3740"/>
                </a:cubicBezTo>
                <a:cubicBezTo>
                  <a:pt x="201" y="3990"/>
                  <a:pt x="201" y="3940"/>
                  <a:pt x="251" y="4241"/>
                </a:cubicBezTo>
                <a:cubicBezTo>
                  <a:pt x="301" y="4542"/>
                  <a:pt x="201" y="4642"/>
                  <a:pt x="151" y="4867"/>
                </a:cubicBezTo>
                <a:cubicBezTo>
                  <a:pt x="101" y="5068"/>
                  <a:pt x="201" y="5319"/>
                  <a:pt x="201" y="5319"/>
                </a:cubicBezTo>
                <a:lnTo>
                  <a:pt x="101" y="5720"/>
                </a:lnTo>
                <a:cubicBezTo>
                  <a:pt x="0" y="6146"/>
                  <a:pt x="301" y="6446"/>
                  <a:pt x="301" y="6446"/>
                </a:cubicBezTo>
                <a:cubicBezTo>
                  <a:pt x="301" y="6446"/>
                  <a:pt x="351" y="7048"/>
                  <a:pt x="752" y="7349"/>
                </a:cubicBezTo>
                <a:cubicBezTo>
                  <a:pt x="881" y="7447"/>
                  <a:pt x="998" y="7482"/>
                  <a:pt x="1099" y="7482"/>
                </a:cubicBezTo>
                <a:cubicBezTo>
                  <a:pt x="1333" y="7482"/>
                  <a:pt x="1479" y="7299"/>
                  <a:pt x="1479" y="7299"/>
                </a:cubicBezTo>
                <a:cubicBezTo>
                  <a:pt x="1479" y="7299"/>
                  <a:pt x="1579" y="7725"/>
                  <a:pt x="1730" y="7975"/>
                </a:cubicBezTo>
                <a:cubicBezTo>
                  <a:pt x="1880" y="8226"/>
                  <a:pt x="2256" y="8527"/>
                  <a:pt x="2256" y="8527"/>
                </a:cubicBezTo>
                <a:cubicBezTo>
                  <a:pt x="2607" y="8527"/>
                  <a:pt x="2457" y="8426"/>
                  <a:pt x="2507" y="8226"/>
                </a:cubicBezTo>
                <a:cubicBezTo>
                  <a:pt x="2557" y="8025"/>
                  <a:pt x="2106" y="7875"/>
                  <a:pt x="1930" y="7725"/>
                </a:cubicBezTo>
                <a:cubicBezTo>
                  <a:pt x="1780" y="7574"/>
                  <a:pt x="1730" y="7148"/>
                  <a:pt x="1730" y="7148"/>
                </a:cubicBezTo>
                <a:cubicBezTo>
                  <a:pt x="1730" y="7148"/>
                  <a:pt x="2030" y="6847"/>
                  <a:pt x="2206" y="6547"/>
                </a:cubicBezTo>
                <a:cubicBezTo>
                  <a:pt x="2356" y="6246"/>
                  <a:pt x="2156" y="5970"/>
                  <a:pt x="1980" y="5569"/>
                </a:cubicBezTo>
                <a:cubicBezTo>
                  <a:pt x="1880" y="5302"/>
                  <a:pt x="1758" y="5257"/>
                  <a:pt x="1687" y="5257"/>
                </a:cubicBezTo>
                <a:cubicBezTo>
                  <a:pt x="1652" y="5257"/>
                  <a:pt x="1629" y="5268"/>
                  <a:pt x="1629" y="5268"/>
                </a:cubicBezTo>
                <a:cubicBezTo>
                  <a:pt x="1629" y="5268"/>
                  <a:pt x="1730" y="4867"/>
                  <a:pt x="1680" y="4542"/>
                </a:cubicBezTo>
                <a:cubicBezTo>
                  <a:pt x="1629" y="4241"/>
                  <a:pt x="1529" y="4241"/>
                  <a:pt x="1529" y="4241"/>
                </a:cubicBezTo>
                <a:cubicBezTo>
                  <a:pt x="1529" y="4241"/>
                  <a:pt x="1629" y="3790"/>
                  <a:pt x="1680" y="3589"/>
                </a:cubicBezTo>
                <a:cubicBezTo>
                  <a:pt x="1730" y="3364"/>
                  <a:pt x="1379" y="2913"/>
                  <a:pt x="1379" y="2913"/>
                </a:cubicBezTo>
                <a:cubicBezTo>
                  <a:pt x="1379" y="2913"/>
                  <a:pt x="1529" y="2562"/>
                  <a:pt x="1680" y="2361"/>
                </a:cubicBezTo>
                <a:cubicBezTo>
                  <a:pt x="1830" y="2136"/>
                  <a:pt x="1680" y="1885"/>
                  <a:pt x="1680" y="1885"/>
                </a:cubicBezTo>
                <a:lnTo>
                  <a:pt x="1680" y="1885"/>
                </a:lnTo>
                <a:lnTo>
                  <a:pt x="2106" y="1935"/>
                </a:lnTo>
                <a:cubicBezTo>
                  <a:pt x="2106" y="1935"/>
                  <a:pt x="2256" y="2411"/>
                  <a:pt x="2507" y="2512"/>
                </a:cubicBezTo>
                <a:cubicBezTo>
                  <a:pt x="2542" y="2526"/>
                  <a:pt x="2578" y="2532"/>
                  <a:pt x="2613" y="2532"/>
                </a:cubicBezTo>
                <a:cubicBezTo>
                  <a:pt x="2824" y="2532"/>
                  <a:pt x="3008" y="2311"/>
                  <a:pt x="3008" y="2311"/>
                </a:cubicBezTo>
                <a:cubicBezTo>
                  <a:pt x="3008" y="2311"/>
                  <a:pt x="3259" y="2662"/>
                  <a:pt x="3685" y="2662"/>
                </a:cubicBezTo>
                <a:cubicBezTo>
                  <a:pt x="4086" y="2662"/>
                  <a:pt x="4436" y="2512"/>
                  <a:pt x="4436" y="2512"/>
                </a:cubicBezTo>
                <a:cubicBezTo>
                  <a:pt x="4436" y="2512"/>
                  <a:pt x="4863" y="2762"/>
                  <a:pt x="5213" y="2762"/>
                </a:cubicBezTo>
                <a:cubicBezTo>
                  <a:pt x="5564" y="2762"/>
                  <a:pt x="5665" y="2361"/>
                  <a:pt x="5665" y="2361"/>
                </a:cubicBezTo>
                <a:cubicBezTo>
                  <a:pt x="5665" y="2361"/>
                  <a:pt x="5937" y="2425"/>
                  <a:pt x="6149" y="2425"/>
                </a:cubicBezTo>
                <a:cubicBezTo>
                  <a:pt x="6202" y="2425"/>
                  <a:pt x="6251" y="2421"/>
                  <a:pt x="6291" y="2411"/>
                </a:cubicBezTo>
                <a:cubicBezTo>
                  <a:pt x="6492" y="2361"/>
                  <a:pt x="6692" y="2085"/>
                  <a:pt x="6692" y="2085"/>
                </a:cubicBezTo>
                <a:cubicBezTo>
                  <a:pt x="6692" y="2085"/>
                  <a:pt x="6758" y="2118"/>
                  <a:pt x="6884" y="2118"/>
                </a:cubicBezTo>
                <a:cubicBezTo>
                  <a:pt x="6979" y="2118"/>
                  <a:pt x="7107" y="2100"/>
                  <a:pt x="7269" y="2035"/>
                </a:cubicBezTo>
                <a:cubicBezTo>
                  <a:pt x="7619" y="1885"/>
                  <a:pt x="7870" y="1684"/>
                  <a:pt x="7870" y="1684"/>
                </a:cubicBezTo>
                <a:lnTo>
                  <a:pt x="7870" y="1684"/>
                </a:lnTo>
                <a:cubicBezTo>
                  <a:pt x="7870" y="1685"/>
                  <a:pt x="7720" y="2461"/>
                  <a:pt x="7820" y="2762"/>
                </a:cubicBezTo>
                <a:cubicBezTo>
                  <a:pt x="7920" y="3063"/>
                  <a:pt x="7970" y="3414"/>
                  <a:pt x="7970" y="3414"/>
                </a:cubicBezTo>
                <a:cubicBezTo>
                  <a:pt x="7970" y="3414"/>
                  <a:pt x="7720" y="3740"/>
                  <a:pt x="7670" y="4090"/>
                </a:cubicBezTo>
                <a:cubicBezTo>
                  <a:pt x="7619" y="4441"/>
                  <a:pt x="7870" y="4918"/>
                  <a:pt x="7870" y="4918"/>
                </a:cubicBezTo>
                <a:lnTo>
                  <a:pt x="7770" y="5319"/>
                </a:lnTo>
                <a:cubicBezTo>
                  <a:pt x="7670" y="5720"/>
                  <a:pt x="7870" y="5970"/>
                  <a:pt x="7870" y="5970"/>
                </a:cubicBezTo>
                <a:lnTo>
                  <a:pt x="7720" y="6346"/>
                </a:lnTo>
                <a:cubicBezTo>
                  <a:pt x="7569" y="6697"/>
                  <a:pt x="7720" y="6797"/>
                  <a:pt x="7720" y="6797"/>
                </a:cubicBezTo>
                <a:lnTo>
                  <a:pt x="7519" y="6998"/>
                </a:lnTo>
                <a:cubicBezTo>
                  <a:pt x="7319" y="7198"/>
                  <a:pt x="7469" y="7299"/>
                  <a:pt x="7469" y="7299"/>
                </a:cubicBezTo>
                <a:lnTo>
                  <a:pt x="7043" y="7725"/>
                </a:lnTo>
                <a:cubicBezTo>
                  <a:pt x="7043" y="7725"/>
                  <a:pt x="6843" y="7474"/>
                  <a:pt x="6592" y="7474"/>
                </a:cubicBezTo>
                <a:cubicBezTo>
                  <a:pt x="6341" y="7474"/>
                  <a:pt x="6141" y="7624"/>
                  <a:pt x="6141" y="7624"/>
                </a:cubicBezTo>
                <a:cubicBezTo>
                  <a:pt x="6141" y="7624"/>
                  <a:pt x="5715" y="7349"/>
                  <a:pt x="5414" y="7198"/>
                </a:cubicBezTo>
                <a:cubicBezTo>
                  <a:pt x="5301" y="7142"/>
                  <a:pt x="5181" y="7114"/>
                  <a:pt x="5050" y="7114"/>
                </a:cubicBezTo>
                <a:cubicBezTo>
                  <a:pt x="4832" y="7114"/>
                  <a:pt x="4584" y="7192"/>
                  <a:pt x="4286" y="7349"/>
                </a:cubicBezTo>
                <a:cubicBezTo>
                  <a:pt x="3835" y="7624"/>
                  <a:pt x="3785" y="7925"/>
                  <a:pt x="3735" y="8426"/>
                </a:cubicBezTo>
                <a:cubicBezTo>
                  <a:pt x="3685" y="8953"/>
                  <a:pt x="4035" y="9554"/>
                  <a:pt x="4136" y="9755"/>
                </a:cubicBezTo>
                <a:cubicBezTo>
                  <a:pt x="4236" y="9980"/>
                  <a:pt x="4086" y="10181"/>
                  <a:pt x="4236" y="10431"/>
                </a:cubicBezTo>
                <a:cubicBezTo>
                  <a:pt x="4276" y="10497"/>
                  <a:pt x="4334" y="10522"/>
                  <a:pt x="4399" y="10522"/>
                </a:cubicBezTo>
                <a:cubicBezTo>
                  <a:pt x="4581" y="10522"/>
                  <a:pt x="4812" y="10331"/>
                  <a:pt x="4812" y="10331"/>
                </a:cubicBezTo>
                <a:cubicBezTo>
                  <a:pt x="4812" y="10331"/>
                  <a:pt x="4953" y="10416"/>
                  <a:pt x="5108" y="10416"/>
                </a:cubicBezTo>
                <a:cubicBezTo>
                  <a:pt x="5160" y="10416"/>
                  <a:pt x="5213" y="10406"/>
                  <a:pt x="5264" y="10381"/>
                </a:cubicBezTo>
                <a:cubicBezTo>
                  <a:pt x="5464" y="10281"/>
                  <a:pt x="5364" y="9855"/>
                  <a:pt x="5564" y="9504"/>
                </a:cubicBezTo>
                <a:cubicBezTo>
                  <a:pt x="5765" y="9153"/>
                  <a:pt x="5665" y="8903"/>
                  <a:pt x="5815" y="8627"/>
                </a:cubicBezTo>
                <a:cubicBezTo>
                  <a:pt x="5856" y="8568"/>
                  <a:pt x="5893" y="8544"/>
                  <a:pt x="5927" y="8544"/>
                </a:cubicBezTo>
                <a:cubicBezTo>
                  <a:pt x="6035" y="8544"/>
                  <a:pt x="6102" y="8799"/>
                  <a:pt x="6141" y="8953"/>
                </a:cubicBezTo>
                <a:cubicBezTo>
                  <a:pt x="6174" y="9086"/>
                  <a:pt x="6364" y="9175"/>
                  <a:pt x="6575" y="9175"/>
                </a:cubicBezTo>
                <a:cubicBezTo>
                  <a:pt x="6681" y="9175"/>
                  <a:pt x="6792" y="9153"/>
                  <a:pt x="6893" y="9103"/>
                </a:cubicBezTo>
                <a:cubicBezTo>
                  <a:pt x="6993" y="9053"/>
                  <a:pt x="7101" y="9036"/>
                  <a:pt x="7217" y="9036"/>
                </a:cubicBezTo>
                <a:cubicBezTo>
                  <a:pt x="7447" y="9036"/>
                  <a:pt x="7703" y="9103"/>
                  <a:pt x="7970" y="9103"/>
                </a:cubicBezTo>
                <a:cubicBezTo>
                  <a:pt x="8371" y="9103"/>
                  <a:pt x="8321" y="9103"/>
                  <a:pt x="8647" y="8577"/>
                </a:cubicBezTo>
                <a:cubicBezTo>
                  <a:pt x="8948" y="8075"/>
                  <a:pt x="8797" y="7825"/>
                  <a:pt x="8948" y="7524"/>
                </a:cubicBezTo>
                <a:cubicBezTo>
                  <a:pt x="9098" y="7198"/>
                  <a:pt x="9299" y="6797"/>
                  <a:pt x="9249" y="6346"/>
                </a:cubicBezTo>
                <a:cubicBezTo>
                  <a:pt x="9198" y="5870"/>
                  <a:pt x="9198" y="5770"/>
                  <a:pt x="9148" y="5519"/>
                </a:cubicBezTo>
                <a:cubicBezTo>
                  <a:pt x="9098" y="5268"/>
                  <a:pt x="9299" y="5168"/>
                  <a:pt x="9249" y="4792"/>
                </a:cubicBezTo>
                <a:cubicBezTo>
                  <a:pt x="9198" y="4441"/>
                  <a:pt x="9148" y="4441"/>
                  <a:pt x="9299" y="4191"/>
                </a:cubicBezTo>
                <a:cubicBezTo>
                  <a:pt x="9449" y="3940"/>
                  <a:pt x="9198" y="3840"/>
                  <a:pt x="9198" y="3840"/>
                </a:cubicBezTo>
                <a:cubicBezTo>
                  <a:pt x="9198" y="3840"/>
                  <a:pt x="9249" y="3639"/>
                  <a:pt x="9349" y="3414"/>
                </a:cubicBezTo>
                <a:cubicBezTo>
                  <a:pt x="9449" y="3213"/>
                  <a:pt x="9249" y="2963"/>
                  <a:pt x="9249" y="2963"/>
                </a:cubicBezTo>
                <a:lnTo>
                  <a:pt x="9349" y="2712"/>
                </a:lnTo>
                <a:cubicBezTo>
                  <a:pt x="9449" y="2461"/>
                  <a:pt x="9048" y="2311"/>
                  <a:pt x="9048" y="2311"/>
                </a:cubicBezTo>
                <a:cubicBezTo>
                  <a:pt x="9048" y="2311"/>
                  <a:pt x="9249" y="2035"/>
                  <a:pt x="9249" y="1735"/>
                </a:cubicBezTo>
                <a:cubicBezTo>
                  <a:pt x="9249" y="1434"/>
                  <a:pt x="8948" y="1283"/>
                  <a:pt x="8948" y="1283"/>
                </a:cubicBezTo>
                <a:cubicBezTo>
                  <a:pt x="8948" y="1283"/>
                  <a:pt x="9098" y="958"/>
                  <a:pt x="9098" y="657"/>
                </a:cubicBezTo>
                <a:cubicBezTo>
                  <a:pt x="9098" y="356"/>
                  <a:pt x="8747" y="55"/>
                  <a:pt x="8321" y="5"/>
                </a:cubicBezTo>
                <a:cubicBezTo>
                  <a:pt x="8294" y="2"/>
                  <a:pt x="8269" y="0"/>
                  <a:pt x="8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1"/>
          <p:cNvSpPr/>
          <p:nvPr/>
        </p:nvSpPr>
        <p:spPr>
          <a:xfrm>
            <a:off x="5102756" y="2276918"/>
            <a:ext cx="338919" cy="327371"/>
          </a:xfrm>
          <a:custGeom>
            <a:avLst/>
            <a:gdLst/>
            <a:ahLst/>
            <a:cxnLst/>
            <a:rect l="l" t="t" r="r" b="b"/>
            <a:pathLst>
              <a:path w="6868" h="6634" extrusionOk="0">
                <a:moveTo>
                  <a:pt x="3434" y="0"/>
                </a:moveTo>
                <a:cubicBezTo>
                  <a:pt x="3390" y="0"/>
                  <a:pt x="3347" y="13"/>
                  <a:pt x="3309" y="38"/>
                </a:cubicBezTo>
                <a:cubicBezTo>
                  <a:pt x="3259" y="63"/>
                  <a:pt x="3234" y="113"/>
                  <a:pt x="3234" y="188"/>
                </a:cubicBezTo>
                <a:lnTo>
                  <a:pt x="3259" y="2093"/>
                </a:lnTo>
                <a:cubicBezTo>
                  <a:pt x="3259" y="2093"/>
                  <a:pt x="3203" y="2204"/>
                  <a:pt x="3151" y="2204"/>
                </a:cubicBezTo>
                <a:cubicBezTo>
                  <a:pt x="3125" y="2204"/>
                  <a:pt x="3100" y="2176"/>
                  <a:pt x="3083" y="2093"/>
                </a:cubicBezTo>
                <a:cubicBezTo>
                  <a:pt x="3058" y="1842"/>
                  <a:pt x="3058" y="815"/>
                  <a:pt x="2958" y="564"/>
                </a:cubicBezTo>
                <a:cubicBezTo>
                  <a:pt x="2881" y="395"/>
                  <a:pt x="2711" y="273"/>
                  <a:pt x="2503" y="273"/>
                </a:cubicBezTo>
                <a:cubicBezTo>
                  <a:pt x="2372" y="273"/>
                  <a:pt x="2227" y="322"/>
                  <a:pt x="2081" y="439"/>
                </a:cubicBezTo>
                <a:cubicBezTo>
                  <a:pt x="1705" y="740"/>
                  <a:pt x="627" y="2469"/>
                  <a:pt x="377" y="3371"/>
                </a:cubicBezTo>
                <a:cubicBezTo>
                  <a:pt x="151" y="4298"/>
                  <a:pt x="1" y="5426"/>
                  <a:pt x="51" y="5877"/>
                </a:cubicBezTo>
                <a:cubicBezTo>
                  <a:pt x="74" y="6278"/>
                  <a:pt x="209" y="6634"/>
                  <a:pt x="557" y="6634"/>
                </a:cubicBezTo>
                <a:cubicBezTo>
                  <a:pt x="580" y="6634"/>
                  <a:pt x="603" y="6632"/>
                  <a:pt x="627" y="6629"/>
                </a:cubicBezTo>
                <a:cubicBezTo>
                  <a:pt x="1053" y="6604"/>
                  <a:pt x="1504" y="6354"/>
                  <a:pt x="1605" y="6228"/>
                </a:cubicBezTo>
                <a:cubicBezTo>
                  <a:pt x="1705" y="6128"/>
                  <a:pt x="1730" y="5978"/>
                  <a:pt x="2081" y="5978"/>
                </a:cubicBezTo>
                <a:cubicBezTo>
                  <a:pt x="2432" y="5978"/>
                  <a:pt x="2883" y="5902"/>
                  <a:pt x="2983" y="5577"/>
                </a:cubicBezTo>
                <a:cubicBezTo>
                  <a:pt x="3083" y="5251"/>
                  <a:pt x="3234" y="4374"/>
                  <a:pt x="3259" y="3998"/>
                </a:cubicBezTo>
                <a:cubicBezTo>
                  <a:pt x="3284" y="3622"/>
                  <a:pt x="3234" y="3421"/>
                  <a:pt x="3259" y="3121"/>
                </a:cubicBezTo>
                <a:cubicBezTo>
                  <a:pt x="3284" y="2820"/>
                  <a:pt x="3284" y="2569"/>
                  <a:pt x="3284" y="2569"/>
                </a:cubicBezTo>
                <a:cubicBezTo>
                  <a:pt x="3284" y="2569"/>
                  <a:pt x="3359" y="2619"/>
                  <a:pt x="3434" y="2619"/>
                </a:cubicBezTo>
                <a:cubicBezTo>
                  <a:pt x="3509" y="2619"/>
                  <a:pt x="3585" y="2569"/>
                  <a:pt x="3585" y="2569"/>
                </a:cubicBezTo>
                <a:cubicBezTo>
                  <a:pt x="3585" y="2569"/>
                  <a:pt x="3585" y="2820"/>
                  <a:pt x="3610" y="3121"/>
                </a:cubicBezTo>
                <a:cubicBezTo>
                  <a:pt x="3635" y="3421"/>
                  <a:pt x="3585" y="3622"/>
                  <a:pt x="3610" y="3998"/>
                </a:cubicBezTo>
                <a:cubicBezTo>
                  <a:pt x="3635" y="4374"/>
                  <a:pt x="3785" y="5251"/>
                  <a:pt x="3885" y="5577"/>
                </a:cubicBezTo>
                <a:cubicBezTo>
                  <a:pt x="3986" y="5902"/>
                  <a:pt x="4437" y="5978"/>
                  <a:pt x="4788" y="5978"/>
                </a:cubicBezTo>
                <a:cubicBezTo>
                  <a:pt x="5139" y="5978"/>
                  <a:pt x="5164" y="6128"/>
                  <a:pt x="5264" y="6228"/>
                </a:cubicBezTo>
                <a:cubicBezTo>
                  <a:pt x="5364" y="6354"/>
                  <a:pt x="5815" y="6604"/>
                  <a:pt x="6241" y="6629"/>
                </a:cubicBezTo>
                <a:cubicBezTo>
                  <a:pt x="6267" y="6632"/>
                  <a:pt x="6292" y="6634"/>
                  <a:pt x="6315" y="6634"/>
                </a:cubicBezTo>
                <a:cubicBezTo>
                  <a:pt x="6682" y="6634"/>
                  <a:pt x="6794" y="6278"/>
                  <a:pt x="6818" y="5877"/>
                </a:cubicBezTo>
                <a:cubicBezTo>
                  <a:pt x="6868" y="5426"/>
                  <a:pt x="6718" y="4298"/>
                  <a:pt x="6492" y="3371"/>
                </a:cubicBezTo>
                <a:cubicBezTo>
                  <a:pt x="6241" y="2469"/>
                  <a:pt x="5164" y="740"/>
                  <a:pt x="4788" y="439"/>
                </a:cubicBezTo>
                <a:cubicBezTo>
                  <a:pt x="4642" y="322"/>
                  <a:pt x="4496" y="273"/>
                  <a:pt x="4367" y="273"/>
                </a:cubicBezTo>
                <a:cubicBezTo>
                  <a:pt x="4162" y="273"/>
                  <a:pt x="3997" y="395"/>
                  <a:pt x="3936" y="564"/>
                </a:cubicBezTo>
                <a:cubicBezTo>
                  <a:pt x="3810" y="815"/>
                  <a:pt x="3810" y="1842"/>
                  <a:pt x="3785" y="2093"/>
                </a:cubicBezTo>
                <a:cubicBezTo>
                  <a:pt x="3777" y="2176"/>
                  <a:pt x="3755" y="2204"/>
                  <a:pt x="3729" y="2204"/>
                </a:cubicBezTo>
                <a:cubicBezTo>
                  <a:pt x="3677" y="2204"/>
                  <a:pt x="3610" y="2093"/>
                  <a:pt x="3610" y="2093"/>
                </a:cubicBezTo>
                <a:lnTo>
                  <a:pt x="3635" y="188"/>
                </a:lnTo>
                <a:cubicBezTo>
                  <a:pt x="3635" y="113"/>
                  <a:pt x="3610" y="63"/>
                  <a:pt x="3560" y="38"/>
                </a:cubicBezTo>
                <a:cubicBezTo>
                  <a:pt x="3522" y="13"/>
                  <a:pt x="3478" y="0"/>
                  <a:pt x="34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01"/>
          <p:cNvSpPr/>
          <p:nvPr/>
        </p:nvSpPr>
        <p:spPr>
          <a:xfrm>
            <a:off x="5108332" y="3146727"/>
            <a:ext cx="327766" cy="347604"/>
          </a:xfrm>
          <a:custGeom>
            <a:avLst/>
            <a:gdLst/>
            <a:ahLst/>
            <a:cxnLst/>
            <a:rect l="l" t="t" r="r" b="b"/>
            <a:pathLst>
              <a:path w="6642" h="7044" extrusionOk="0">
                <a:moveTo>
                  <a:pt x="2456" y="1"/>
                </a:moveTo>
                <a:cubicBezTo>
                  <a:pt x="2456" y="1"/>
                  <a:pt x="2206" y="828"/>
                  <a:pt x="2782" y="1705"/>
                </a:cubicBezTo>
                <a:cubicBezTo>
                  <a:pt x="3083" y="2131"/>
                  <a:pt x="3584" y="2231"/>
                  <a:pt x="3584" y="2231"/>
                </a:cubicBezTo>
                <a:cubicBezTo>
                  <a:pt x="3584" y="2231"/>
                  <a:pt x="3534" y="2507"/>
                  <a:pt x="3684" y="2733"/>
                </a:cubicBezTo>
                <a:cubicBezTo>
                  <a:pt x="3810" y="2958"/>
                  <a:pt x="3960" y="3134"/>
                  <a:pt x="3960" y="3134"/>
                </a:cubicBezTo>
                <a:cubicBezTo>
                  <a:pt x="3960" y="3134"/>
                  <a:pt x="3860" y="3234"/>
                  <a:pt x="3760" y="3484"/>
                </a:cubicBezTo>
                <a:cubicBezTo>
                  <a:pt x="3684" y="3760"/>
                  <a:pt x="3684" y="4086"/>
                  <a:pt x="3684" y="4086"/>
                </a:cubicBezTo>
                <a:cubicBezTo>
                  <a:pt x="3684" y="4086"/>
                  <a:pt x="3534" y="4111"/>
                  <a:pt x="3308" y="4311"/>
                </a:cubicBezTo>
                <a:cubicBezTo>
                  <a:pt x="3108" y="4487"/>
                  <a:pt x="2882" y="4938"/>
                  <a:pt x="2882" y="4938"/>
                </a:cubicBezTo>
                <a:cubicBezTo>
                  <a:pt x="2882" y="4938"/>
                  <a:pt x="2708" y="4785"/>
                  <a:pt x="2440" y="4785"/>
                </a:cubicBezTo>
                <a:cubicBezTo>
                  <a:pt x="2421" y="4785"/>
                  <a:pt x="2401" y="4786"/>
                  <a:pt x="2381" y="4788"/>
                </a:cubicBezTo>
                <a:cubicBezTo>
                  <a:pt x="2055" y="4838"/>
                  <a:pt x="1880" y="4988"/>
                  <a:pt x="1755" y="4988"/>
                </a:cubicBezTo>
                <a:cubicBezTo>
                  <a:pt x="1604" y="4988"/>
                  <a:pt x="1479" y="4687"/>
                  <a:pt x="1028" y="4612"/>
                </a:cubicBezTo>
                <a:cubicBezTo>
                  <a:pt x="969" y="4604"/>
                  <a:pt x="913" y="4599"/>
                  <a:pt x="861" y="4599"/>
                </a:cubicBezTo>
                <a:cubicBezTo>
                  <a:pt x="452" y="4599"/>
                  <a:pt x="259" y="4869"/>
                  <a:pt x="126" y="5515"/>
                </a:cubicBezTo>
                <a:cubicBezTo>
                  <a:pt x="0" y="6166"/>
                  <a:pt x="151" y="7043"/>
                  <a:pt x="151" y="7043"/>
                </a:cubicBezTo>
                <a:lnTo>
                  <a:pt x="652" y="6968"/>
                </a:lnTo>
                <a:cubicBezTo>
                  <a:pt x="652" y="6968"/>
                  <a:pt x="577" y="6016"/>
                  <a:pt x="677" y="5790"/>
                </a:cubicBezTo>
                <a:cubicBezTo>
                  <a:pt x="736" y="5613"/>
                  <a:pt x="810" y="5483"/>
                  <a:pt x="924" y="5483"/>
                </a:cubicBezTo>
                <a:cubicBezTo>
                  <a:pt x="955" y="5483"/>
                  <a:pt x="990" y="5493"/>
                  <a:pt x="1028" y="5515"/>
                </a:cubicBezTo>
                <a:cubicBezTo>
                  <a:pt x="1176" y="5599"/>
                  <a:pt x="1270" y="5701"/>
                  <a:pt x="1401" y="5701"/>
                </a:cubicBezTo>
                <a:cubicBezTo>
                  <a:pt x="1426" y="5701"/>
                  <a:pt x="1451" y="5698"/>
                  <a:pt x="1479" y="5690"/>
                </a:cubicBezTo>
                <a:cubicBezTo>
                  <a:pt x="1601" y="5655"/>
                  <a:pt x="1505" y="5608"/>
                  <a:pt x="1528" y="5608"/>
                </a:cubicBezTo>
                <a:cubicBezTo>
                  <a:pt x="1538" y="5608"/>
                  <a:pt x="1571" y="5617"/>
                  <a:pt x="1654" y="5640"/>
                </a:cubicBezTo>
                <a:cubicBezTo>
                  <a:pt x="1930" y="5740"/>
                  <a:pt x="2105" y="6091"/>
                  <a:pt x="2782" y="6291"/>
                </a:cubicBezTo>
                <a:cubicBezTo>
                  <a:pt x="2985" y="6344"/>
                  <a:pt x="3245" y="6381"/>
                  <a:pt x="3531" y="6381"/>
                </a:cubicBezTo>
                <a:cubicBezTo>
                  <a:pt x="4196" y="6381"/>
                  <a:pt x="5003" y="6181"/>
                  <a:pt x="5564" y="5515"/>
                </a:cubicBezTo>
                <a:cubicBezTo>
                  <a:pt x="6366" y="4562"/>
                  <a:pt x="6642" y="3309"/>
                  <a:pt x="6116" y="2156"/>
                </a:cubicBezTo>
                <a:cubicBezTo>
                  <a:pt x="5661" y="1185"/>
                  <a:pt x="5308" y="1100"/>
                  <a:pt x="4946" y="1100"/>
                </a:cubicBezTo>
                <a:cubicBezTo>
                  <a:pt x="4869" y="1100"/>
                  <a:pt x="4791" y="1103"/>
                  <a:pt x="4712" y="1103"/>
                </a:cubicBezTo>
                <a:cubicBezTo>
                  <a:pt x="4261" y="1103"/>
                  <a:pt x="4085" y="1555"/>
                  <a:pt x="3684" y="1555"/>
                </a:cubicBezTo>
                <a:cubicBezTo>
                  <a:pt x="3283" y="1555"/>
                  <a:pt x="3308" y="1454"/>
                  <a:pt x="3133" y="1053"/>
                </a:cubicBezTo>
                <a:cubicBezTo>
                  <a:pt x="3058" y="853"/>
                  <a:pt x="3008" y="101"/>
                  <a:pt x="3008" y="101"/>
                </a:cubicBezTo>
                <a:lnTo>
                  <a:pt x="2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01"/>
          <p:cNvSpPr/>
          <p:nvPr/>
        </p:nvSpPr>
        <p:spPr>
          <a:xfrm>
            <a:off x="5075541" y="1411624"/>
            <a:ext cx="393349" cy="298108"/>
          </a:xfrm>
          <a:custGeom>
            <a:avLst/>
            <a:gdLst/>
            <a:ahLst/>
            <a:cxnLst/>
            <a:rect l="l" t="t" r="r" b="b"/>
            <a:pathLst>
              <a:path w="7971" h="6041" extrusionOk="0">
                <a:moveTo>
                  <a:pt x="4461" y="0"/>
                </a:moveTo>
                <a:cubicBezTo>
                  <a:pt x="3985" y="0"/>
                  <a:pt x="3910" y="0"/>
                  <a:pt x="3860" y="75"/>
                </a:cubicBezTo>
                <a:cubicBezTo>
                  <a:pt x="3860" y="75"/>
                  <a:pt x="3783" y="11"/>
                  <a:pt x="3538" y="11"/>
                </a:cubicBezTo>
                <a:cubicBezTo>
                  <a:pt x="3441" y="11"/>
                  <a:pt x="3316" y="22"/>
                  <a:pt x="3158" y="50"/>
                </a:cubicBezTo>
                <a:cubicBezTo>
                  <a:pt x="2607" y="150"/>
                  <a:pt x="2356" y="75"/>
                  <a:pt x="2156" y="251"/>
                </a:cubicBezTo>
                <a:cubicBezTo>
                  <a:pt x="1980" y="401"/>
                  <a:pt x="1304" y="602"/>
                  <a:pt x="1253" y="727"/>
                </a:cubicBezTo>
                <a:cubicBezTo>
                  <a:pt x="1053" y="827"/>
                  <a:pt x="852" y="1078"/>
                  <a:pt x="878" y="1153"/>
                </a:cubicBezTo>
                <a:cubicBezTo>
                  <a:pt x="878" y="1153"/>
                  <a:pt x="874" y="1153"/>
                  <a:pt x="867" y="1153"/>
                </a:cubicBezTo>
                <a:cubicBezTo>
                  <a:pt x="822" y="1153"/>
                  <a:pt x="630" y="1172"/>
                  <a:pt x="476" y="1479"/>
                </a:cubicBezTo>
                <a:cubicBezTo>
                  <a:pt x="301" y="1830"/>
                  <a:pt x="201" y="2231"/>
                  <a:pt x="201" y="2231"/>
                </a:cubicBezTo>
                <a:cubicBezTo>
                  <a:pt x="201" y="2231"/>
                  <a:pt x="101" y="2306"/>
                  <a:pt x="126" y="2456"/>
                </a:cubicBezTo>
                <a:cubicBezTo>
                  <a:pt x="126" y="2456"/>
                  <a:pt x="0" y="2732"/>
                  <a:pt x="25" y="3033"/>
                </a:cubicBezTo>
                <a:cubicBezTo>
                  <a:pt x="75" y="3308"/>
                  <a:pt x="251" y="3333"/>
                  <a:pt x="251" y="3459"/>
                </a:cubicBezTo>
                <a:cubicBezTo>
                  <a:pt x="251" y="3459"/>
                  <a:pt x="126" y="3734"/>
                  <a:pt x="476" y="3985"/>
                </a:cubicBezTo>
                <a:cubicBezTo>
                  <a:pt x="727" y="4164"/>
                  <a:pt x="939" y="4190"/>
                  <a:pt x="1040" y="4190"/>
                </a:cubicBezTo>
                <a:cubicBezTo>
                  <a:pt x="1081" y="4190"/>
                  <a:pt x="1103" y="4186"/>
                  <a:pt x="1103" y="4186"/>
                </a:cubicBezTo>
                <a:cubicBezTo>
                  <a:pt x="1103" y="4186"/>
                  <a:pt x="1357" y="4270"/>
                  <a:pt x="1547" y="4270"/>
                </a:cubicBezTo>
                <a:cubicBezTo>
                  <a:pt x="1611" y="4270"/>
                  <a:pt x="1667" y="4261"/>
                  <a:pt x="1705" y="4236"/>
                </a:cubicBezTo>
                <a:cubicBezTo>
                  <a:pt x="1705" y="4236"/>
                  <a:pt x="1786" y="4209"/>
                  <a:pt x="1845" y="4209"/>
                </a:cubicBezTo>
                <a:cubicBezTo>
                  <a:pt x="1885" y="4209"/>
                  <a:pt x="1915" y="4221"/>
                  <a:pt x="1905" y="4261"/>
                </a:cubicBezTo>
                <a:cubicBezTo>
                  <a:pt x="1905" y="4261"/>
                  <a:pt x="1805" y="4386"/>
                  <a:pt x="1805" y="4486"/>
                </a:cubicBezTo>
                <a:cubicBezTo>
                  <a:pt x="1805" y="4486"/>
                  <a:pt x="1730" y="4637"/>
                  <a:pt x="1805" y="4762"/>
                </a:cubicBezTo>
                <a:cubicBezTo>
                  <a:pt x="1880" y="4887"/>
                  <a:pt x="1955" y="4862"/>
                  <a:pt x="1980" y="4937"/>
                </a:cubicBezTo>
                <a:cubicBezTo>
                  <a:pt x="2005" y="5013"/>
                  <a:pt x="1930" y="5088"/>
                  <a:pt x="2030" y="5213"/>
                </a:cubicBezTo>
                <a:cubicBezTo>
                  <a:pt x="2131" y="5338"/>
                  <a:pt x="2306" y="5288"/>
                  <a:pt x="2356" y="5338"/>
                </a:cubicBezTo>
                <a:cubicBezTo>
                  <a:pt x="2376" y="5358"/>
                  <a:pt x="2678" y="5586"/>
                  <a:pt x="3103" y="5586"/>
                </a:cubicBezTo>
                <a:cubicBezTo>
                  <a:pt x="3229" y="5586"/>
                  <a:pt x="3366" y="5566"/>
                  <a:pt x="3509" y="5514"/>
                </a:cubicBezTo>
                <a:cubicBezTo>
                  <a:pt x="3509" y="5514"/>
                  <a:pt x="3533" y="5518"/>
                  <a:pt x="3570" y="5518"/>
                </a:cubicBezTo>
                <a:cubicBezTo>
                  <a:pt x="3625" y="5518"/>
                  <a:pt x="3710" y="5509"/>
                  <a:pt x="3785" y="5464"/>
                </a:cubicBezTo>
                <a:cubicBezTo>
                  <a:pt x="3910" y="5414"/>
                  <a:pt x="4136" y="5213"/>
                  <a:pt x="4136" y="5213"/>
                </a:cubicBezTo>
                <a:lnTo>
                  <a:pt x="4512" y="5188"/>
                </a:lnTo>
                <a:lnTo>
                  <a:pt x="4637" y="5364"/>
                </a:lnTo>
                <a:cubicBezTo>
                  <a:pt x="4637" y="5364"/>
                  <a:pt x="4587" y="5514"/>
                  <a:pt x="4737" y="5639"/>
                </a:cubicBezTo>
                <a:cubicBezTo>
                  <a:pt x="4795" y="5687"/>
                  <a:pt x="4845" y="5702"/>
                  <a:pt x="4886" y="5702"/>
                </a:cubicBezTo>
                <a:cubicBezTo>
                  <a:pt x="4950" y="5702"/>
                  <a:pt x="4988" y="5664"/>
                  <a:pt x="4988" y="5664"/>
                </a:cubicBezTo>
                <a:cubicBezTo>
                  <a:pt x="4988" y="5664"/>
                  <a:pt x="5163" y="5714"/>
                  <a:pt x="5238" y="5815"/>
                </a:cubicBezTo>
                <a:cubicBezTo>
                  <a:pt x="5314" y="5890"/>
                  <a:pt x="5364" y="6040"/>
                  <a:pt x="5464" y="6040"/>
                </a:cubicBezTo>
                <a:cubicBezTo>
                  <a:pt x="5539" y="6040"/>
                  <a:pt x="5690" y="5765"/>
                  <a:pt x="5690" y="5765"/>
                </a:cubicBezTo>
                <a:cubicBezTo>
                  <a:pt x="5690" y="5765"/>
                  <a:pt x="6893" y="5639"/>
                  <a:pt x="7118" y="4812"/>
                </a:cubicBezTo>
                <a:lnTo>
                  <a:pt x="7344" y="4762"/>
                </a:lnTo>
                <a:cubicBezTo>
                  <a:pt x="7344" y="4762"/>
                  <a:pt x="7745" y="4637"/>
                  <a:pt x="7745" y="4236"/>
                </a:cubicBezTo>
                <a:cubicBezTo>
                  <a:pt x="7745" y="4236"/>
                  <a:pt x="7945" y="3960"/>
                  <a:pt x="7845" y="3709"/>
                </a:cubicBezTo>
                <a:cubicBezTo>
                  <a:pt x="7845" y="3709"/>
                  <a:pt x="7945" y="3584"/>
                  <a:pt x="7945" y="3484"/>
                </a:cubicBezTo>
                <a:cubicBezTo>
                  <a:pt x="7945" y="3409"/>
                  <a:pt x="7895" y="3384"/>
                  <a:pt x="7895" y="3384"/>
                </a:cubicBezTo>
                <a:cubicBezTo>
                  <a:pt x="7895" y="3384"/>
                  <a:pt x="7970" y="3258"/>
                  <a:pt x="7820" y="2882"/>
                </a:cubicBezTo>
                <a:cubicBezTo>
                  <a:pt x="7681" y="2586"/>
                  <a:pt x="7652" y="2554"/>
                  <a:pt x="7646" y="2554"/>
                </a:cubicBezTo>
                <a:cubicBezTo>
                  <a:pt x="7645" y="2554"/>
                  <a:pt x="7645" y="2555"/>
                  <a:pt x="7645" y="2556"/>
                </a:cubicBezTo>
                <a:lnTo>
                  <a:pt x="7645" y="2556"/>
                </a:lnTo>
                <a:cubicBezTo>
                  <a:pt x="7646" y="2544"/>
                  <a:pt x="7666" y="2300"/>
                  <a:pt x="7544" y="2080"/>
                </a:cubicBezTo>
                <a:cubicBezTo>
                  <a:pt x="7394" y="1880"/>
                  <a:pt x="7243" y="1830"/>
                  <a:pt x="7243" y="1830"/>
                </a:cubicBezTo>
                <a:cubicBezTo>
                  <a:pt x="7243" y="1830"/>
                  <a:pt x="7168" y="1328"/>
                  <a:pt x="6868" y="1278"/>
                </a:cubicBezTo>
                <a:cubicBezTo>
                  <a:pt x="6868" y="1278"/>
                  <a:pt x="6893" y="1128"/>
                  <a:pt x="6717" y="1003"/>
                </a:cubicBezTo>
                <a:cubicBezTo>
                  <a:pt x="6542" y="877"/>
                  <a:pt x="6441" y="827"/>
                  <a:pt x="6441" y="827"/>
                </a:cubicBezTo>
                <a:cubicBezTo>
                  <a:pt x="6441" y="827"/>
                  <a:pt x="6416" y="727"/>
                  <a:pt x="6291" y="652"/>
                </a:cubicBezTo>
                <a:cubicBezTo>
                  <a:pt x="6141" y="577"/>
                  <a:pt x="5990" y="577"/>
                  <a:pt x="5990" y="577"/>
                </a:cubicBezTo>
                <a:cubicBezTo>
                  <a:pt x="5990" y="577"/>
                  <a:pt x="6091" y="451"/>
                  <a:pt x="5614" y="276"/>
                </a:cubicBezTo>
                <a:cubicBezTo>
                  <a:pt x="5358" y="181"/>
                  <a:pt x="5254" y="159"/>
                  <a:pt x="5213" y="159"/>
                </a:cubicBezTo>
                <a:cubicBezTo>
                  <a:pt x="5178" y="159"/>
                  <a:pt x="5188" y="176"/>
                  <a:pt x="5188" y="176"/>
                </a:cubicBezTo>
                <a:cubicBezTo>
                  <a:pt x="5188" y="176"/>
                  <a:pt x="4963" y="0"/>
                  <a:pt x="44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01"/>
          <p:cNvSpPr/>
          <p:nvPr/>
        </p:nvSpPr>
        <p:spPr>
          <a:xfrm>
            <a:off x="5084818" y="4039630"/>
            <a:ext cx="374794" cy="321647"/>
          </a:xfrm>
          <a:custGeom>
            <a:avLst/>
            <a:gdLst/>
            <a:ahLst/>
            <a:cxnLst/>
            <a:rect l="l" t="t" r="r" b="b"/>
            <a:pathLst>
              <a:path w="7595" h="6518" extrusionOk="0">
                <a:moveTo>
                  <a:pt x="6367" y="1"/>
                </a:moveTo>
                <a:cubicBezTo>
                  <a:pt x="6041" y="1"/>
                  <a:pt x="5740" y="226"/>
                  <a:pt x="5615" y="527"/>
                </a:cubicBezTo>
                <a:cubicBezTo>
                  <a:pt x="5565" y="502"/>
                  <a:pt x="5489" y="477"/>
                  <a:pt x="5414" y="477"/>
                </a:cubicBezTo>
                <a:cubicBezTo>
                  <a:pt x="5189" y="477"/>
                  <a:pt x="5013" y="602"/>
                  <a:pt x="4913" y="778"/>
                </a:cubicBezTo>
                <a:cubicBezTo>
                  <a:pt x="4813" y="728"/>
                  <a:pt x="4713" y="702"/>
                  <a:pt x="4612" y="702"/>
                </a:cubicBezTo>
                <a:cubicBezTo>
                  <a:pt x="4437" y="702"/>
                  <a:pt x="4286" y="778"/>
                  <a:pt x="4161" y="903"/>
                </a:cubicBezTo>
                <a:cubicBezTo>
                  <a:pt x="4036" y="803"/>
                  <a:pt x="3911" y="753"/>
                  <a:pt x="3760" y="753"/>
                </a:cubicBezTo>
                <a:cubicBezTo>
                  <a:pt x="3610" y="753"/>
                  <a:pt x="3484" y="803"/>
                  <a:pt x="3359" y="878"/>
                </a:cubicBezTo>
                <a:cubicBezTo>
                  <a:pt x="3259" y="778"/>
                  <a:pt x="3109" y="728"/>
                  <a:pt x="2933" y="728"/>
                </a:cubicBezTo>
                <a:cubicBezTo>
                  <a:pt x="2833" y="728"/>
                  <a:pt x="2758" y="753"/>
                  <a:pt x="2682" y="778"/>
                </a:cubicBezTo>
                <a:cubicBezTo>
                  <a:pt x="2557" y="652"/>
                  <a:pt x="2407" y="577"/>
                  <a:pt x="2231" y="577"/>
                </a:cubicBezTo>
                <a:lnTo>
                  <a:pt x="2206" y="577"/>
                </a:lnTo>
                <a:cubicBezTo>
                  <a:pt x="2081" y="301"/>
                  <a:pt x="1830" y="126"/>
                  <a:pt x="1504" y="126"/>
                </a:cubicBezTo>
                <a:cubicBezTo>
                  <a:pt x="1154" y="126"/>
                  <a:pt x="853" y="402"/>
                  <a:pt x="778" y="728"/>
                </a:cubicBezTo>
                <a:cubicBezTo>
                  <a:pt x="552" y="828"/>
                  <a:pt x="377" y="1078"/>
                  <a:pt x="377" y="1354"/>
                </a:cubicBezTo>
                <a:cubicBezTo>
                  <a:pt x="377" y="1454"/>
                  <a:pt x="402" y="1555"/>
                  <a:pt x="427" y="1630"/>
                </a:cubicBezTo>
                <a:cubicBezTo>
                  <a:pt x="251" y="1755"/>
                  <a:pt x="151" y="1956"/>
                  <a:pt x="151" y="2206"/>
                </a:cubicBezTo>
                <a:cubicBezTo>
                  <a:pt x="151" y="2206"/>
                  <a:pt x="151" y="2231"/>
                  <a:pt x="151" y="2231"/>
                </a:cubicBezTo>
                <a:cubicBezTo>
                  <a:pt x="51" y="2382"/>
                  <a:pt x="1" y="2532"/>
                  <a:pt x="1" y="2733"/>
                </a:cubicBezTo>
                <a:cubicBezTo>
                  <a:pt x="1" y="2933"/>
                  <a:pt x="76" y="3108"/>
                  <a:pt x="201" y="3259"/>
                </a:cubicBezTo>
                <a:cubicBezTo>
                  <a:pt x="176" y="3334"/>
                  <a:pt x="151" y="3434"/>
                  <a:pt x="151" y="3509"/>
                </a:cubicBezTo>
                <a:cubicBezTo>
                  <a:pt x="151" y="3710"/>
                  <a:pt x="201" y="3860"/>
                  <a:pt x="301" y="4011"/>
                </a:cubicBezTo>
                <a:cubicBezTo>
                  <a:pt x="276" y="4061"/>
                  <a:pt x="276" y="4136"/>
                  <a:pt x="276" y="4211"/>
                </a:cubicBezTo>
                <a:cubicBezTo>
                  <a:pt x="276" y="4713"/>
                  <a:pt x="677" y="5088"/>
                  <a:pt x="1154" y="5088"/>
                </a:cubicBezTo>
                <a:cubicBezTo>
                  <a:pt x="1630" y="5088"/>
                  <a:pt x="2031" y="4713"/>
                  <a:pt x="2031" y="4211"/>
                </a:cubicBezTo>
                <a:cubicBezTo>
                  <a:pt x="2031" y="3986"/>
                  <a:pt x="1931" y="3785"/>
                  <a:pt x="1805" y="3635"/>
                </a:cubicBezTo>
                <a:cubicBezTo>
                  <a:pt x="1805" y="3585"/>
                  <a:pt x="1805" y="3560"/>
                  <a:pt x="1805" y="3509"/>
                </a:cubicBezTo>
                <a:cubicBezTo>
                  <a:pt x="1805" y="3334"/>
                  <a:pt x="1730" y="3159"/>
                  <a:pt x="1630" y="3008"/>
                </a:cubicBezTo>
                <a:cubicBezTo>
                  <a:pt x="1680" y="2933"/>
                  <a:pt x="1680" y="2833"/>
                  <a:pt x="1680" y="2733"/>
                </a:cubicBezTo>
                <a:cubicBezTo>
                  <a:pt x="1680" y="2557"/>
                  <a:pt x="1630" y="2382"/>
                  <a:pt x="1530" y="2256"/>
                </a:cubicBezTo>
                <a:cubicBezTo>
                  <a:pt x="1530" y="2231"/>
                  <a:pt x="1555" y="2206"/>
                  <a:pt x="1555" y="2206"/>
                </a:cubicBezTo>
                <a:cubicBezTo>
                  <a:pt x="1555" y="2081"/>
                  <a:pt x="1504" y="1956"/>
                  <a:pt x="1454" y="1855"/>
                </a:cubicBezTo>
                <a:cubicBezTo>
                  <a:pt x="1530" y="1780"/>
                  <a:pt x="1605" y="1705"/>
                  <a:pt x="1630" y="1605"/>
                </a:cubicBezTo>
                <a:cubicBezTo>
                  <a:pt x="1705" y="1605"/>
                  <a:pt x="1780" y="1580"/>
                  <a:pt x="1855" y="1530"/>
                </a:cubicBezTo>
                <a:cubicBezTo>
                  <a:pt x="1956" y="1630"/>
                  <a:pt x="2081" y="1680"/>
                  <a:pt x="2231" y="1680"/>
                </a:cubicBezTo>
                <a:lnTo>
                  <a:pt x="2357" y="1680"/>
                </a:lnTo>
                <a:cubicBezTo>
                  <a:pt x="2482" y="1880"/>
                  <a:pt x="2682" y="2006"/>
                  <a:pt x="2933" y="2006"/>
                </a:cubicBezTo>
                <a:cubicBezTo>
                  <a:pt x="3083" y="2006"/>
                  <a:pt x="3234" y="1956"/>
                  <a:pt x="3359" y="1855"/>
                </a:cubicBezTo>
                <a:cubicBezTo>
                  <a:pt x="3459" y="1956"/>
                  <a:pt x="3610" y="2006"/>
                  <a:pt x="3760" y="2006"/>
                </a:cubicBezTo>
                <a:cubicBezTo>
                  <a:pt x="3911" y="2006"/>
                  <a:pt x="4061" y="1956"/>
                  <a:pt x="4186" y="1855"/>
                </a:cubicBezTo>
                <a:cubicBezTo>
                  <a:pt x="4286" y="1956"/>
                  <a:pt x="4462" y="2006"/>
                  <a:pt x="4612" y="2006"/>
                </a:cubicBezTo>
                <a:cubicBezTo>
                  <a:pt x="4888" y="2006"/>
                  <a:pt x="5139" y="1855"/>
                  <a:pt x="5239" y="1605"/>
                </a:cubicBezTo>
                <a:cubicBezTo>
                  <a:pt x="5289" y="1630"/>
                  <a:pt x="5339" y="1630"/>
                  <a:pt x="5414" y="1630"/>
                </a:cubicBezTo>
                <a:cubicBezTo>
                  <a:pt x="5590" y="1630"/>
                  <a:pt x="5740" y="1555"/>
                  <a:pt x="5840" y="1429"/>
                </a:cubicBezTo>
                <a:cubicBezTo>
                  <a:pt x="5941" y="1504"/>
                  <a:pt x="6041" y="1555"/>
                  <a:pt x="6141" y="1580"/>
                </a:cubicBezTo>
                <a:cubicBezTo>
                  <a:pt x="6166" y="1730"/>
                  <a:pt x="6216" y="1880"/>
                  <a:pt x="6291" y="1981"/>
                </a:cubicBezTo>
                <a:cubicBezTo>
                  <a:pt x="6241" y="2081"/>
                  <a:pt x="6191" y="2206"/>
                  <a:pt x="6191" y="2332"/>
                </a:cubicBezTo>
                <a:cubicBezTo>
                  <a:pt x="6191" y="2357"/>
                  <a:pt x="6191" y="2407"/>
                  <a:pt x="6216" y="2432"/>
                </a:cubicBezTo>
                <a:cubicBezTo>
                  <a:pt x="6116" y="2482"/>
                  <a:pt x="6041" y="2557"/>
                  <a:pt x="5966" y="2632"/>
                </a:cubicBezTo>
                <a:cubicBezTo>
                  <a:pt x="5840" y="2682"/>
                  <a:pt x="5740" y="2758"/>
                  <a:pt x="5640" y="2833"/>
                </a:cubicBezTo>
                <a:cubicBezTo>
                  <a:pt x="5565" y="2808"/>
                  <a:pt x="5464" y="2783"/>
                  <a:pt x="5389" y="2783"/>
                </a:cubicBezTo>
                <a:cubicBezTo>
                  <a:pt x="5189" y="2783"/>
                  <a:pt x="5013" y="2883"/>
                  <a:pt x="4888" y="3033"/>
                </a:cubicBezTo>
                <a:cubicBezTo>
                  <a:pt x="4788" y="2933"/>
                  <a:pt x="4637" y="2883"/>
                  <a:pt x="4487" y="2883"/>
                </a:cubicBezTo>
                <a:cubicBezTo>
                  <a:pt x="4111" y="2883"/>
                  <a:pt x="3810" y="3209"/>
                  <a:pt x="3810" y="3585"/>
                </a:cubicBezTo>
                <a:cubicBezTo>
                  <a:pt x="3810" y="3610"/>
                  <a:pt x="3810" y="3635"/>
                  <a:pt x="3810" y="3660"/>
                </a:cubicBezTo>
                <a:cubicBezTo>
                  <a:pt x="3560" y="3785"/>
                  <a:pt x="3384" y="4036"/>
                  <a:pt x="3384" y="4337"/>
                </a:cubicBezTo>
                <a:cubicBezTo>
                  <a:pt x="3384" y="4562"/>
                  <a:pt x="3459" y="4738"/>
                  <a:pt x="3610" y="4888"/>
                </a:cubicBezTo>
                <a:cubicBezTo>
                  <a:pt x="3459" y="5013"/>
                  <a:pt x="3384" y="5214"/>
                  <a:pt x="3384" y="5414"/>
                </a:cubicBezTo>
                <a:cubicBezTo>
                  <a:pt x="3384" y="5790"/>
                  <a:pt x="3610" y="6066"/>
                  <a:pt x="3961" y="6166"/>
                </a:cubicBezTo>
                <a:cubicBezTo>
                  <a:pt x="3961" y="6191"/>
                  <a:pt x="3986" y="6216"/>
                  <a:pt x="3986" y="6241"/>
                </a:cubicBezTo>
                <a:cubicBezTo>
                  <a:pt x="4036" y="6392"/>
                  <a:pt x="4136" y="6517"/>
                  <a:pt x="4136" y="6517"/>
                </a:cubicBezTo>
                <a:lnTo>
                  <a:pt x="4161" y="6517"/>
                </a:lnTo>
                <a:cubicBezTo>
                  <a:pt x="4161" y="6517"/>
                  <a:pt x="4261" y="6392"/>
                  <a:pt x="4312" y="6241"/>
                </a:cubicBezTo>
                <a:cubicBezTo>
                  <a:pt x="4312" y="6216"/>
                  <a:pt x="4337" y="6191"/>
                  <a:pt x="4337" y="6166"/>
                </a:cubicBezTo>
                <a:cubicBezTo>
                  <a:pt x="4662" y="6066"/>
                  <a:pt x="4913" y="5790"/>
                  <a:pt x="4913" y="5414"/>
                </a:cubicBezTo>
                <a:cubicBezTo>
                  <a:pt x="4913" y="5214"/>
                  <a:pt x="4838" y="5013"/>
                  <a:pt x="4687" y="4888"/>
                </a:cubicBezTo>
                <a:cubicBezTo>
                  <a:pt x="4838" y="4738"/>
                  <a:pt x="4913" y="4562"/>
                  <a:pt x="4913" y="4337"/>
                </a:cubicBezTo>
                <a:cubicBezTo>
                  <a:pt x="4913" y="4286"/>
                  <a:pt x="4913" y="4211"/>
                  <a:pt x="4888" y="4161"/>
                </a:cubicBezTo>
                <a:cubicBezTo>
                  <a:pt x="4963" y="4086"/>
                  <a:pt x="5038" y="4011"/>
                  <a:pt x="5088" y="3910"/>
                </a:cubicBezTo>
                <a:cubicBezTo>
                  <a:pt x="5189" y="3961"/>
                  <a:pt x="5289" y="4011"/>
                  <a:pt x="5389" y="4011"/>
                </a:cubicBezTo>
                <a:cubicBezTo>
                  <a:pt x="5540" y="4337"/>
                  <a:pt x="5890" y="4587"/>
                  <a:pt x="6291" y="4587"/>
                </a:cubicBezTo>
                <a:cubicBezTo>
                  <a:pt x="6818" y="4587"/>
                  <a:pt x="7269" y="4161"/>
                  <a:pt x="7294" y="3635"/>
                </a:cubicBezTo>
                <a:cubicBezTo>
                  <a:pt x="7394" y="3509"/>
                  <a:pt x="7444" y="3334"/>
                  <a:pt x="7444" y="3159"/>
                </a:cubicBezTo>
                <a:cubicBezTo>
                  <a:pt x="7444" y="3033"/>
                  <a:pt x="7419" y="2933"/>
                  <a:pt x="7369" y="2833"/>
                </a:cubicBezTo>
                <a:cubicBezTo>
                  <a:pt x="7495" y="2707"/>
                  <a:pt x="7595" y="2532"/>
                  <a:pt x="7595" y="2332"/>
                </a:cubicBezTo>
                <a:cubicBezTo>
                  <a:pt x="7595" y="2131"/>
                  <a:pt x="7520" y="1981"/>
                  <a:pt x="7394" y="1855"/>
                </a:cubicBezTo>
                <a:cubicBezTo>
                  <a:pt x="7419" y="1755"/>
                  <a:pt x="7444" y="1680"/>
                  <a:pt x="7444" y="1580"/>
                </a:cubicBezTo>
                <a:cubicBezTo>
                  <a:pt x="7444" y="1354"/>
                  <a:pt x="7319" y="1154"/>
                  <a:pt x="7144" y="1028"/>
                </a:cubicBezTo>
                <a:cubicBezTo>
                  <a:pt x="7169" y="953"/>
                  <a:pt x="7194" y="903"/>
                  <a:pt x="7194" y="803"/>
                </a:cubicBezTo>
                <a:cubicBezTo>
                  <a:pt x="7194" y="377"/>
                  <a:pt x="6818" y="1"/>
                  <a:pt x="6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01"/>
          <p:cNvSpPr/>
          <p:nvPr/>
        </p:nvSpPr>
        <p:spPr>
          <a:xfrm>
            <a:off x="4017425" y="1393175"/>
            <a:ext cx="111300" cy="11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01"/>
          <p:cNvSpPr/>
          <p:nvPr/>
        </p:nvSpPr>
        <p:spPr>
          <a:xfrm>
            <a:off x="4091721" y="2068475"/>
            <a:ext cx="111300" cy="11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01"/>
          <p:cNvSpPr/>
          <p:nvPr/>
        </p:nvSpPr>
        <p:spPr>
          <a:xfrm>
            <a:off x="4091721" y="2427406"/>
            <a:ext cx="111300" cy="11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01"/>
          <p:cNvSpPr/>
          <p:nvPr/>
        </p:nvSpPr>
        <p:spPr>
          <a:xfrm>
            <a:off x="4099124" y="2733045"/>
            <a:ext cx="111300" cy="111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1" name="Google Shape;1511;p101"/>
          <p:cNvCxnSpPr>
            <a:stCxn id="1485" idx="2"/>
            <a:endCxn id="1507" idx="6"/>
          </p:cNvCxnSpPr>
          <p:nvPr/>
        </p:nvCxnSpPr>
        <p:spPr>
          <a:xfrm rot="10800000">
            <a:off x="4128615" y="1448779"/>
            <a:ext cx="810000" cy="111900"/>
          </a:xfrm>
          <a:prstGeom prst="bentConnector3">
            <a:avLst>
              <a:gd name="adj1" fmla="val 49993"/>
            </a:avLst>
          </a:prstGeom>
          <a:noFill/>
          <a:ln w="9525" cap="flat" cmpd="sng">
            <a:solidFill>
              <a:schemeClr val="lt1"/>
            </a:solidFill>
            <a:prstDash val="solid"/>
            <a:round/>
            <a:headEnd type="none" w="med" len="med"/>
            <a:tailEnd type="none" w="med" len="med"/>
          </a:ln>
        </p:spPr>
      </p:cxnSp>
      <p:cxnSp>
        <p:nvCxnSpPr>
          <p:cNvPr id="1512" name="Google Shape;1512;p101"/>
          <p:cNvCxnSpPr>
            <a:stCxn id="1488" idx="2"/>
            <a:endCxn id="1508" idx="6"/>
          </p:cNvCxnSpPr>
          <p:nvPr/>
        </p:nvCxnSpPr>
        <p:spPr>
          <a:xfrm rot="10800000">
            <a:off x="4203015" y="2124104"/>
            <a:ext cx="735600" cy="3165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1513" name="Google Shape;1513;p101"/>
          <p:cNvCxnSpPr>
            <a:stCxn id="1491" idx="2"/>
            <a:endCxn id="1509" idx="6"/>
          </p:cNvCxnSpPr>
          <p:nvPr/>
        </p:nvCxnSpPr>
        <p:spPr>
          <a:xfrm rot="10800000">
            <a:off x="4203015" y="2482929"/>
            <a:ext cx="735600" cy="8376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1514" name="Google Shape;1514;p101"/>
          <p:cNvCxnSpPr>
            <a:stCxn id="1494" idx="2"/>
            <a:endCxn id="1510" idx="4"/>
          </p:cNvCxnSpPr>
          <p:nvPr/>
        </p:nvCxnSpPr>
        <p:spPr>
          <a:xfrm rot="10800000">
            <a:off x="4154715" y="2844454"/>
            <a:ext cx="783900" cy="1356000"/>
          </a:xfrm>
          <a:prstGeom prst="bentConnector2">
            <a:avLst/>
          </a:prstGeom>
          <a:noFill/>
          <a:ln w="9525" cap="flat" cmpd="sng">
            <a:solidFill>
              <a:schemeClr val="lt1"/>
            </a:solidFill>
            <a:prstDash val="solid"/>
            <a:round/>
            <a:headEnd type="none" w="med" len="med"/>
            <a:tailEnd type="none" w="med" len="med"/>
          </a:ln>
        </p:spPr>
      </p:cxnSp>
      <p:sp>
        <p:nvSpPr>
          <p:cNvPr id="1515" name="Google Shape;1515;p101"/>
          <p:cNvSpPr/>
          <p:nvPr/>
        </p:nvSpPr>
        <p:spPr>
          <a:xfrm>
            <a:off x="938900" y="1701213"/>
            <a:ext cx="171000" cy="21885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01"/>
          <p:cNvSpPr/>
          <p:nvPr/>
        </p:nvSpPr>
        <p:spPr>
          <a:xfrm>
            <a:off x="938900" y="2554382"/>
            <a:ext cx="171000" cy="13353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01"/>
          <p:cNvSpPr txBox="1"/>
          <p:nvPr/>
        </p:nvSpPr>
        <p:spPr>
          <a:xfrm>
            <a:off x="713225" y="1181375"/>
            <a:ext cx="6225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60%</a:t>
            </a:r>
            <a:endParaRPr sz="1600">
              <a:solidFill>
                <a:schemeClr val="lt1"/>
              </a:solidFill>
              <a:latin typeface="Abril Fatface"/>
              <a:ea typeface="Abril Fatface"/>
              <a:cs typeface="Abril Fatface"/>
              <a:sym typeface="Abril Fatface"/>
            </a:endParaRPr>
          </a:p>
        </p:txBody>
      </p:sp>
      <p:sp>
        <p:nvSpPr>
          <p:cNvPr id="1518" name="Google Shape;1518;p101"/>
          <p:cNvSpPr/>
          <p:nvPr/>
        </p:nvSpPr>
        <p:spPr>
          <a:xfrm>
            <a:off x="1599341" y="1701213"/>
            <a:ext cx="171000" cy="21885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01"/>
          <p:cNvSpPr/>
          <p:nvPr/>
        </p:nvSpPr>
        <p:spPr>
          <a:xfrm>
            <a:off x="1599350" y="2141073"/>
            <a:ext cx="171000" cy="17487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01"/>
          <p:cNvSpPr txBox="1"/>
          <p:nvPr/>
        </p:nvSpPr>
        <p:spPr>
          <a:xfrm>
            <a:off x="1373663" y="1181375"/>
            <a:ext cx="6225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80%</a:t>
            </a:r>
            <a:endParaRPr sz="1600">
              <a:solidFill>
                <a:schemeClr val="lt1"/>
              </a:solidFill>
              <a:latin typeface="Abril Fatface"/>
              <a:ea typeface="Abril Fatface"/>
              <a:cs typeface="Abril Fatface"/>
              <a:sym typeface="Abril Fatface"/>
            </a:endParaRPr>
          </a:p>
        </p:txBody>
      </p:sp>
      <p:sp>
        <p:nvSpPr>
          <p:cNvPr id="1521" name="Google Shape;1521;p101"/>
          <p:cNvSpPr/>
          <p:nvPr/>
        </p:nvSpPr>
        <p:spPr>
          <a:xfrm>
            <a:off x="2259783" y="1701213"/>
            <a:ext cx="171000" cy="21885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01"/>
          <p:cNvSpPr/>
          <p:nvPr/>
        </p:nvSpPr>
        <p:spPr>
          <a:xfrm>
            <a:off x="2259775" y="2851850"/>
            <a:ext cx="171000" cy="10380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01"/>
          <p:cNvSpPr txBox="1"/>
          <p:nvPr/>
        </p:nvSpPr>
        <p:spPr>
          <a:xfrm>
            <a:off x="2034100" y="1181375"/>
            <a:ext cx="6225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45%</a:t>
            </a:r>
            <a:endParaRPr sz="1600">
              <a:solidFill>
                <a:schemeClr val="lt1"/>
              </a:solidFill>
              <a:latin typeface="Abril Fatface"/>
              <a:ea typeface="Abril Fatface"/>
              <a:cs typeface="Abril Fatface"/>
              <a:sym typeface="Abril Fatface"/>
            </a:endParaRPr>
          </a:p>
        </p:txBody>
      </p:sp>
      <p:sp>
        <p:nvSpPr>
          <p:cNvPr id="1524" name="Google Shape;1524;p101"/>
          <p:cNvSpPr/>
          <p:nvPr/>
        </p:nvSpPr>
        <p:spPr>
          <a:xfrm>
            <a:off x="2920224" y="1701213"/>
            <a:ext cx="171000" cy="21885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01"/>
          <p:cNvSpPr/>
          <p:nvPr/>
        </p:nvSpPr>
        <p:spPr>
          <a:xfrm>
            <a:off x="2920225" y="1956300"/>
            <a:ext cx="171000" cy="1933500"/>
          </a:xfrm>
          <a:prstGeom prst="roundRect">
            <a:avLst>
              <a:gd name="adj" fmla="val 5000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01"/>
          <p:cNvSpPr txBox="1"/>
          <p:nvPr/>
        </p:nvSpPr>
        <p:spPr>
          <a:xfrm>
            <a:off x="2694538" y="1181375"/>
            <a:ext cx="62250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Abril Fatface"/>
                <a:ea typeface="Abril Fatface"/>
                <a:cs typeface="Abril Fatface"/>
                <a:sym typeface="Abril Fatface"/>
              </a:rPr>
              <a:t>90%</a:t>
            </a:r>
            <a:endParaRPr sz="1600">
              <a:solidFill>
                <a:schemeClr val="lt1"/>
              </a:solidFill>
              <a:latin typeface="Abril Fatface"/>
              <a:ea typeface="Abril Fatface"/>
              <a:cs typeface="Abril Fatface"/>
              <a:sym typeface="Abril Fatface"/>
            </a:endParaRPr>
          </a:p>
        </p:txBody>
      </p:sp>
      <p:sp>
        <p:nvSpPr>
          <p:cNvPr id="1527" name="Google Shape;1527;p101"/>
          <p:cNvSpPr/>
          <p:nvPr/>
        </p:nvSpPr>
        <p:spPr>
          <a:xfrm>
            <a:off x="809000" y="4103251"/>
            <a:ext cx="430800" cy="430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01"/>
          <p:cNvSpPr/>
          <p:nvPr/>
        </p:nvSpPr>
        <p:spPr>
          <a:xfrm>
            <a:off x="1464300" y="4103251"/>
            <a:ext cx="430800" cy="430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01"/>
          <p:cNvSpPr/>
          <p:nvPr/>
        </p:nvSpPr>
        <p:spPr>
          <a:xfrm>
            <a:off x="2119600" y="4103251"/>
            <a:ext cx="430800" cy="430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01"/>
          <p:cNvSpPr/>
          <p:nvPr/>
        </p:nvSpPr>
        <p:spPr>
          <a:xfrm>
            <a:off x="2790400" y="4103251"/>
            <a:ext cx="430800" cy="430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01"/>
          <p:cNvSpPr/>
          <p:nvPr/>
        </p:nvSpPr>
        <p:spPr>
          <a:xfrm>
            <a:off x="1570276" y="4212971"/>
            <a:ext cx="218814" cy="211359"/>
          </a:xfrm>
          <a:custGeom>
            <a:avLst/>
            <a:gdLst/>
            <a:ahLst/>
            <a:cxnLst/>
            <a:rect l="l" t="t" r="r" b="b"/>
            <a:pathLst>
              <a:path w="6868" h="6634" extrusionOk="0">
                <a:moveTo>
                  <a:pt x="3434" y="0"/>
                </a:moveTo>
                <a:cubicBezTo>
                  <a:pt x="3390" y="0"/>
                  <a:pt x="3347" y="13"/>
                  <a:pt x="3309" y="38"/>
                </a:cubicBezTo>
                <a:cubicBezTo>
                  <a:pt x="3259" y="63"/>
                  <a:pt x="3234" y="113"/>
                  <a:pt x="3234" y="188"/>
                </a:cubicBezTo>
                <a:lnTo>
                  <a:pt x="3259" y="2093"/>
                </a:lnTo>
                <a:cubicBezTo>
                  <a:pt x="3259" y="2093"/>
                  <a:pt x="3203" y="2204"/>
                  <a:pt x="3151" y="2204"/>
                </a:cubicBezTo>
                <a:cubicBezTo>
                  <a:pt x="3125" y="2204"/>
                  <a:pt x="3100" y="2176"/>
                  <a:pt x="3083" y="2093"/>
                </a:cubicBezTo>
                <a:cubicBezTo>
                  <a:pt x="3058" y="1842"/>
                  <a:pt x="3058" y="815"/>
                  <a:pt x="2958" y="564"/>
                </a:cubicBezTo>
                <a:cubicBezTo>
                  <a:pt x="2881" y="395"/>
                  <a:pt x="2711" y="273"/>
                  <a:pt x="2503" y="273"/>
                </a:cubicBezTo>
                <a:cubicBezTo>
                  <a:pt x="2372" y="273"/>
                  <a:pt x="2227" y="322"/>
                  <a:pt x="2081" y="439"/>
                </a:cubicBezTo>
                <a:cubicBezTo>
                  <a:pt x="1705" y="740"/>
                  <a:pt x="627" y="2469"/>
                  <a:pt x="377" y="3371"/>
                </a:cubicBezTo>
                <a:cubicBezTo>
                  <a:pt x="151" y="4298"/>
                  <a:pt x="1" y="5426"/>
                  <a:pt x="51" y="5877"/>
                </a:cubicBezTo>
                <a:cubicBezTo>
                  <a:pt x="74" y="6278"/>
                  <a:pt x="209" y="6634"/>
                  <a:pt x="557" y="6634"/>
                </a:cubicBezTo>
                <a:cubicBezTo>
                  <a:pt x="580" y="6634"/>
                  <a:pt x="603" y="6632"/>
                  <a:pt x="627" y="6629"/>
                </a:cubicBezTo>
                <a:cubicBezTo>
                  <a:pt x="1053" y="6604"/>
                  <a:pt x="1504" y="6354"/>
                  <a:pt x="1605" y="6228"/>
                </a:cubicBezTo>
                <a:cubicBezTo>
                  <a:pt x="1705" y="6128"/>
                  <a:pt x="1730" y="5978"/>
                  <a:pt x="2081" y="5978"/>
                </a:cubicBezTo>
                <a:cubicBezTo>
                  <a:pt x="2432" y="5978"/>
                  <a:pt x="2883" y="5902"/>
                  <a:pt x="2983" y="5577"/>
                </a:cubicBezTo>
                <a:cubicBezTo>
                  <a:pt x="3083" y="5251"/>
                  <a:pt x="3234" y="4374"/>
                  <a:pt x="3259" y="3998"/>
                </a:cubicBezTo>
                <a:cubicBezTo>
                  <a:pt x="3284" y="3622"/>
                  <a:pt x="3234" y="3421"/>
                  <a:pt x="3259" y="3121"/>
                </a:cubicBezTo>
                <a:cubicBezTo>
                  <a:pt x="3284" y="2820"/>
                  <a:pt x="3284" y="2569"/>
                  <a:pt x="3284" y="2569"/>
                </a:cubicBezTo>
                <a:cubicBezTo>
                  <a:pt x="3284" y="2569"/>
                  <a:pt x="3359" y="2619"/>
                  <a:pt x="3434" y="2619"/>
                </a:cubicBezTo>
                <a:cubicBezTo>
                  <a:pt x="3509" y="2619"/>
                  <a:pt x="3585" y="2569"/>
                  <a:pt x="3585" y="2569"/>
                </a:cubicBezTo>
                <a:cubicBezTo>
                  <a:pt x="3585" y="2569"/>
                  <a:pt x="3585" y="2820"/>
                  <a:pt x="3610" y="3121"/>
                </a:cubicBezTo>
                <a:cubicBezTo>
                  <a:pt x="3635" y="3421"/>
                  <a:pt x="3585" y="3622"/>
                  <a:pt x="3610" y="3998"/>
                </a:cubicBezTo>
                <a:cubicBezTo>
                  <a:pt x="3635" y="4374"/>
                  <a:pt x="3785" y="5251"/>
                  <a:pt x="3885" y="5577"/>
                </a:cubicBezTo>
                <a:cubicBezTo>
                  <a:pt x="3986" y="5902"/>
                  <a:pt x="4437" y="5978"/>
                  <a:pt x="4788" y="5978"/>
                </a:cubicBezTo>
                <a:cubicBezTo>
                  <a:pt x="5139" y="5978"/>
                  <a:pt x="5164" y="6128"/>
                  <a:pt x="5264" y="6228"/>
                </a:cubicBezTo>
                <a:cubicBezTo>
                  <a:pt x="5364" y="6354"/>
                  <a:pt x="5815" y="6604"/>
                  <a:pt x="6241" y="6629"/>
                </a:cubicBezTo>
                <a:cubicBezTo>
                  <a:pt x="6267" y="6632"/>
                  <a:pt x="6292" y="6634"/>
                  <a:pt x="6315" y="6634"/>
                </a:cubicBezTo>
                <a:cubicBezTo>
                  <a:pt x="6682" y="6634"/>
                  <a:pt x="6794" y="6278"/>
                  <a:pt x="6818" y="5877"/>
                </a:cubicBezTo>
                <a:cubicBezTo>
                  <a:pt x="6868" y="5426"/>
                  <a:pt x="6718" y="4298"/>
                  <a:pt x="6492" y="3371"/>
                </a:cubicBezTo>
                <a:cubicBezTo>
                  <a:pt x="6241" y="2469"/>
                  <a:pt x="5164" y="740"/>
                  <a:pt x="4788" y="439"/>
                </a:cubicBezTo>
                <a:cubicBezTo>
                  <a:pt x="4642" y="322"/>
                  <a:pt x="4496" y="273"/>
                  <a:pt x="4367" y="273"/>
                </a:cubicBezTo>
                <a:cubicBezTo>
                  <a:pt x="4162" y="273"/>
                  <a:pt x="3997" y="395"/>
                  <a:pt x="3936" y="564"/>
                </a:cubicBezTo>
                <a:cubicBezTo>
                  <a:pt x="3810" y="815"/>
                  <a:pt x="3810" y="1842"/>
                  <a:pt x="3785" y="2093"/>
                </a:cubicBezTo>
                <a:cubicBezTo>
                  <a:pt x="3777" y="2176"/>
                  <a:pt x="3755" y="2204"/>
                  <a:pt x="3729" y="2204"/>
                </a:cubicBezTo>
                <a:cubicBezTo>
                  <a:pt x="3677" y="2204"/>
                  <a:pt x="3610" y="2093"/>
                  <a:pt x="3610" y="2093"/>
                </a:cubicBezTo>
                <a:lnTo>
                  <a:pt x="3635" y="188"/>
                </a:lnTo>
                <a:cubicBezTo>
                  <a:pt x="3635" y="113"/>
                  <a:pt x="3610" y="63"/>
                  <a:pt x="3560" y="38"/>
                </a:cubicBezTo>
                <a:cubicBezTo>
                  <a:pt x="3522" y="13"/>
                  <a:pt x="3478" y="0"/>
                  <a:pt x="34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01"/>
          <p:cNvSpPr/>
          <p:nvPr/>
        </p:nvSpPr>
        <p:spPr>
          <a:xfrm>
            <a:off x="2229176" y="4206440"/>
            <a:ext cx="211614" cy="224422"/>
          </a:xfrm>
          <a:custGeom>
            <a:avLst/>
            <a:gdLst/>
            <a:ahLst/>
            <a:cxnLst/>
            <a:rect l="l" t="t" r="r" b="b"/>
            <a:pathLst>
              <a:path w="6642" h="7044" extrusionOk="0">
                <a:moveTo>
                  <a:pt x="2456" y="1"/>
                </a:moveTo>
                <a:cubicBezTo>
                  <a:pt x="2456" y="1"/>
                  <a:pt x="2206" y="828"/>
                  <a:pt x="2782" y="1705"/>
                </a:cubicBezTo>
                <a:cubicBezTo>
                  <a:pt x="3083" y="2131"/>
                  <a:pt x="3584" y="2231"/>
                  <a:pt x="3584" y="2231"/>
                </a:cubicBezTo>
                <a:cubicBezTo>
                  <a:pt x="3584" y="2231"/>
                  <a:pt x="3534" y="2507"/>
                  <a:pt x="3684" y="2733"/>
                </a:cubicBezTo>
                <a:cubicBezTo>
                  <a:pt x="3810" y="2958"/>
                  <a:pt x="3960" y="3134"/>
                  <a:pt x="3960" y="3134"/>
                </a:cubicBezTo>
                <a:cubicBezTo>
                  <a:pt x="3960" y="3134"/>
                  <a:pt x="3860" y="3234"/>
                  <a:pt x="3760" y="3484"/>
                </a:cubicBezTo>
                <a:cubicBezTo>
                  <a:pt x="3684" y="3760"/>
                  <a:pt x="3684" y="4086"/>
                  <a:pt x="3684" y="4086"/>
                </a:cubicBezTo>
                <a:cubicBezTo>
                  <a:pt x="3684" y="4086"/>
                  <a:pt x="3534" y="4111"/>
                  <a:pt x="3308" y="4311"/>
                </a:cubicBezTo>
                <a:cubicBezTo>
                  <a:pt x="3108" y="4487"/>
                  <a:pt x="2882" y="4938"/>
                  <a:pt x="2882" y="4938"/>
                </a:cubicBezTo>
                <a:cubicBezTo>
                  <a:pt x="2882" y="4938"/>
                  <a:pt x="2708" y="4785"/>
                  <a:pt x="2440" y="4785"/>
                </a:cubicBezTo>
                <a:cubicBezTo>
                  <a:pt x="2421" y="4785"/>
                  <a:pt x="2401" y="4786"/>
                  <a:pt x="2381" y="4788"/>
                </a:cubicBezTo>
                <a:cubicBezTo>
                  <a:pt x="2055" y="4838"/>
                  <a:pt x="1880" y="4988"/>
                  <a:pt x="1755" y="4988"/>
                </a:cubicBezTo>
                <a:cubicBezTo>
                  <a:pt x="1604" y="4988"/>
                  <a:pt x="1479" y="4687"/>
                  <a:pt x="1028" y="4612"/>
                </a:cubicBezTo>
                <a:cubicBezTo>
                  <a:pt x="969" y="4604"/>
                  <a:pt x="913" y="4599"/>
                  <a:pt x="861" y="4599"/>
                </a:cubicBezTo>
                <a:cubicBezTo>
                  <a:pt x="452" y="4599"/>
                  <a:pt x="259" y="4869"/>
                  <a:pt x="126" y="5515"/>
                </a:cubicBezTo>
                <a:cubicBezTo>
                  <a:pt x="0" y="6166"/>
                  <a:pt x="151" y="7043"/>
                  <a:pt x="151" y="7043"/>
                </a:cubicBezTo>
                <a:lnTo>
                  <a:pt x="652" y="6968"/>
                </a:lnTo>
                <a:cubicBezTo>
                  <a:pt x="652" y="6968"/>
                  <a:pt x="577" y="6016"/>
                  <a:pt x="677" y="5790"/>
                </a:cubicBezTo>
                <a:cubicBezTo>
                  <a:pt x="736" y="5613"/>
                  <a:pt x="810" y="5483"/>
                  <a:pt x="924" y="5483"/>
                </a:cubicBezTo>
                <a:cubicBezTo>
                  <a:pt x="955" y="5483"/>
                  <a:pt x="990" y="5493"/>
                  <a:pt x="1028" y="5515"/>
                </a:cubicBezTo>
                <a:cubicBezTo>
                  <a:pt x="1176" y="5599"/>
                  <a:pt x="1270" y="5701"/>
                  <a:pt x="1401" y="5701"/>
                </a:cubicBezTo>
                <a:cubicBezTo>
                  <a:pt x="1426" y="5701"/>
                  <a:pt x="1451" y="5698"/>
                  <a:pt x="1479" y="5690"/>
                </a:cubicBezTo>
                <a:cubicBezTo>
                  <a:pt x="1601" y="5655"/>
                  <a:pt x="1505" y="5608"/>
                  <a:pt x="1528" y="5608"/>
                </a:cubicBezTo>
                <a:cubicBezTo>
                  <a:pt x="1538" y="5608"/>
                  <a:pt x="1571" y="5617"/>
                  <a:pt x="1654" y="5640"/>
                </a:cubicBezTo>
                <a:cubicBezTo>
                  <a:pt x="1930" y="5740"/>
                  <a:pt x="2105" y="6091"/>
                  <a:pt x="2782" y="6291"/>
                </a:cubicBezTo>
                <a:cubicBezTo>
                  <a:pt x="2985" y="6344"/>
                  <a:pt x="3245" y="6381"/>
                  <a:pt x="3531" y="6381"/>
                </a:cubicBezTo>
                <a:cubicBezTo>
                  <a:pt x="4196" y="6381"/>
                  <a:pt x="5003" y="6181"/>
                  <a:pt x="5564" y="5515"/>
                </a:cubicBezTo>
                <a:cubicBezTo>
                  <a:pt x="6366" y="4562"/>
                  <a:pt x="6642" y="3309"/>
                  <a:pt x="6116" y="2156"/>
                </a:cubicBezTo>
                <a:cubicBezTo>
                  <a:pt x="5661" y="1185"/>
                  <a:pt x="5308" y="1100"/>
                  <a:pt x="4946" y="1100"/>
                </a:cubicBezTo>
                <a:cubicBezTo>
                  <a:pt x="4869" y="1100"/>
                  <a:pt x="4791" y="1103"/>
                  <a:pt x="4712" y="1103"/>
                </a:cubicBezTo>
                <a:cubicBezTo>
                  <a:pt x="4261" y="1103"/>
                  <a:pt x="4085" y="1555"/>
                  <a:pt x="3684" y="1555"/>
                </a:cubicBezTo>
                <a:cubicBezTo>
                  <a:pt x="3283" y="1555"/>
                  <a:pt x="3308" y="1454"/>
                  <a:pt x="3133" y="1053"/>
                </a:cubicBezTo>
                <a:cubicBezTo>
                  <a:pt x="3058" y="853"/>
                  <a:pt x="3008" y="101"/>
                  <a:pt x="3008" y="101"/>
                </a:cubicBezTo>
                <a:lnTo>
                  <a:pt x="24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01"/>
          <p:cNvSpPr/>
          <p:nvPr/>
        </p:nvSpPr>
        <p:spPr>
          <a:xfrm>
            <a:off x="897405" y="4222418"/>
            <a:ext cx="253956" cy="192466"/>
          </a:xfrm>
          <a:custGeom>
            <a:avLst/>
            <a:gdLst/>
            <a:ahLst/>
            <a:cxnLst/>
            <a:rect l="l" t="t" r="r" b="b"/>
            <a:pathLst>
              <a:path w="7971" h="6041" extrusionOk="0">
                <a:moveTo>
                  <a:pt x="4461" y="0"/>
                </a:moveTo>
                <a:cubicBezTo>
                  <a:pt x="3985" y="0"/>
                  <a:pt x="3910" y="0"/>
                  <a:pt x="3860" y="75"/>
                </a:cubicBezTo>
                <a:cubicBezTo>
                  <a:pt x="3860" y="75"/>
                  <a:pt x="3783" y="11"/>
                  <a:pt x="3538" y="11"/>
                </a:cubicBezTo>
                <a:cubicBezTo>
                  <a:pt x="3441" y="11"/>
                  <a:pt x="3316" y="22"/>
                  <a:pt x="3158" y="50"/>
                </a:cubicBezTo>
                <a:cubicBezTo>
                  <a:pt x="2607" y="150"/>
                  <a:pt x="2356" y="75"/>
                  <a:pt x="2156" y="251"/>
                </a:cubicBezTo>
                <a:cubicBezTo>
                  <a:pt x="1980" y="401"/>
                  <a:pt x="1304" y="602"/>
                  <a:pt x="1253" y="727"/>
                </a:cubicBezTo>
                <a:cubicBezTo>
                  <a:pt x="1053" y="827"/>
                  <a:pt x="852" y="1078"/>
                  <a:pt x="878" y="1153"/>
                </a:cubicBezTo>
                <a:cubicBezTo>
                  <a:pt x="878" y="1153"/>
                  <a:pt x="874" y="1153"/>
                  <a:pt x="867" y="1153"/>
                </a:cubicBezTo>
                <a:cubicBezTo>
                  <a:pt x="822" y="1153"/>
                  <a:pt x="630" y="1172"/>
                  <a:pt x="476" y="1479"/>
                </a:cubicBezTo>
                <a:cubicBezTo>
                  <a:pt x="301" y="1830"/>
                  <a:pt x="201" y="2231"/>
                  <a:pt x="201" y="2231"/>
                </a:cubicBezTo>
                <a:cubicBezTo>
                  <a:pt x="201" y="2231"/>
                  <a:pt x="101" y="2306"/>
                  <a:pt x="126" y="2456"/>
                </a:cubicBezTo>
                <a:cubicBezTo>
                  <a:pt x="126" y="2456"/>
                  <a:pt x="0" y="2732"/>
                  <a:pt x="25" y="3033"/>
                </a:cubicBezTo>
                <a:cubicBezTo>
                  <a:pt x="75" y="3308"/>
                  <a:pt x="251" y="3333"/>
                  <a:pt x="251" y="3459"/>
                </a:cubicBezTo>
                <a:cubicBezTo>
                  <a:pt x="251" y="3459"/>
                  <a:pt x="126" y="3734"/>
                  <a:pt x="476" y="3985"/>
                </a:cubicBezTo>
                <a:cubicBezTo>
                  <a:pt x="727" y="4164"/>
                  <a:pt x="939" y="4190"/>
                  <a:pt x="1040" y="4190"/>
                </a:cubicBezTo>
                <a:cubicBezTo>
                  <a:pt x="1081" y="4190"/>
                  <a:pt x="1103" y="4186"/>
                  <a:pt x="1103" y="4186"/>
                </a:cubicBezTo>
                <a:cubicBezTo>
                  <a:pt x="1103" y="4186"/>
                  <a:pt x="1357" y="4270"/>
                  <a:pt x="1547" y="4270"/>
                </a:cubicBezTo>
                <a:cubicBezTo>
                  <a:pt x="1611" y="4270"/>
                  <a:pt x="1667" y="4261"/>
                  <a:pt x="1705" y="4236"/>
                </a:cubicBezTo>
                <a:cubicBezTo>
                  <a:pt x="1705" y="4236"/>
                  <a:pt x="1786" y="4209"/>
                  <a:pt x="1845" y="4209"/>
                </a:cubicBezTo>
                <a:cubicBezTo>
                  <a:pt x="1885" y="4209"/>
                  <a:pt x="1915" y="4221"/>
                  <a:pt x="1905" y="4261"/>
                </a:cubicBezTo>
                <a:cubicBezTo>
                  <a:pt x="1905" y="4261"/>
                  <a:pt x="1805" y="4386"/>
                  <a:pt x="1805" y="4486"/>
                </a:cubicBezTo>
                <a:cubicBezTo>
                  <a:pt x="1805" y="4486"/>
                  <a:pt x="1730" y="4637"/>
                  <a:pt x="1805" y="4762"/>
                </a:cubicBezTo>
                <a:cubicBezTo>
                  <a:pt x="1880" y="4887"/>
                  <a:pt x="1955" y="4862"/>
                  <a:pt x="1980" y="4937"/>
                </a:cubicBezTo>
                <a:cubicBezTo>
                  <a:pt x="2005" y="5013"/>
                  <a:pt x="1930" y="5088"/>
                  <a:pt x="2030" y="5213"/>
                </a:cubicBezTo>
                <a:cubicBezTo>
                  <a:pt x="2131" y="5338"/>
                  <a:pt x="2306" y="5288"/>
                  <a:pt x="2356" y="5338"/>
                </a:cubicBezTo>
                <a:cubicBezTo>
                  <a:pt x="2376" y="5358"/>
                  <a:pt x="2678" y="5586"/>
                  <a:pt x="3103" y="5586"/>
                </a:cubicBezTo>
                <a:cubicBezTo>
                  <a:pt x="3229" y="5586"/>
                  <a:pt x="3366" y="5566"/>
                  <a:pt x="3509" y="5514"/>
                </a:cubicBezTo>
                <a:cubicBezTo>
                  <a:pt x="3509" y="5514"/>
                  <a:pt x="3533" y="5518"/>
                  <a:pt x="3570" y="5518"/>
                </a:cubicBezTo>
                <a:cubicBezTo>
                  <a:pt x="3625" y="5518"/>
                  <a:pt x="3710" y="5509"/>
                  <a:pt x="3785" y="5464"/>
                </a:cubicBezTo>
                <a:cubicBezTo>
                  <a:pt x="3910" y="5414"/>
                  <a:pt x="4136" y="5213"/>
                  <a:pt x="4136" y="5213"/>
                </a:cubicBezTo>
                <a:lnTo>
                  <a:pt x="4512" y="5188"/>
                </a:lnTo>
                <a:lnTo>
                  <a:pt x="4637" y="5364"/>
                </a:lnTo>
                <a:cubicBezTo>
                  <a:pt x="4637" y="5364"/>
                  <a:pt x="4587" y="5514"/>
                  <a:pt x="4737" y="5639"/>
                </a:cubicBezTo>
                <a:cubicBezTo>
                  <a:pt x="4795" y="5687"/>
                  <a:pt x="4845" y="5702"/>
                  <a:pt x="4886" y="5702"/>
                </a:cubicBezTo>
                <a:cubicBezTo>
                  <a:pt x="4950" y="5702"/>
                  <a:pt x="4988" y="5664"/>
                  <a:pt x="4988" y="5664"/>
                </a:cubicBezTo>
                <a:cubicBezTo>
                  <a:pt x="4988" y="5664"/>
                  <a:pt x="5163" y="5714"/>
                  <a:pt x="5238" y="5815"/>
                </a:cubicBezTo>
                <a:cubicBezTo>
                  <a:pt x="5314" y="5890"/>
                  <a:pt x="5364" y="6040"/>
                  <a:pt x="5464" y="6040"/>
                </a:cubicBezTo>
                <a:cubicBezTo>
                  <a:pt x="5539" y="6040"/>
                  <a:pt x="5690" y="5765"/>
                  <a:pt x="5690" y="5765"/>
                </a:cubicBezTo>
                <a:cubicBezTo>
                  <a:pt x="5690" y="5765"/>
                  <a:pt x="6893" y="5639"/>
                  <a:pt x="7118" y="4812"/>
                </a:cubicBezTo>
                <a:lnTo>
                  <a:pt x="7344" y="4762"/>
                </a:lnTo>
                <a:cubicBezTo>
                  <a:pt x="7344" y="4762"/>
                  <a:pt x="7745" y="4637"/>
                  <a:pt x="7745" y="4236"/>
                </a:cubicBezTo>
                <a:cubicBezTo>
                  <a:pt x="7745" y="4236"/>
                  <a:pt x="7945" y="3960"/>
                  <a:pt x="7845" y="3709"/>
                </a:cubicBezTo>
                <a:cubicBezTo>
                  <a:pt x="7845" y="3709"/>
                  <a:pt x="7945" y="3584"/>
                  <a:pt x="7945" y="3484"/>
                </a:cubicBezTo>
                <a:cubicBezTo>
                  <a:pt x="7945" y="3409"/>
                  <a:pt x="7895" y="3384"/>
                  <a:pt x="7895" y="3384"/>
                </a:cubicBezTo>
                <a:cubicBezTo>
                  <a:pt x="7895" y="3384"/>
                  <a:pt x="7970" y="3258"/>
                  <a:pt x="7820" y="2882"/>
                </a:cubicBezTo>
                <a:cubicBezTo>
                  <a:pt x="7681" y="2586"/>
                  <a:pt x="7652" y="2554"/>
                  <a:pt x="7646" y="2554"/>
                </a:cubicBezTo>
                <a:cubicBezTo>
                  <a:pt x="7645" y="2554"/>
                  <a:pt x="7645" y="2555"/>
                  <a:pt x="7645" y="2556"/>
                </a:cubicBezTo>
                <a:lnTo>
                  <a:pt x="7645" y="2556"/>
                </a:lnTo>
                <a:cubicBezTo>
                  <a:pt x="7646" y="2544"/>
                  <a:pt x="7666" y="2300"/>
                  <a:pt x="7544" y="2080"/>
                </a:cubicBezTo>
                <a:cubicBezTo>
                  <a:pt x="7394" y="1880"/>
                  <a:pt x="7243" y="1830"/>
                  <a:pt x="7243" y="1830"/>
                </a:cubicBezTo>
                <a:cubicBezTo>
                  <a:pt x="7243" y="1830"/>
                  <a:pt x="7168" y="1328"/>
                  <a:pt x="6868" y="1278"/>
                </a:cubicBezTo>
                <a:cubicBezTo>
                  <a:pt x="6868" y="1278"/>
                  <a:pt x="6893" y="1128"/>
                  <a:pt x="6717" y="1003"/>
                </a:cubicBezTo>
                <a:cubicBezTo>
                  <a:pt x="6542" y="877"/>
                  <a:pt x="6441" y="827"/>
                  <a:pt x="6441" y="827"/>
                </a:cubicBezTo>
                <a:cubicBezTo>
                  <a:pt x="6441" y="827"/>
                  <a:pt x="6416" y="727"/>
                  <a:pt x="6291" y="652"/>
                </a:cubicBezTo>
                <a:cubicBezTo>
                  <a:pt x="6141" y="577"/>
                  <a:pt x="5990" y="577"/>
                  <a:pt x="5990" y="577"/>
                </a:cubicBezTo>
                <a:cubicBezTo>
                  <a:pt x="5990" y="577"/>
                  <a:pt x="6091" y="451"/>
                  <a:pt x="5614" y="276"/>
                </a:cubicBezTo>
                <a:cubicBezTo>
                  <a:pt x="5358" y="181"/>
                  <a:pt x="5254" y="159"/>
                  <a:pt x="5213" y="159"/>
                </a:cubicBezTo>
                <a:cubicBezTo>
                  <a:pt x="5178" y="159"/>
                  <a:pt x="5188" y="176"/>
                  <a:pt x="5188" y="176"/>
                </a:cubicBezTo>
                <a:cubicBezTo>
                  <a:pt x="5188" y="176"/>
                  <a:pt x="4963" y="0"/>
                  <a:pt x="44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01"/>
          <p:cNvSpPr/>
          <p:nvPr/>
        </p:nvSpPr>
        <p:spPr>
          <a:xfrm>
            <a:off x="2884794" y="4214819"/>
            <a:ext cx="241977" cy="207663"/>
          </a:xfrm>
          <a:custGeom>
            <a:avLst/>
            <a:gdLst/>
            <a:ahLst/>
            <a:cxnLst/>
            <a:rect l="l" t="t" r="r" b="b"/>
            <a:pathLst>
              <a:path w="7595" h="6518" extrusionOk="0">
                <a:moveTo>
                  <a:pt x="6367" y="1"/>
                </a:moveTo>
                <a:cubicBezTo>
                  <a:pt x="6041" y="1"/>
                  <a:pt x="5740" y="226"/>
                  <a:pt x="5615" y="527"/>
                </a:cubicBezTo>
                <a:cubicBezTo>
                  <a:pt x="5565" y="502"/>
                  <a:pt x="5489" y="477"/>
                  <a:pt x="5414" y="477"/>
                </a:cubicBezTo>
                <a:cubicBezTo>
                  <a:pt x="5189" y="477"/>
                  <a:pt x="5013" y="602"/>
                  <a:pt x="4913" y="778"/>
                </a:cubicBezTo>
                <a:cubicBezTo>
                  <a:pt x="4813" y="728"/>
                  <a:pt x="4713" y="702"/>
                  <a:pt x="4612" y="702"/>
                </a:cubicBezTo>
                <a:cubicBezTo>
                  <a:pt x="4437" y="702"/>
                  <a:pt x="4286" y="778"/>
                  <a:pt x="4161" y="903"/>
                </a:cubicBezTo>
                <a:cubicBezTo>
                  <a:pt x="4036" y="803"/>
                  <a:pt x="3911" y="753"/>
                  <a:pt x="3760" y="753"/>
                </a:cubicBezTo>
                <a:cubicBezTo>
                  <a:pt x="3610" y="753"/>
                  <a:pt x="3484" y="803"/>
                  <a:pt x="3359" y="878"/>
                </a:cubicBezTo>
                <a:cubicBezTo>
                  <a:pt x="3259" y="778"/>
                  <a:pt x="3109" y="728"/>
                  <a:pt x="2933" y="728"/>
                </a:cubicBezTo>
                <a:cubicBezTo>
                  <a:pt x="2833" y="728"/>
                  <a:pt x="2758" y="753"/>
                  <a:pt x="2682" y="778"/>
                </a:cubicBezTo>
                <a:cubicBezTo>
                  <a:pt x="2557" y="652"/>
                  <a:pt x="2407" y="577"/>
                  <a:pt x="2231" y="577"/>
                </a:cubicBezTo>
                <a:lnTo>
                  <a:pt x="2206" y="577"/>
                </a:lnTo>
                <a:cubicBezTo>
                  <a:pt x="2081" y="301"/>
                  <a:pt x="1830" y="126"/>
                  <a:pt x="1504" y="126"/>
                </a:cubicBezTo>
                <a:cubicBezTo>
                  <a:pt x="1154" y="126"/>
                  <a:pt x="853" y="402"/>
                  <a:pt x="778" y="728"/>
                </a:cubicBezTo>
                <a:cubicBezTo>
                  <a:pt x="552" y="828"/>
                  <a:pt x="377" y="1078"/>
                  <a:pt x="377" y="1354"/>
                </a:cubicBezTo>
                <a:cubicBezTo>
                  <a:pt x="377" y="1454"/>
                  <a:pt x="402" y="1555"/>
                  <a:pt x="427" y="1630"/>
                </a:cubicBezTo>
                <a:cubicBezTo>
                  <a:pt x="251" y="1755"/>
                  <a:pt x="151" y="1956"/>
                  <a:pt x="151" y="2206"/>
                </a:cubicBezTo>
                <a:cubicBezTo>
                  <a:pt x="151" y="2206"/>
                  <a:pt x="151" y="2231"/>
                  <a:pt x="151" y="2231"/>
                </a:cubicBezTo>
                <a:cubicBezTo>
                  <a:pt x="51" y="2382"/>
                  <a:pt x="1" y="2532"/>
                  <a:pt x="1" y="2733"/>
                </a:cubicBezTo>
                <a:cubicBezTo>
                  <a:pt x="1" y="2933"/>
                  <a:pt x="76" y="3108"/>
                  <a:pt x="201" y="3259"/>
                </a:cubicBezTo>
                <a:cubicBezTo>
                  <a:pt x="176" y="3334"/>
                  <a:pt x="151" y="3434"/>
                  <a:pt x="151" y="3509"/>
                </a:cubicBezTo>
                <a:cubicBezTo>
                  <a:pt x="151" y="3710"/>
                  <a:pt x="201" y="3860"/>
                  <a:pt x="301" y="4011"/>
                </a:cubicBezTo>
                <a:cubicBezTo>
                  <a:pt x="276" y="4061"/>
                  <a:pt x="276" y="4136"/>
                  <a:pt x="276" y="4211"/>
                </a:cubicBezTo>
                <a:cubicBezTo>
                  <a:pt x="276" y="4713"/>
                  <a:pt x="677" y="5088"/>
                  <a:pt x="1154" y="5088"/>
                </a:cubicBezTo>
                <a:cubicBezTo>
                  <a:pt x="1630" y="5088"/>
                  <a:pt x="2031" y="4713"/>
                  <a:pt x="2031" y="4211"/>
                </a:cubicBezTo>
                <a:cubicBezTo>
                  <a:pt x="2031" y="3986"/>
                  <a:pt x="1931" y="3785"/>
                  <a:pt x="1805" y="3635"/>
                </a:cubicBezTo>
                <a:cubicBezTo>
                  <a:pt x="1805" y="3585"/>
                  <a:pt x="1805" y="3560"/>
                  <a:pt x="1805" y="3509"/>
                </a:cubicBezTo>
                <a:cubicBezTo>
                  <a:pt x="1805" y="3334"/>
                  <a:pt x="1730" y="3159"/>
                  <a:pt x="1630" y="3008"/>
                </a:cubicBezTo>
                <a:cubicBezTo>
                  <a:pt x="1680" y="2933"/>
                  <a:pt x="1680" y="2833"/>
                  <a:pt x="1680" y="2733"/>
                </a:cubicBezTo>
                <a:cubicBezTo>
                  <a:pt x="1680" y="2557"/>
                  <a:pt x="1630" y="2382"/>
                  <a:pt x="1530" y="2256"/>
                </a:cubicBezTo>
                <a:cubicBezTo>
                  <a:pt x="1530" y="2231"/>
                  <a:pt x="1555" y="2206"/>
                  <a:pt x="1555" y="2206"/>
                </a:cubicBezTo>
                <a:cubicBezTo>
                  <a:pt x="1555" y="2081"/>
                  <a:pt x="1504" y="1956"/>
                  <a:pt x="1454" y="1855"/>
                </a:cubicBezTo>
                <a:cubicBezTo>
                  <a:pt x="1530" y="1780"/>
                  <a:pt x="1605" y="1705"/>
                  <a:pt x="1630" y="1605"/>
                </a:cubicBezTo>
                <a:cubicBezTo>
                  <a:pt x="1705" y="1605"/>
                  <a:pt x="1780" y="1580"/>
                  <a:pt x="1855" y="1530"/>
                </a:cubicBezTo>
                <a:cubicBezTo>
                  <a:pt x="1956" y="1630"/>
                  <a:pt x="2081" y="1680"/>
                  <a:pt x="2231" y="1680"/>
                </a:cubicBezTo>
                <a:lnTo>
                  <a:pt x="2357" y="1680"/>
                </a:lnTo>
                <a:cubicBezTo>
                  <a:pt x="2482" y="1880"/>
                  <a:pt x="2682" y="2006"/>
                  <a:pt x="2933" y="2006"/>
                </a:cubicBezTo>
                <a:cubicBezTo>
                  <a:pt x="3083" y="2006"/>
                  <a:pt x="3234" y="1956"/>
                  <a:pt x="3359" y="1855"/>
                </a:cubicBezTo>
                <a:cubicBezTo>
                  <a:pt x="3459" y="1956"/>
                  <a:pt x="3610" y="2006"/>
                  <a:pt x="3760" y="2006"/>
                </a:cubicBezTo>
                <a:cubicBezTo>
                  <a:pt x="3911" y="2006"/>
                  <a:pt x="4061" y="1956"/>
                  <a:pt x="4186" y="1855"/>
                </a:cubicBezTo>
                <a:cubicBezTo>
                  <a:pt x="4286" y="1956"/>
                  <a:pt x="4462" y="2006"/>
                  <a:pt x="4612" y="2006"/>
                </a:cubicBezTo>
                <a:cubicBezTo>
                  <a:pt x="4888" y="2006"/>
                  <a:pt x="5139" y="1855"/>
                  <a:pt x="5239" y="1605"/>
                </a:cubicBezTo>
                <a:cubicBezTo>
                  <a:pt x="5289" y="1630"/>
                  <a:pt x="5339" y="1630"/>
                  <a:pt x="5414" y="1630"/>
                </a:cubicBezTo>
                <a:cubicBezTo>
                  <a:pt x="5590" y="1630"/>
                  <a:pt x="5740" y="1555"/>
                  <a:pt x="5840" y="1429"/>
                </a:cubicBezTo>
                <a:cubicBezTo>
                  <a:pt x="5941" y="1504"/>
                  <a:pt x="6041" y="1555"/>
                  <a:pt x="6141" y="1580"/>
                </a:cubicBezTo>
                <a:cubicBezTo>
                  <a:pt x="6166" y="1730"/>
                  <a:pt x="6216" y="1880"/>
                  <a:pt x="6291" y="1981"/>
                </a:cubicBezTo>
                <a:cubicBezTo>
                  <a:pt x="6241" y="2081"/>
                  <a:pt x="6191" y="2206"/>
                  <a:pt x="6191" y="2332"/>
                </a:cubicBezTo>
                <a:cubicBezTo>
                  <a:pt x="6191" y="2357"/>
                  <a:pt x="6191" y="2407"/>
                  <a:pt x="6216" y="2432"/>
                </a:cubicBezTo>
                <a:cubicBezTo>
                  <a:pt x="6116" y="2482"/>
                  <a:pt x="6041" y="2557"/>
                  <a:pt x="5966" y="2632"/>
                </a:cubicBezTo>
                <a:cubicBezTo>
                  <a:pt x="5840" y="2682"/>
                  <a:pt x="5740" y="2758"/>
                  <a:pt x="5640" y="2833"/>
                </a:cubicBezTo>
                <a:cubicBezTo>
                  <a:pt x="5565" y="2808"/>
                  <a:pt x="5464" y="2783"/>
                  <a:pt x="5389" y="2783"/>
                </a:cubicBezTo>
                <a:cubicBezTo>
                  <a:pt x="5189" y="2783"/>
                  <a:pt x="5013" y="2883"/>
                  <a:pt x="4888" y="3033"/>
                </a:cubicBezTo>
                <a:cubicBezTo>
                  <a:pt x="4788" y="2933"/>
                  <a:pt x="4637" y="2883"/>
                  <a:pt x="4487" y="2883"/>
                </a:cubicBezTo>
                <a:cubicBezTo>
                  <a:pt x="4111" y="2883"/>
                  <a:pt x="3810" y="3209"/>
                  <a:pt x="3810" y="3585"/>
                </a:cubicBezTo>
                <a:cubicBezTo>
                  <a:pt x="3810" y="3610"/>
                  <a:pt x="3810" y="3635"/>
                  <a:pt x="3810" y="3660"/>
                </a:cubicBezTo>
                <a:cubicBezTo>
                  <a:pt x="3560" y="3785"/>
                  <a:pt x="3384" y="4036"/>
                  <a:pt x="3384" y="4337"/>
                </a:cubicBezTo>
                <a:cubicBezTo>
                  <a:pt x="3384" y="4562"/>
                  <a:pt x="3459" y="4738"/>
                  <a:pt x="3610" y="4888"/>
                </a:cubicBezTo>
                <a:cubicBezTo>
                  <a:pt x="3459" y="5013"/>
                  <a:pt x="3384" y="5214"/>
                  <a:pt x="3384" y="5414"/>
                </a:cubicBezTo>
                <a:cubicBezTo>
                  <a:pt x="3384" y="5790"/>
                  <a:pt x="3610" y="6066"/>
                  <a:pt x="3961" y="6166"/>
                </a:cubicBezTo>
                <a:cubicBezTo>
                  <a:pt x="3961" y="6191"/>
                  <a:pt x="3986" y="6216"/>
                  <a:pt x="3986" y="6241"/>
                </a:cubicBezTo>
                <a:cubicBezTo>
                  <a:pt x="4036" y="6392"/>
                  <a:pt x="4136" y="6517"/>
                  <a:pt x="4136" y="6517"/>
                </a:cubicBezTo>
                <a:lnTo>
                  <a:pt x="4161" y="6517"/>
                </a:lnTo>
                <a:cubicBezTo>
                  <a:pt x="4161" y="6517"/>
                  <a:pt x="4261" y="6392"/>
                  <a:pt x="4312" y="6241"/>
                </a:cubicBezTo>
                <a:cubicBezTo>
                  <a:pt x="4312" y="6216"/>
                  <a:pt x="4337" y="6191"/>
                  <a:pt x="4337" y="6166"/>
                </a:cubicBezTo>
                <a:cubicBezTo>
                  <a:pt x="4662" y="6066"/>
                  <a:pt x="4913" y="5790"/>
                  <a:pt x="4913" y="5414"/>
                </a:cubicBezTo>
                <a:cubicBezTo>
                  <a:pt x="4913" y="5214"/>
                  <a:pt x="4838" y="5013"/>
                  <a:pt x="4687" y="4888"/>
                </a:cubicBezTo>
                <a:cubicBezTo>
                  <a:pt x="4838" y="4738"/>
                  <a:pt x="4913" y="4562"/>
                  <a:pt x="4913" y="4337"/>
                </a:cubicBezTo>
                <a:cubicBezTo>
                  <a:pt x="4913" y="4286"/>
                  <a:pt x="4913" y="4211"/>
                  <a:pt x="4888" y="4161"/>
                </a:cubicBezTo>
                <a:cubicBezTo>
                  <a:pt x="4963" y="4086"/>
                  <a:pt x="5038" y="4011"/>
                  <a:pt x="5088" y="3910"/>
                </a:cubicBezTo>
                <a:cubicBezTo>
                  <a:pt x="5189" y="3961"/>
                  <a:pt x="5289" y="4011"/>
                  <a:pt x="5389" y="4011"/>
                </a:cubicBezTo>
                <a:cubicBezTo>
                  <a:pt x="5540" y="4337"/>
                  <a:pt x="5890" y="4587"/>
                  <a:pt x="6291" y="4587"/>
                </a:cubicBezTo>
                <a:cubicBezTo>
                  <a:pt x="6818" y="4587"/>
                  <a:pt x="7269" y="4161"/>
                  <a:pt x="7294" y="3635"/>
                </a:cubicBezTo>
                <a:cubicBezTo>
                  <a:pt x="7394" y="3509"/>
                  <a:pt x="7444" y="3334"/>
                  <a:pt x="7444" y="3159"/>
                </a:cubicBezTo>
                <a:cubicBezTo>
                  <a:pt x="7444" y="3033"/>
                  <a:pt x="7419" y="2933"/>
                  <a:pt x="7369" y="2833"/>
                </a:cubicBezTo>
                <a:cubicBezTo>
                  <a:pt x="7495" y="2707"/>
                  <a:pt x="7595" y="2532"/>
                  <a:pt x="7595" y="2332"/>
                </a:cubicBezTo>
                <a:cubicBezTo>
                  <a:pt x="7595" y="2131"/>
                  <a:pt x="7520" y="1981"/>
                  <a:pt x="7394" y="1855"/>
                </a:cubicBezTo>
                <a:cubicBezTo>
                  <a:pt x="7419" y="1755"/>
                  <a:pt x="7444" y="1680"/>
                  <a:pt x="7444" y="1580"/>
                </a:cubicBezTo>
                <a:cubicBezTo>
                  <a:pt x="7444" y="1354"/>
                  <a:pt x="7319" y="1154"/>
                  <a:pt x="7144" y="1028"/>
                </a:cubicBezTo>
                <a:cubicBezTo>
                  <a:pt x="7169" y="953"/>
                  <a:pt x="7194" y="903"/>
                  <a:pt x="7194" y="803"/>
                </a:cubicBezTo>
                <a:cubicBezTo>
                  <a:pt x="7194" y="377"/>
                  <a:pt x="6818" y="1"/>
                  <a:pt x="63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grpSp>
        <p:nvGrpSpPr>
          <p:cNvPr id="1539" name="Google Shape;1539;p102"/>
          <p:cNvGrpSpPr/>
          <p:nvPr/>
        </p:nvGrpSpPr>
        <p:grpSpPr>
          <a:xfrm>
            <a:off x="1539065" y="3715140"/>
            <a:ext cx="6065869" cy="898828"/>
            <a:chOff x="1539065" y="3715140"/>
            <a:chExt cx="6065869" cy="898828"/>
          </a:xfrm>
        </p:grpSpPr>
        <p:sp>
          <p:nvSpPr>
            <p:cNvPr id="1540" name="Google Shape;1540;p102"/>
            <p:cNvSpPr/>
            <p:nvPr/>
          </p:nvSpPr>
          <p:spPr>
            <a:xfrm rot="5400000">
              <a:off x="3972625" y="2155275"/>
              <a:ext cx="691500" cy="4018500"/>
            </a:xfrm>
            <a:prstGeom prst="round2SameRect">
              <a:avLst>
                <a:gd name="adj1" fmla="val 30387"/>
                <a:gd name="adj2"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1" name="Google Shape;1541;p102"/>
            <p:cNvGrpSpPr/>
            <p:nvPr/>
          </p:nvGrpSpPr>
          <p:grpSpPr>
            <a:xfrm>
              <a:off x="1539065" y="3715140"/>
              <a:ext cx="765448" cy="898828"/>
              <a:chOff x="2060575" y="3813552"/>
              <a:chExt cx="655349" cy="769544"/>
            </a:xfrm>
          </p:grpSpPr>
          <p:sp>
            <p:nvSpPr>
              <p:cNvPr id="1542" name="Google Shape;1542;p102"/>
              <p:cNvSpPr/>
              <p:nvPr/>
            </p:nvSpPr>
            <p:spPr>
              <a:xfrm>
                <a:off x="2194911" y="4047012"/>
                <a:ext cx="387928" cy="302579"/>
              </a:xfrm>
              <a:custGeom>
                <a:avLst/>
                <a:gdLst/>
                <a:ahLst/>
                <a:cxnLst/>
                <a:rect l="l" t="t" r="r" b="b"/>
                <a:pathLst>
                  <a:path w="7745" h="6041" extrusionOk="0">
                    <a:moveTo>
                      <a:pt x="0" y="1"/>
                    </a:moveTo>
                    <a:lnTo>
                      <a:pt x="0" y="6041"/>
                    </a:lnTo>
                    <a:lnTo>
                      <a:pt x="7745" y="6041"/>
                    </a:lnTo>
                    <a:lnTo>
                      <a:pt x="7745"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02"/>
              <p:cNvSpPr/>
              <p:nvPr/>
            </p:nvSpPr>
            <p:spPr>
              <a:xfrm>
                <a:off x="2582792" y="3813552"/>
                <a:ext cx="133133" cy="769544"/>
              </a:xfrm>
              <a:custGeom>
                <a:avLst/>
                <a:gdLst/>
                <a:ahLst/>
                <a:cxnLst/>
                <a:rect l="l" t="t" r="r" b="b"/>
                <a:pathLst>
                  <a:path w="2658" h="15364" extrusionOk="0">
                    <a:moveTo>
                      <a:pt x="1329" y="0"/>
                    </a:moveTo>
                    <a:cubicBezTo>
                      <a:pt x="577" y="0"/>
                      <a:pt x="1" y="602"/>
                      <a:pt x="1" y="1328"/>
                    </a:cubicBezTo>
                    <a:lnTo>
                      <a:pt x="1" y="14035"/>
                    </a:lnTo>
                    <a:cubicBezTo>
                      <a:pt x="1" y="14762"/>
                      <a:pt x="577" y="15364"/>
                      <a:pt x="1329" y="15364"/>
                    </a:cubicBezTo>
                    <a:cubicBezTo>
                      <a:pt x="2056" y="15364"/>
                      <a:pt x="2657" y="14762"/>
                      <a:pt x="2657" y="14035"/>
                    </a:cubicBezTo>
                    <a:lnTo>
                      <a:pt x="2657" y="1328"/>
                    </a:lnTo>
                    <a:cubicBezTo>
                      <a:pt x="2657" y="602"/>
                      <a:pt x="2056" y="0"/>
                      <a:pt x="132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02"/>
              <p:cNvSpPr/>
              <p:nvPr/>
            </p:nvSpPr>
            <p:spPr>
              <a:xfrm>
                <a:off x="2060575" y="3813552"/>
                <a:ext cx="134385" cy="769544"/>
              </a:xfrm>
              <a:custGeom>
                <a:avLst/>
                <a:gdLst/>
                <a:ahLst/>
                <a:cxnLst/>
                <a:rect l="l" t="t" r="r" b="b"/>
                <a:pathLst>
                  <a:path w="2683" h="15364" extrusionOk="0">
                    <a:moveTo>
                      <a:pt x="1354" y="0"/>
                    </a:moveTo>
                    <a:cubicBezTo>
                      <a:pt x="602" y="0"/>
                      <a:pt x="1" y="602"/>
                      <a:pt x="1" y="1328"/>
                    </a:cubicBezTo>
                    <a:lnTo>
                      <a:pt x="1" y="14035"/>
                    </a:lnTo>
                    <a:cubicBezTo>
                      <a:pt x="1" y="14762"/>
                      <a:pt x="602" y="15364"/>
                      <a:pt x="1354" y="15364"/>
                    </a:cubicBezTo>
                    <a:cubicBezTo>
                      <a:pt x="2081" y="15364"/>
                      <a:pt x="2682" y="14762"/>
                      <a:pt x="2682" y="14035"/>
                    </a:cubicBezTo>
                    <a:lnTo>
                      <a:pt x="2682" y="1328"/>
                    </a:lnTo>
                    <a:cubicBezTo>
                      <a:pt x="2682" y="602"/>
                      <a:pt x="2081" y="0"/>
                      <a:pt x="135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102"/>
            <p:cNvGrpSpPr/>
            <p:nvPr/>
          </p:nvGrpSpPr>
          <p:grpSpPr>
            <a:xfrm>
              <a:off x="6330108" y="3959974"/>
              <a:ext cx="1274825" cy="410627"/>
              <a:chOff x="5544213" y="4023170"/>
              <a:chExt cx="1091460" cy="351564"/>
            </a:xfrm>
          </p:grpSpPr>
          <p:sp>
            <p:nvSpPr>
              <p:cNvPr id="1546" name="Google Shape;1546;p102"/>
              <p:cNvSpPr/>
              <p:nvPr/>
            </p:nvSpPr>
            <p:spPr>
              <a:xfrm>
                <a:off x="5932190" y="4175076"/>
                <a:ext cx="703483" cy="47752"/>
              </a:xfrm>
              <a:custGeom>
                <a:avLst/>
                <a:gdLst/>
                <a:ahLst/>
                <a:cxnLst/>
                <a:rect l="l" t="t" r="r" b="b"/>
                <a:pathLst>
                  <a:path w="22984" h="953" extrusionOk="0">
                    <a:moveTo>
                      <a:pt x="1" y="0"/>
                    </a:moveTo>
                    <a:lnTo>
                      <a:pt x="1" y="953"/>
                    </a:lnTo>
                    <a:lnTo>
                      <a:pt x="22984" y="953"/>
                    </a:lnTo>
                    <a:lnTo>
                      <a:pt x="21780"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02"/>
              <p:cNvSpPr/>
              <p:nvPr/>
            </p:nvSpPr>
            <p:spPr>
              <a:xfrm>
                <a:off x="5604516" y="4078417"/>
                <a:ext cx="327672" cy="239819"/>
              </a:xfrm>
              <a:custGeom>
                <a:avLst/>
                <a:gdLst/>
                <a:ahLst/>
                <a:cxnLst/>
                <a:rect l="l" t="t" r="r" b="b"/>
                <a:pathLst>
                  <a:path w="6542" h="4788" extrusionOk="0">
                    <a:moveTo>
                      <a:pt x="0" y="0"/>
                    </a:moveTo>
                    <a:lnTo>
                      <a:pt x="0" y="4787"/>
                    </a:lnTo>
                    <a:lnTo>
                      <a:pt x="4637" y="4787"/>
                    </a:lnTo>
                    <a:cubicBezTo>
                      <a:pt x="5689" y="4787"/>
                      <a:pt x="6542" y="3935"/>
                      <a:pt x="6542" y="2883"/>
                    </a:cubicBezTo>
                    <a:lnTo>
                      <a:pt x="6542" y="1930"/>
                    </a:lnTo>
                    <a:cubicBezTo>
                      <a:pt x="6542" y="853"/>
                      <a:pt x="5689" y="0"/>
                      <a:pt x="463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02"/>
              <p:cNvSpPr/>
              <p:nvPr/>
            </p:nvSpPr>
            <p:spPr>
              <a:xfrm>
                <a:off x="5544213" y="4023170"/>
                <a:ext cx="60305" cy="351564"/>
              </a:xfrm>
              <a:custGeom>
                <a:avLst/>
                <a:gdLst/>
                <a:ahLst/>
                <a:cxnLst/>
                <a:rect l="l" t="t" r="r" b="b"/>
                <a:pathLst>
                  <a:path w="1204" h="7019" extrusionOk="0">
                    <a:moveTo>
                      <a:pt x="602" y="1"/>
                    </a:moveTo>
                    <a:cubicBezTo>
                      <a:pt x="276" y="1"/>
                      <a:pt x="1" y="251"/>
                      <a:pt x="1" y="602"/>
                    </a:cubicBezTo>
                    <a:lnTo>
                      <a:pt x="1" y="6392"/>
                    </a:lnTo>
                    <a:cubicBezTo>
                      <a:pt x="1" y="6743"/>
                      <a:pt x="276" y="7018"/>
                      <a:pt x="602" y="7018"/>
                    </a:cubicBezTo>
                    <a:cubicBezTo>
                      <a:pt x="953" y="7018"/>
                      <a:pt x="1204" y="6743"/>
                      <a:pt x="1204" y="6392"/>
                    </a:cubicBezTo>
                    <a:lnTo>
                      <a:pt x="1204" y="602"/>
                    </a:lnTo>
                    <a:cubicBezTo>
                      <a:pt x="1204" y="251"/>
                      <a:pt x="953" y="1"/>
                      <a:pt x="60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49" name="Google Shape;1549;p10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Results analysis</a:t>
            </a:r>
            <a:endParaRPr/>
          </a:p>
        </p:txBody>
      </p:sp>
      <p:sp>
        <p:nvSpPr>
          <p:cNvPr id="1550" name="Google Shape;1550;p102"/>
          <p:cNvSpPr/>
          <p:nvPr/>
        </p:nvSpPr>
        <p:spPr>
          <a:xfrm>
            <a:off x="2412699" y="3878375"/>
            <a:ext cx="746100" cy="572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02"/>
          <p:cNvSpPr/>
          <p:nvPr/>
        </p:nvSpPr>
        <p:spPr>
          <a:xfrm>
            <a:off x="3158699" y="3878375"/>
            <a:ext cx="1182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02"/>
          <p:cNvSpPr/>
          <p:nvPr/>
        </p:nvSpPr>
        <p:spPr>
          <a:xfrm>
            <a:off x="4341075" y="3878375"/>
            <a:ext cx="13206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02"/>
          <p:cNvSpPr/>
          <p:nvPr/>
        </p:nvSpPr>
        <p:spPr>
          <a:xfrm rot="5400000">
            <a:off x="5637900" y="3872375"/>
            <a:ext cx="572700" cy="584700"/>
          </a:xfrm>
          <a:prstGeom prst="round2SameRect">
            <a:avLst>
              <a:gd name="adj1" fmla="val 30387"/>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02"/>
          <p:cNvSpPr txBox="1"/>
          <p:nvPr/>
        </p:nvSpPr>
        <p:spPr>
          <a:xfrm>
            <a:off x="6498300" y="1800600"/>
            <a:ext cx="192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Mars is actually </a:t>
            </a:r>
            <a:endParaRPr sz="1600">
              <a:solidFill>
                <a:schemeClr val="lt1"/>
              </a:solidFill>
              <a:latin typeface="Fira Sans"/>
              <a:ea typeface="Fira Sans"/>
              <a:cs typeface="Fira Sans"/>
              <a:sym typeface="Fira Sans"/>
            </a:endParaRPr>
          </a:p>
          <a:p>
            <a:pPr marL="0" lvl="0" indent="0" algn="ctr" rtl="0">
              <a:spcBef>
                <a:spcPts val="0"/>
              </a:spcBef>
              <a:spcAft>
                <a:spcPts val="0"/>
              </a:spcAft>
              <a:buNone/>
            </a:pPr>
            <a:r>
              <a:rPr lang="en" sz="1600">
                <a:solidFill>
                  <a:schemeClr val="lt1"/>
                </a:solidFill>
                <a:latin typeface="Fira Sans"/>
                <a:ea typeface="Fira Sans"/>
                <a:cs typeface="Fira Sans"/>
                <a:sym typeface="Fira Sans"/>
              </a:rPr>
              <a:t>a cold place</a:t>
            </a:r>
            <a:endParaRPr sz="1600">
              <a:solidFill>
                <a:schemeClr val="lt1"/>
              </a:solidFill>
              <a:latin typeface="Fira Sans"/>
              <a:ea typeface="Fira Sans"/>
              <a:cs typeface="Fira Sans"/>
              <a:sym typeface="Fira Sans"/>
            </a:endParaRPr>
          </a:p>
        </p:txBody>
      </p:sp>
      <p:sp>
        <p:nvSpPr>
          <p:cNvPr id="1555" name="Google Shape;1555;p102"/>
          <p:cNvSpPr txBox="1"/>
          <p:nvPr/>
        </p:nvSpPr>
        <p:spPr>
          <a:xfrm>
            <a:off x="4572300" y="1800600"/>
            <a:ext cx="192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Neptune is far away from the Sun</a:t>
            </a:r>
            <a:endParaRPr sz="1600">
              <a:solidFill>
                <a:schemeClr val="lt1"/>
              </a:solidFill>
              <a:latin typeface="Fira Sans"/>
              <a:ea typeface="Fira Sans"/>
              <a:cs typeface="Fira Sans"/>
              <a:sym typeface="Fira Sans"/>
            </a:endParaRPr>
          </a:p>
        </p:txBody>
      </p:sp>
      <p:sp>
        <p:nvSpPr>
          <p:cNvPr id="1556" name="Google Shape;1556;p102"/>
          <p:cNvSpPr txBox="1"/>
          <p:nvPr/>
        </p:nvSpPr>
        <p:spPr>
          <a:xfrm>
            <a:off x="6498300" y="1482000"/>
            <a:ext cx="19260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1557" name="Google Shape;1557;p102"/>
          <p:cNvSpPr txBox="1"/>
          <p:nvPr/>
        </p:nvSpPr>
        <p:spPr>
          <a:xfrm>
            <a:off x="4572300" y="1482000"/>
            <a:ext cx="19260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Neptune</a:t>
            </a:r>
            <a:endParaRPr sz="2400">
              <a:solidFill>
                <a:schemeClr val="lt1"/>
              </a:solidFill>
              <a:latin typeface="Abril Fatface"/>
              <a:ea typeface="Abril Fatface"/>
              <a:cs typeface="Abril Fatface"/>
              <a:sym typeface="Abril Fatface"/>
            </a:endParaRPr>
          </a:p>
        </p:txBody>
      </p:sp>
      <p:sp>
        <p:nvSpPr>
          <p:cNvPr id="1558" name="Google Shape;1558;p102"/>
          <p:cNvSpPr txBox="1"/>
          <p:nvPr/>
        </p:nvSpPr>
        <p:spPr>
          <a:xfrm>
            <a:off x="2646300" y="1482000"/>
            <a:ext cx="19260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Mercury</a:t>
            </a:r>
            <a:endParaRPr sz="2400">
              <a:solidFill>
                <a:schemeClr val="lt1"/>
              </a:solidFill>
              <a:latin typeface="Abril Fatface"/>
              <a:ea typeface="Abril Fatface"/>
              <a:cs typeface="Abril Fatface"/>
              <a:sym typeface="Abril Fatface"/>
            </a:endParaRPr>
          </a:p>
        </p:txBody>
      </p:sp>
      <p:sp>
        <p:nvSpPr>
          <p:cNvPr id="1559" name="Google Shape;1559;p102"/>
          <p:cNvSpPr txBox="1"/>
          <p:nvPr/>
        </p:nvSpPr>
        <p:spPr>
          <a:xfrm>
            <a:off x="2646421" y="1800600"/>
            <a:ext cx="192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Mercury is the smallest planet</a:t>
            </a:r>
            <a:endParaRPr sz="1600">
              <a:solidFill>
                <a:schemeClr val="lt1"/>
              </a:solidFill>
              <a:latin typeface="Fira Sans"/>
              <a:ea typeface="Fira Sans"/>
              <a:cs typeface="Fira Sans"/>
              <a:sym typeface="Fira Sans"/>
            </a:endParaRPr>
          </a:p>
        </p:txBody>
      </p:sp>
      <p:sp>
        <p:nvSpPr>
          <p:cNvPr id="1560" name="Google Shape;1560;p102"/>
          <p:cNvSpPr txBox="1"/>
          <p:nvPr/>
        </p:nvSpPr>
        <p:spPr>
          <a:xfrm>
            <a:off x="720300" y="1482000"/>
            <a:ext cx="19260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chemeClr val="lt1"/>
                </a:solidFill>
                <a:latin typeface="Abril Fatface"/>
                <a:ea typeface="Abril Fatface"/>
                <a:cs typeface="Abril Fatface"/>
                <a:sym typeface="Abril Fatface"/>
              </a:rPr>
              <a:t>Jupiter</a:t>
            </a:r>
            <a:endParaRPr sz="2400">
              <a:solidFill>
                <a:schemeClr val="lt1"/>
              </a:solidFill>
              <a:latin typeface="Abril Fatface"/>
              <a:ea typeface="Abril Fatface"/>
              <a:cs typeface="Abril Fatface"/>
              <a:sym typeface="Abril Fatface"/>
            </a:endParaRPr>
          </a:p>
        </p:txBody>
      </p:sp>
      <p:sp>
        <p:nvSpPr>
          <p:cNvPr id="1561" name="Google Shape;1561;p102"/>
          <p:cNvSpPr txBox="1"/>
          <p:nvPr/>
        </p:nvSpPr>
        <p:spPr>
          <a:xfrm>
            <a:off x="720300" y="1800600"/>
            <a:ext cx="192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a:t>
            </a:r>
            <a:endParaRPr sz="1600">
              <a:solidFill>
                <a:schemeClr val="lt1"/>
              </a:solidFill>
              <a:latin typeface="Fira Sans"/>
              <a:ea typeface="Fira Sans"/>
              <a:cs typeface="Fira Sans"/>
              <a:sym typeface="Fira Sans"/>
            </a:endParaRPr>
          </a:p>
        </p:txBody>
      </p:sp>
      <p:sp>
        <p:nvSpPr>
          <p:cNvPr id="1562" name="Google Shape;1562;p102"/>
          <p:cNvSpPr txBox="1"/>
          <p:nvPr/>
        </p:nvSpPr>
        <p:spPr>
          <a:xfrm>
            <a:off x="1044600" y="2485250"/>
            <a:ext cx="1277400" cy="52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lt1"/>
                </a:solidFill>
                <a:latin typeface="Abril Fatface"/>
                <a:ea typeface="Abril Fatface"/>
                <a:cs typeface="Abril Fatface"/>
                <a:sym typeface="Abril Fatface"/>
              </a:rPr>
              <a:t>20%</a:t>
            </a:r>
            <a:endParaRPr sz="3600">
              <a:solidFill>
                <a:schemeClr val="lt1"/>
              </a:solidFill>
              <a:latin typeface="Abril Fatface"/>
              <a:ea typeface="Abril Fatface"/>
              <a:cs typeface="Abril Fatface"/>
              <a:sym typeface="Abril Fatface"/>
            </a:endParaRPr>
          </a:p>
        </p:txBody>
      </p:sp>
      <p:sp>
        <p:nvSpPr>
          <p:cNvPr id="1563" name="Google Shape;1563;p102"/>
          <p:cNvSpPr txBox="1"/>
          <p:nvPr/>
        </p:nvSpPr>
        <p:spPr>
          <a:xfrm>
            <a:off x="2970575" y="2485250"/>
            <a:ext cx="1277400" cy="52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lt1"/>
                </a:solidFill>
                <a:latin typeface="Abril Fatface"/>
                <a:ea typeface="Abril Fatface"/>
                <a:cs typeface="Abril Fatface"/>
                <a:sym typeface="Abril Fatface"/>
              </a:rPr>
              <a:t>30%</a:t>
            </a:r>
            <a:endParaRPr sz="3600">
              <a:solidFill>
                <a:schemeClr val="lt1"/>
              </a:solidFill>
              <a:latin typeface="Abril Fatface"/>
              <a:ea typeface="Abril Fatface"/>
              <a:cs typeface="Abril Fatface"/>
              <a:sym typeface="Abril Fatface"/>
            </a:endParaRPr>
          </a:p>
        </p:txBody>
      </p:sp>
      <p:sp>
        <p:nvSpPr>
          <p:cNvPr id="1564" name="Google Shape;1564;p102"/>
          <p:cNvSpPr txBox="1"/>
          <p:nvPr/>
        </p:nvSpPr>
        <p:spPr>
          <a:xfrm>
            <a:off x="4896600" y="2485250"/>
            <a:ext cx="1277400" cy="52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lt1"/>
                </a:solidFill>
                <a:latin typeface="Abril Fatface"/>
                <a:ea typeface="Abril Fatface"/>
                <a:cs typeface="Abril Fatface"/>
                <a:sym typeface="Abril Fatface"/>
              </a:rPr>
              <a:t>35%</a:t>
            </a:r>
            <a:endParaRPr sz="3600">
              <a:solidFill>
                <a:schemeClr val="lt1"/>
              </a:solidFill>
              <a:latin typeface="Abril Fatface"/>
              <a:ea typeface="Abril Fatface"/>
              <a:cs typeface="Abril Fatface"/>
              <a:sym typeface="Abril Fatface"/>
            </a:endParaRPr>
          </a:p>
        </p:txBody>
      </p:sp>
      <p:sp>
        <p:nvSpPr>
          <p:cNvPr id="1565" name="Google Shape;1565;p102"/>
          <p:cNvSpPr txBox="1"/>
          <p:nvPr/>
        </p:nvSpPr>
        <p:spPr>
          <a:xfrm>
            <a:off x="6822600" y="2485250"/>
            <a:ext cx="1277400" cy="52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lt1"/>
                </a:solidFill>
                <a:latin typeface="Abril Fatface"/>
                <a:ea typeface="Abril Fatface"/>
                <a:cs typeface="Abril Fatface"/>
                <a:sym typeface="Abril Fatface"/>
              </a:rPr>
              <a:t>15%</a:t>
            </a:r>
            <a:endParaRPr sz="3600">
              <a:solidFill>
                <a:schemeClr val="lt1"/>
              </a:solidFill>
              <a:latin typeface="Abril Fatface"/>
              <a:ea typeface="Abril Fatface"/>
              <a:cs typeface="Abril Fatface"/>
              <a:sym typeface="Abril Fatface"/>
            </a:endParaRPr>
          </a:p>
        </p:txBody>
      </p:sp>
      <p:cxnSp>
        <p:nvCxnSpPr>
          <p:cNvPr id="1566" name="Google Shape;1566;p102"/>
          <p:cNvCxnSpPr>
            <a:stCxn id="1562" idx="2"/>
            <a:endCxn id="1550" idx="0"/>
          </p:cNvCxnSpPr>
          <p:nvPr/>
        </p:nvCxnSpPr>
        <p:spPr>
          <a:xfrm rot="-5400000" flipH="1">
            <a:off x="1800900" y="2893550"/>
            <a:ext cx="867300" cy="1102500"/>
          </a:xfrm>
          <a:prstGeom prst="bentConnector3">
            <a:avLst>
              <a:gd name="adj1" fmla="val 49996"/>
            </a:avLst>
          </a:prstGeom>
          <a:noFill/>
          <a:ln w="19050" cap="flat" cmpd="sng">
            <a:solidFill>
              <a:schemeClr val="dk2"/>
            </a:solidFill>
            <a:prstDash val="solid"/>
            <a:round/>
            <a:headEnd type="none" w="med" len="med"/>
            <a:tailEnd type="none" w="med" len="med"/>
          </a:ln>
        </p:spPr>
      </p:cxnSp>
      <p:cxnSp>
        <p:nvCxnSpPr>
          <p:cNvPr id="1567" name="Google Shape;1567;p102"/>
          <p:cNvCxnSpPr>
            <a:stCxn id="1563" idx="2"/>
            <a:endCxn id="1551" idx="0"/>
          </p:cNvCxnSpPr>
          <p:nvPr/>
        </p:nvCxnSpPr>
        <p:spPr>
          <a:xfrm rot="-5400000" flipH="1">
            <a:off x="3246125" y="3374300"/>
            <a:ext cx="867300" cy="141000"/>
          </a:xfrm>
          <a:prstGeom prst="bentConnector3">
            <a:avLst>
              <a:gd name="adj1" fmla="val 49996"/>
            </a:avLst>
          </a:prstGeom>
          <a:noFill/>
          <a:ln w="19050" cap="flat" cmpd="sng">
            <a:solidFill>
              <a:schemeClr val="lt2"/>
            </a:solidFill>
            <a:prstDash val="solid"/>
            <a:round/>
            <a:headEnd type="none" w="med" len="med"/>
            <a:tailEnd type="none" w="med" len="med"/>
          </a:ln>
        </p:spPr>
      </p:cxnSp>
      <p:cxnSp>
        <p:nvCxnSpPr>
          <p:cNvPr id="1568" name="Google Shape;1568;p102"/>
          <p:cNvCxnSpPr>
            <a:stCxn id="1564" idx="2"/>
            <a:endCxn id="1552" idx="0"/>
          </p:cNvCxnSpPr>
          <p:nvPr/>
        </p:nvCxnSpPr>
        <p:spPr>
          <a:xfrm rot="5400000">
            <a:off x="4834650" y="3177800"/>
            <a:ext cx="867300" cy="534000"/>
          </a:xfrm>
          <a:prstGeom prst="bentConnector3">
            <a:avLst>
              <a:gd name="adj1" fmla="val 49996"/>
            </a:avLst>
          </a:prstGeom>
          <a:noFill/>
          <a:ln w="19050" cap="flat" cmpd="sng">
            <a:solidFill>
              <a:schemeClr val="accent1"/>
            </a:solidFill>
            <a:prstDash val="solid"/>
            <a:round/>
            <a:headEnd type="none" w="med" len="med"/>
            <a:tailEnd type="none" w="med" len="med"/>
          </a:ln>
        </p:spPr>
      </p:cxnSp>
      <p:cxnSp>
        <p:nvCxnSpPr>
          <p:cNvPr id="1569" name="Google Shape;1569;p102"/>
          <p:cNvCxnSpPr>
            <a:stCxn id="1565" idx="2"/>
            <a:endCxn id="1553" idx="2"/>
          </p:cNvCxnSpPr>
          <p:nvPr/>
        </p:nvCxnSpPr>
        <p:spPr>
          <a:xfrm rot="5400000">
            <a:off x="6259200" y="2676350"/>
            <a:ext cx="867300" cy="1536900"/>
          </a:xfrm>
          <a:prstGeom prst="bentConnector3">
            <a:avLst>
              <a:gd name="adj1" fmla="val 49995"/>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03"/>
          <p:cNvSpPr/>
          <p:nvPr/>
        </p:nvSpPr>
        <p:spPr>
          <a:xfrm>
            <a:off x="6178100" y="1482475"/>
            <a:ext cx="2100000" cy="2100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03"/>
          <p:cNvSpPr/>
          <p:nvPr/>
        </p:nvSpPr>
        <p:spPr>
          <a:xfrm>
            <a:off x="865900" y="1482475"/>
            <a:ext cx="2100000" cy="2100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03"/>
          <p:cNvSpPr/>
          <p:nvPr/>
        </p:nvSpPr>
        <p:spPr>
          <a:xfrm>
            <a:off x="3522050" y="2168350"/>
            <a:ext cx="2100000" cy="2100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0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Success rate</a:t>
            </a:r>
            <a:endParaRPr/>
          </a:p>
        </p:txBody>
      </p:sp>
      <p:sp>
        <p:nvSpPr>
          <p:cNvPr id="1578" name="Google Shape;1578;p103"/>
          <p:cNvSpPr txBox="1">
            <a:spLocks noGrp="1"/>
          </p:cNvSpPr>
          <p:nvPr>
            <p:ph type="title" idx="2"/>
          </p:nvPr>
        </p:nvSpPr>
        <p:spPr>
          <a:xfrm>
            <a:off x="815200" y="1812875"/>
            <a:ext cx="2201400" cy="8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75%</a:t>
            </a:r>
            <a:endParaRPr/>
          </a:p>
        </p:txBody>
      </p:sp>
      <p:sp>
        <p:nvSpPr>
          <p:cNvPr id="1579" name="Google Shape;1579;p103"/>
          <p:cNvSpPr txBox="1">
            <a:spLocks noGrp="1"/>
          </p:cNvSpPr>
          <p:nvPr>
            <p:ph type="subTitle" idx="1"/>
          </p:nvPr>
        </p:nvSpPr>
        <p:spPr>
          <a:xfrm>
            <a:off x="815200" y="2666125"/>
            <a:ext cx="2201400" cy="7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Patients cured</a:t>
            </a:r>
            <a:endParaRPr/>
          </a:p>
        </p:txBody>
      </p:sp>
      <p:sp>
        <p:nvSpPr>
          <p:cNvPr id="1580" name="Google Shape;1580;p103"/>
          <p:cNvSpPr txBox="1">
            <a:spLocks noGrp="1"/>
          </p:cNvSpPr>
          <p:nvPr>
            <p:ph type="title" idx="3"/>
          </p:nvPr>
        </p:nvSpPr>
        <p:spPr>
          <a:xfrm>
            <a:off x="3471300" y="2498675"/>
            <a:ext cx="2201400" cy="8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97%</a:t>
            </a:r>
            <a:endParaRPr/>
          </a:p>
        </p:txBody>
      </p:sp>
      <p:sp>
        <p:nvSpPr>
          <p:cNvPr id="1581" name="Google Shape;1581;p103"/>
          <p:cNvSpPr txBox="1">
            <a:spLocks noGrp="1"/>
          </p:cNvSpPr>
          <p:nvPr>
            <p:ph type="subTitle" idx="4"/>
          </p:nvPr>
        </p:nvSpPr>
        <p:spPr>
          <a:xfrm>
            <a:off x="3471300" y="3351925"/>
            <a:ext cx="2201400" cy="7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Without secondary effects</a:t>
            </a:r>
            <a:endParaRPr/>
          </a:p>
        </p:txBody>
      </p:sp>
      <p:sp>
        <p:nvSpPr>
          <p:cNvPr id="1582" name="Google Shape;1582;p103"/>
          <p:cNvSpPr txBox="1">
            <a:spLocks noGrp="1"/>
          </p:cNvSpPr>
          <p:nvPr>
            <p:ph type="title" idx="5"/>
          </p:nvPr>
        </p:nvSpPr>
        <p:spPr>
          <a:xfrm>
            <a:off x="6127400" y="1812875"/>
            <a:ext cx="2201400" cy="8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65%</a:t>
            </a:r>
            <a:endParaRPr/>
          </a:p>
        </p:txBody>
      </p:sp>
      <p:sp>
        <p:nvSpPr>
          <p:cNvPr id="1583" name="Google Shape;1583;p103"/>
          <p:cNvSpPr txBox="1">
            <a:spLocks noGrp="1"/>
          </p:cNvSpPr>
          <p:nvPr>
            <p:ph type="subTitle" idx="6"/>
          </p:nvPr>
        </p:nvSpPr>
        <p:spPr>
          <a:xfrm>
            <a:off x="6127400" y="2666125"/>
            <a:ext cx="2201400" cy="7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Within two days of treatment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104"/>
          <p:cNvSpPr/>
          <p:nvPr/>
        </p:nvSpPr>
        <p:spPr>
          <a:xfrm>
            <a:off x="2925400" y="1243325"/>
            <a:ext cx="3293400" cy="3293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0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Success rate</a:t>
            </a:r>
            <a:endParaRPr/>
          </a:p>
        </p:txBody>
      </p:sp>
      <p:sp>
        <p:nvSpPr>
          <p:cNvPr id="1590" name="Google Shape;1590;p104"/>
          <p:cNvSpPr txBox="1">
            <a:spLocks noGrp="1"/>
          </p:cNvSpPr>
          <p:nvPr>
            <p:ph type="title" idx="2"/>
          </p:nvPr>
        </p:nvSpPr>
        <p:spPr>
          <a:xfrm>
            <a:off x="3038450" y="1862475"/>
            <a:ext cx="3067200" cy="146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90%</a:t>
            </a:r>
            <a:endParaRPr/>
          </a:p>
        </p:txBody>
      </p:sp>
      <p:sp>
        <p:nvSpPr>
          <p:cNvPr id="1591" name="Google Shape;1591;p104"/>
          <p:cNvSpPr txBox="1">
            <a:spLocks noGrp="1"/>
          </p:cNvSpPr>
          <p:nvPr>
            <p:ph type="subTitle" idx="1"/>
          </p:nvPr>
        </p:nvSpPr>
        <p:spPr>
          <a:xfrm>
            <a:off x="3230925" y="3247375"/>
            <a:ext cx="2682300" cy="67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Patients treated without side effects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589"/>
                                        </p:tgtEl>
                                        <p:attrNameLst>
                                          <p:attrName>style.visibility</p:attrName>
                                        </p:attrNameLst>
                                      </p:cBhvr>
                                      <p:to>
                                        <p:strVal val="visible"/>
                                      </p:to>
                                    </p:set>
                                    <p:anim calcmode="lin" valueType="num">
                                      <p:cBhvr additive="base">
                                        <p:cTn id="7" dur="1000"/>
                                        <p:tgtEl>
                                          <p:spTgt spid="1589"/>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1588"/>
                                        </p:tgtEl>
                                        <p:attrNameLst>
                                          <p:attrName>style.visibility</p:attrName>
                                        </p:attrNameLst>
                                      </p:cBhvr>
                                      <p:to>
                                        <p:strVal val="visible"/>
                                      </p:to>
                                    </p:set>
                                    <p:anim calcmode="lin" valueType="num">
                                      <p:cBhvr additive="base">
                                        <p:cTn id="11" dur="1000"/>
                                        <p:tgtEl>
                                          <p:spTgt spid="1588"/>
                                        </p:tgtEl>
                                        <p:attrNameLst>
                                          <p:attrName>ppt_y</p:attrName>
                                        </p:attrNameLst>
                                      </p:cBhvr>
                                      <p:tavLst>
                                        <p:tav tm="0">
                                          <p:val>
                                            <p:strVal val="#ppt_y+1"/>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590"/>
                                        </p:tgtEl>
                                        <p:attrNameLst>
                                          <p:attrName>style.visibility</p:attrName>
                                        </p:attrNameLst>
                                      </p:cBhvr>
                                      <p:to>
                                        <p:strVal val="visible"/>
                                      </p:to>
                                    </p:set>
                                    <p:anim calcmode="lin" valueType="num">
                                      <p:cBhvr additive="base">
                                        <p:cTn id="14" dur="1000"/>
                                        <p:tgtEl>
                                          <p:spTgt spid="1590"/>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91"/>
                                        </p:tgtEl>
                                        <p:attrNameLst>
                                          <p:attrName>style.visibility</p:attrName>
                                        </p:attrNameLst>
                                      </p:cBhvr>
                                      <p:to>
                                        <p:strVal val="visible"/>
                                      </p:to>
                                    </p:set>
                                    <p:anim calcmode="lin" valueType="num">
                                      <p:cBhvr additive="base">
                                        <p:cTn id="17" dur="1000"/>
                                        <p:tgtEl>
                                          <p:spTgt spid="15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105"/>
          <p:cNvSpPr txBox="1">
            <a:spLocks noGrp="1"/>
          </p:cNvSpPr>
          <p:nvPr>
            <p:ph type="title"/>
          </p:nvPr>
        </p:nvSpPr>
        <p:spPr>
          <a:xfrm>
            <a:off x="2364850" y="735750"/>
            <a:ext cx="4414200" cy="64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1597" name="Google Shape;1597;p105"/>
          <p:cNvSpPr txBox="1">
            <a:spLocks noGrp="1"/>
          </p:cNvSpPr>
          <p:nvPr>
            <p:ph type="subTitle" idx="1"/>
          </p:nvPr>
        </p:nvSpPr>
        <p:spPr>
          <a:xfrm>
            <a:off x="2364850" y="1381251"/>
            <a:ext cx="44142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1598" name="Google Shape;1598;p105"/>
          <p:cNvSpPr txBox="1">
            <a:spLocks noGrp="1"/>
          </p:cNvSpPr>
          <p:nvPr>
            <p:ph type="title" idx="2"/>
          </p:nvPr>
        </p:nvSpPr>
        <p:spPr>
          <a:xfrm>
            <a:off x="2364850" y="2047038"/>
            <a:ext cx="4414200" cy="64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333,000.000</a:t>
            </a:r>
            <a:endParaRPr/>
          </a:p>
        </p:txBody>
      </p:sp>
      <p:sp>
        <p:nvSpPr>
          <p:cNvPr id="1599" name="Google Shape;1599;p105"/>
          <p:cNvSpPr txBox="1">
            <a:spLocks noGrp="1"/>
          </p:cNvSpPr>
          <p:nvPr>
            <p:ph type="subTitle" idx="3"/>
          </p:nvPr>
        </p:nvSpPr>
        <p:spPr>
          <a:xfrm>
            <a:off x="2364850" y="2691725"/>
            <a:ext cx="44142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1600" name="Google Shape;1600;p105"/>
          <p:cNvSpPr txBox="1">
            <a:spLocks noGrp="1"/>
          </p:cNvSpPr>
          <p:nvPr>
            <p:ph type="title" idx="4"/>
          </p:nvPr>
        </p:nvSpPr>
        <p:spPr>
          <a:xfrm>
            <a:off x="2364850" y="3358375"/>
            <a:ext cx="4414200" cy="64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1601" name="Google Shape;1601;p105"/>
          <p:cNvSpPr txBox="1">
            <a:spLocks noGrp="1"/>
          </p:cNvSpPr>
          <p:nvPr>
            <p:ph type="subTitle" idx="5"/>
          </p:nvPr>
        </p:nvSpPr>
        <p:spPr>
          <a:xfrm>
            <a:off x="2364850" y="4002150"/>
            <a:ext cx="4414200" cy="40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596"/>
                                        </p:tgtEl>
                                        <p:attrNameLst>
                                          <p:attrName>style.visibility</p:attrName>
                                        </p:attrNameLst>
                                      </p:cBhvr>
                                      <p:to>
                                        <p:strVal val="visible"/>
                                      </p:to>
                                    </p:set>
                                    <p:anim calcmode="lin" valueType="num">
                                      <p:cBhvr additive="base">
                                        <p:cTn id="7" dur="1000"/>
                                        <p:tgtEl>
                                          <p:spTgt spid="159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97"/>
                                        </p:tgtEl>
                                        <p:attrNameLst>
                                          <p:attrName>style.visibility</p:attrName>
                                        </p:attrNameLst>
                                      </p:cBhvr>
                                      <p:to>
                                        <p:strVal val="visible"/>
                                      </p:to>
                                    </p:set>
                                    <p:anim calcmode="lin" valueType="num">
                                      <p:cBhvr additive="base">
                                        <p:cTn id="10" dur="1000"/>
                                        <p:tgtEl>
                                          <p:spTgt spid="1597"/>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1598"/>
                                        </p:tgtEl>
                                        <p:attrNameLst>
                                          <p:attrName>style.visibility</p:attrName>
                                        </p:attrNameLst>
                                      </p:cBhvr>
                                      <p:to>
                                        <p:strVal val="visible"/>
                                      </p:to>
                                    </p:set>
                                    <p:anim calcmode="lin" valueType="num">
                                      <p:cBhvr additive="base">
                                        <p:cTn id="14" dur="1000"/>
                                        <p:tgtEl>
                                          <p:spTgt spid="1598"/>
                                        </p:tgtEl>
                                        <p:attrNameLst>
                                          <p:attrName>ppt_x</p:attrName>
                                        </p:attrNameLst>
                                      </p:cBhvr>
                                      <p:tavLst>
                                        <p:tav tm="0">
                                          <p:val>
                                            <p:strVal val="#ppt_x+1"/>
                                          </p:val>
                                        </p:tav>
                                        <p:tav tm="100000">
                                          <p:val>
                                            <p:strVal val="#ppt_x"/>
                                          </p:val>
                                        </p:tav>
                                      </p:tavLst>
                                    </p:anim>
                                  </p:childTnLst>
                                </p:cTn>
                              </p:par>
                              <p:par>
                                <p:cTn id="15" presetID="2" presetClass="entr" presetSubtype="2" fill="hold" nodeType="withEffect">
                                  <p:stCondLst>
                                    <p:cond delay="0"/>
                                  </p:stCondLst>
                                  <p:childTnLst>
                                    <p:set>
                                      <p:cBhvr>
                                        <p:cTn id="16" dur="1" fill="hold">
                                          <p:stCondLst>
                                            <p:cond delay="0"/>
                                          </p:stCondLst>
                                        </p:cTn>
                                        <p:tgtEl>
                                          <p:spTgt spid="1599"/>
                                        </p:tgtEl>
                                        <p:attrNameLst>
                                          <p:attrName>style.visibility</p:attrName>
                                        </p:attrNameLst>
                                      </p:cBhvr>
                                      <p:to>
                                        <p:strVal val="visible"/>
                                      </p:to>
                                    </p:set>
                                    <p:anim calcmode="lin" valueType="num">
                                      <p:cBhvr additive="base">
                                        <p:cTn id="17" dur="1000"/>
                                        <p:tgtEl>
                                          <p:spTgt spid="1599"/>
                                        </p:tgtEl>
                                        <p:attrNameLst>
                                          <p:attrName>ppt_x</p:attrName>
                                        </p:attrNameLst>
                                      </p:cBhvr>
                                      <p:tavLst>
                                        <p:tav tm="0">
                                          <p:val>
                                            <p:strVal val="#ppt_x+1"/>
                                          </p:val>
                                        </p:tav>
                                        <p:tav tm="100000">
                                          <p:val>
                                            <p:strVal val="#ppt_x"/>
                                          </p:val>
                                        </p:tav>
                                      </p:tavLst>
                                    </p:anim>
                                  </p:childTnLst>
                                </p:cTn>
                              </p:par>
                            </p:childTnLst>
                          </p:cTn>
                        </p:par>
                        <p:par>
                          <p:cTn id="18" fill="hold">
                            <p:stCondLst>
                              <p:cond delay="2000"/>
                            </p:stCondLst>
                            <p:childTnLst>
                              <p:par>
                                <p:cTn id="19" presetID="2" presetClass="entr" presetSubtype="8" fill="hold" nodeType="afterEffect">
                                  <p:stCondLst>
                                    <p:cond delay="0"/>
                                  </p:stCondLst>
                                  <p:childTnLst>
                                    <p:set>
                                      <p:cBhvr>
                                        <p:cTn id="20" dur="1" fill="hold">
                                          <p:stCondLst>
                                            <p:cond delay="0"/>
                                          </p:stCondLst>
                                        </p:cTn>
                                        <p:tgtEl>
                                          <p:spTgt spid="1600"/>
                                        </p:tgtEl>
                                        <p:attrNameLst>
                                          <p:attrName>style.visibility</p:attrName>
                                        </p:attrNameLst>
                                      </p:cBhvr>
                                      <p:to>
                                        <p:strVal val="visible"/>
                                      </p:to>
                                    </p:set>
                                    <p:anim calcmode="lin" valueType="num">
                                      <p:cBhvr additive="base">
                                        <p:cTn id="21" dur="1000"/>
                                        <p:tgtEl>
                                          <p:spTgt spid="16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601"/>
                                        </p:tgtEl>
                                        <p:attrNameLst>
                                          <p:attrName>style.visibility</p:attrName>
                                        </p:attrNameLst>
                                      </p:cBhvr>
                                      <p:to>
                                        <p:strVal val="visible"/>
                                      </p:to>
                                    </p:set>
                                    <p:anim calcmode="lin" valueType="num">
                                      <p:cBhvr additive="base">
                                        <p:cTn id="24" dur="1000"/>
                                        <p:tgtEl>
                                          <p:spTgt spid="160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61"/>
          <p:cNvSpPr txBox="1">
            <a:spLocks noGrp="1"/>
          </p:cNvSpPr>
          <p:nvPr>
            <p:ph type="title"/>
          </p:nvPr>
        </p:nvSpPr>
        <p:spPr>
          <a:xfrm>
            <a:off x="2395800" y="1383000"/>
            <a:ext cx="4352400" cy="10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328" name="Google Shape;328;p61"/>
          <p:cNvSpPr txBox="1">
            <a:spLocks noGrp="1"/>
          </p:cNvSpPr>
          <p:nvPr>
            <p:ph type="subTitle" idx="1"/>
          </p:nvPr>
        </p:nvSpPr>
        <p:spPr>
          <a:xfrm>
            <a:off x="2709475" y="2621800"/>
            <a:ext cx="3725100" cy="136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106"/>
          <p:cNvSpPr txBox="1">
            <a:spLocks noGrp="1"/>
          </p:cNvSpPr>
          <p:nvPr>
            <p:ph type="title"/>
          </p:nvPr>
        </p:nvSpPr>
        <p:spPr>
          <a:xfrm>
            <a:off x="1311150" y="1984950"/>
            <a:ext cx="6521700" cy="143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450,300</a:t>
            </a:r>
            <a:endParaRPr/>
          </a:p>
        </p:txBody>
      </p:sp>
      <p:sp>
        <p:nvSpPr>
          <p:cNvPr id="1607" name="Google Shape;1607;p106"/>
          <p:cNvSpPr txBox="1">
            <a:spLocks noGrp="1"/>
          </p:cNvSpPr>
          <p:nvPr>
            <p:ph type="body" idx="1"/>
          </p:nvPr>
        </p:nvSpPr>
        <p:spPr>
          <a:xfrm>
            <a:off x="1311150" y="3423150"/>
            <a:ext cx="6521700" cy="48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1608" name="Google Shape;1608;p106"/>
          <p:cNvSpPr/>
          <p:nvPr/>
        </p:nvSpPr>
        <p:spPr>
          <a:xfrm>
            <a:off x="4238400" y="1247131"/>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9" name="Google Shape;1609;p106"/>
          <p:cNvGrpSpPr/>
          <p:nvPr/>
        </p:nvGrpSpPr>
        <p:grpSpPr>
          <a:xfrm>
            <a:off x="4416694" y="1404324"/>
            <a:ext cx="310602" cy="352803"/>
            <a:chOff x="-28069875" y="3175300"/>
            <a:chExt cx="260725" cy="296150"/>
          </a:xfrm>
        </p:grpSpPr>
        <p:sp>
          <p:nvSpPr>
            <p:cNvPr id="1610" name="Google Shape;1610;p10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0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0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0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0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0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0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0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0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10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Map</a:t>
            </a:r>
            <a:endParaRPr/>
          </a:p>
        </p:txBody>
      </p:sp>
      <p:grpSp>
        <p:nvGrpSpPr>
          <p:cNvPr id="1624" name="Google Shape;1624;p107"/>
          <p:cNvGrpSpPr/>
          <p:nvPr/>
        </p:nvGrpSpPr>
        <p:grpSpPr>
          <a:xfrm>
            <a:off x="594250" y="1484133"/>
            <a:ext cx="4621827" cy="3039191"/>
            <a:chOff x="235800" y="830650"/>
            <a:chExt cx="6978450" cy="4588844"/>
          </a:xfrm>
        </p:grpSpPr>
        <p:sp>
          <p:nvSpPr>
            <p:cNvPr id="1625" name="Google Shape;1625;p10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0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0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0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0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0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1" name="Google Shape;1631;p107"/>
          <p:cNvSpPr txBox="1"/>
          <p:nvPr/>
        </p:nvSpPr>
        <p:spPr>
          <a:xfrm>
            <a:off x="5781713" y="1538500"/>
            <a:ext cx="2411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Mercury</a:t>
            </a:r>
            <a:endParaRPr sz="2400">
              <a:solidFill>
                <a:schemeClr val="lt1"/>
              </a:solidFill>
              <a:latin typeface="Abril Fatface"/>
              <a:ea typeface="Abril Fatface"/>
              <a:cs typeface="Abril Fatface"/>
              <a:sym typeface="Abril Fatface"/>
            </a:endParaRPr>
          </a:p>
        </p:txBody>
      </p:sp>
      <p:sp>
        <p:nvSpPr>
          <p:cNvPr id="1632" name="Google Shape;1632;p107"/>
          <p:cNvSpPr txBox="1"/>
          <p:nvPr/>
        </p:nvSpPr>
        <p:spPr>
          <a:xfrm>
            <a:off x="5781725" y="1802149"/>
            <a:ext cx="2411400" cy="5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Mercury is the closest planet to the Sun</a:t>
            </a:r>
            <a:endParaRPr sz="1600">
              <a:solidFill>
                <a:schemeClr val="lt1"/>
              </a:solidFill>
              <a:latin typeface="Fira Sans"/>
              <a:ea typeface="Fira Sans"/>
              <a:cs typeface="Fira Sans"/>
              <a:sym typeface="Fira Sans"/>
            </a:endParaRPr>
          </a:p>
        </p:txBody>
      </p:sp>
      <p:sp>
        <p:nvSpPr>
          <p:cNvPr id="1633" name="Google Shape;1633;p107"/>
          <p:cNvSpPr txBox="1"/>
          <p:nvPr/>
        </p:nvSpPr>
        <p:spPr>
          <a:xfrm>
            <a:off x="5781713" y="2639549"/>
            <a:ext cx="2411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Venus</a:t>
            </a:r>
            <a:endParaRPr sz="2400">
              <a:solidFill>
                <a:schemeClr val="lt1"/>
              </a:solidFill>
              <a:latin typeface="Abril Fatface"/>
              <a:ea typeface="Abril Fatface"/>
              <a:cs typeface="Abril Fatface"/>
              <a:sym typeface="Abril Fatface"/>
            </a:endParaRPr>
          </a:p>
        </p:txBody>
      </p:sp>
      <p:sp>
        <p:nvSpPr>
          <p:cNvPr id="1634" name="Google Shape;1634;p107"/>
          <p:cNvSpPr txBox="1"/>
          <p:nvPr/>
        </p:nvSpPr>
        <p:spPr>
          <a:xfrm>
            <a:off x="5781725" y="2903200"/>
            <a:ext cx="2411400" cy="5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Venus is the second planet from the Sun</a:t>
            </a:r>
            <a:endParaRPr sz="1600">
              <a:solidFill>
                <a:schemeClr val="lt1"/>
              </a:solidFill>
              <a:latin typeface="Fira Sans"/>
              <a:ea typeface="Fira Sans"/>
              <a:cs typeface="Fira Sans"/>
              <a:sym typeface="Fira Sans"/>
            </a:endParaRPr>
          </a:p>
        </p:txBody>
      </p:sp>
      <p:sp>
        <p:nvSpPr>
          <p:cNvPr id="1635" name="Google Shape;1635;p107"/>
          <p:cNvSpPr txBox="1"/>
          <p:nvPr/>
        </p:nvSpPr>
        <p:spPr>
          <a:xfrm>
            <a:off x="5781713" y="3740597"/>
            <a:ext cx="2411400" cy="40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1636" name="Google Shape;1636;p107"/>
          <p:cNvSpPr txBox="1"/>
          <p:nvPr/>
        </p:nvSpPr>
        <p:spPr>
          <a:xfrm>
            <a:off x="5781725" y="4004250"/>
            <a:ext cx="2411400" cy="5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Despite being red, Mars is a cold place</a:t>
            </a:r>
            <a:endParaRPr sz="1600">
              <a:solidFill>
                <a:schemeClr val="lt1"/>
              </a:solidFill>
              <a:latin typeface="Fira Sans"/>
              <a:ea typeface="Fira Sans"/>
              <a:cs typeface="Fira Sans"/>
              <a:sym typeface="Fira Sans"/>
            </a:endParaRPr>
          </a:p>
        </p:txBody>
      </p:sp>
      <p:sp>
        <p:nvSpPr>
          <p:cNvPr id="1637" name="Google Shape;1637;p107"/>
          <p:cNvSpPr/>
          <p:nvPr/>
        </p:nvSpPr>
        <p:spPr>
          <a:xfrm>
            <a:off x="1367438" y="2481875"/>
            <a:ext cx="351600" cy="351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07"/>
          <p:cNvSpPr/>
          <p:nvPr/>
        </p:nvSpPr>
        <p:spPr>
          <a:xfrm>
            <a:off x="2680063" y="2665500"/>
            <a:ext cx="351600" cy="351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07"/>
          <p:cNvSpPr/>
          <p:nvPr/>
        </p:nvSpPr>
        <p:spPr>
          <a:xfrm>
            <a:off x="2981463" y="3395800"/>
            <a:ext cx="351600" cy="351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0" name="Google Shape;1640;p107"/>
          <p:cNvCxnSpPr>
            <a:stCxn id="1637" idx="6"/>
            <a:endCxn id="1631" idx="1"/>
          </p:cNvCxnSpPr>
          <p:nvPr/>
        </p:nvCxnSpPr>
        <p:spPr>
          <a:xfrm rot="10800000" flipH="1">
            <a:off x="1719038" y="1740275"/>
            <a:ext cx="4062600" cy="917400"/>
          </a:xfrm>
          <a:prstGeom prst="bentConnector3">
            <a:avLst>
              <a:gd name="adj1" fmla="val 7297"/>
            </a:avLst>
          </a:prstGeom>
          <a:noFill/>
          <a:ln w="9525" cap="flat" cmpd="sng">
            <a:solidFill>
              <a:schemeClr val="lt1"/>
            </a:solidFill>
            <a:prstDash val="solid"/>
            <a:round/>
            <a:headEnd type="none" w="med" len="med"/>
            <a:tailEnd type="none" w="med" len="med"/>
          </a:ln>
        </p:spPr>
      </p:cxnSp>
      <p:cxnSp>
        <p:nvCxnSpPr>
          <p:cNvPr id="1641" name="Google Shape;1641;p107"/>
          <p:cNvCxnSpPr>
            <a:stCxn id="1638" idx="6"/>
            <a:endCxn id="1633" idx="1"/>
          </p:cNvCxnSpPr>
          <p:nvPr/>
        </p:nvCxnSpPr>
        <p:spPr>
          <a:xfrm>
            <a:off x="3031663" y="2841300"/>
            <a:ext cx="2750100" cy="600"/>
          </a:xfrm>
          <a:prstGeom prst="bentConnector3">
            <a:avLst>
              <a:gd name="adj1" fmla="val 49999"/>
            </a:avLst>
          </a:prstGeom>
          <a:noFill/>
          <a:ln w="9525" cap="flat" cmpd="sng">
            <a:solidFill>
              <a:schemeClr val="lt1"/>
            </a:solidFill>
            <a:prstDash val="solid"/>
            <a:round/>
            <a:headEnd type="none" w="med" len="med"/>
            <a:tailEnd type="none" w="med" len="med"/>
          </a:ln>
        </p:spPr>
      </p:cxnSp>
      <p:cxnSp>
        <p:nvCxnSpPr>
          <p:cNvPr id="1642" name="Google Shape;1642;p107"/>
          <p:cNvCxnSpPr>
            <a:stCxn id="1639" idx="6"/>
            <a:endCxn id="1635" idx="1"/>
          </p:cNvCxnSpPr>
          <p:nvPr/>
        </p:nvCxnSpPr>
        <p:spPr>
          <a:xfrm>
            <a:off x="3333063" y="3571600"/>
            <a:ext cx="2448600" cy="370800"/>
          </a:xfrm>
          <a:prstGeom prst="bentConnector3">
            <a:avLst>
              <a:gd name="adj1" fmla="val 5000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108"/>
          <p:cNvSpPr/>
          <p:nvPr/>
        </p:nvSpPr>
        <p:spPr>
          <a:xfrm>
            <a:off x="4240075" y="476400"/>
            <a:ext cx="4190700" cy="4190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08"/>
          <p:cNvSpPr txBox="1">
            <a:spLocks noGrp="1"/>
          </p:cNvSpPr>
          <p:nvPr>
            <p:ph type="title"/>
          </p:nvPr>
        </p:nvSpPr>
        <p:spPr>
          <a:xfrm>
            <a:off x="4371025" y="2290050"/>
            <a:ext cx="3928800" cy="8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Conclusions</a:t>
            </a:r>
            <a:endParaRPr/>
          </a:p>
        </p:txBody>
      </p:sp>
      <p:sp>
        <p:nvSpPr>
          <p:cNvPr id="1649" name="Google Shape;1649;p108"/>
          <p:cNvSpPr txBox="1">
            <a:spLocks noGrp="1"/>
          </p:cNvSpPr>
          <p:nvPr>
            <p:ph type="title" idx="2"/>
          </p:nvPr>
        </p:nvSpPr>
        <p:spPr>
          <a:xfrm>
            <a:off x="5608525" y="1186050"/>
            <a:ext cx="1453800" cy="11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650" name="Google Shape;1650;p108"/>
          <p:cNvSpPr txBox="1">
            <a:spLocks noGrp="1"/>
          </p:cNvSpPr>
          <p:nvPr>
            <p:ph type="subTitle" idx="1"/>
          </p:nvPr>
        </p:nvSpPr>
        <p:spPr>
          <a:xfrm>
            <a:off x="4883025" y="3256650"/>
            <a:ext cx="2904600" cy="70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grpSp>
        <p:nvGrpSpPr>
          <p:cNvPr id="1651" name="Google Shape;1651;p108"/>
          <p:cNvGrpSpPr/>
          <p:nvPr/>
        </p:nvGrpSpPr>
        <p:grpSpPr>
          <a:xfrm>
            <a:off x="816692" y="2463417"/>
            <a:ext cx="219701" cy="216833"/>
            <a:chOff x="6232000" y="1435050"/>
            <a:chExt cx="488225" cy="481850"/>
          </a:xfrm>
        </p:grpSpPr>
        <p:sp>
          <p:nvSpPr>
            <p:cNvPr id="1652" name="Google Shape;1652;p10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53" name="Google Shape;1653;p10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54" name="Google Shape;1654;p10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55" name="Google Shape;1655;p10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56" name="Google Shape;1656;p10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657" name="Google Shape;1657;p108">
            <a:hlinkClick r:id="rId3" action="ppaction://hlinksldjump"/>
          </p:cNvPr>
          <p:cNvSpPr/>
          <p:nvPr/>
        </p:nvSpPr>
        <p:spPr>
          <a:xfrm>
            <a:off x="713225" y="2358602"/>
            <a:ext cx="426300" cy="4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47"/>
                                        </p:tgtEl>
                                        <p:attrNameLst>
                                          <p:attrName>style.visibility</p:attrName>
                                        </p:attrNameLst>
                                      </p:cBhvr>
                                      <p:to>
                                        <p:strVal val="visible"/>
                                      </p:to>
                                    </p:set>
                                    <p:anim calcmode="lin" valueType="num">
                                      <p:cBhvr additive="base">
                                        <p:cTn id="7" dur="1000"/>
                                        <p:tgtEl>
                                          <p:spTgt spid="164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648"/>
                                        </p:tgtEl>
                                        <p:attrNameLst>
                                          <p:attrName>style.visibility</p:attrName>
                                        </p:attrNameLst>
                                      </p:cBhvr>
                                      <p:to>
                                        <p:strVal val="visible"/>
                                      </p:to>
                                    </p:set>
                                    <p:anim calcmode="lin" valueType="num">
                                      <p:cBhvr additive="base">
                                        <p:cTn id="10" dur="1000"/>
                                        <p:tgtEl>
                                          <p:spTgt spid="1648"/>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649"/>
                                        </p:tgtEl>
                                        <p:attrNameLst>
                                          <p:attrName>style.visibility</p:attrName>
                                        </p:attrNameLst>
                                      </p:cBhvr>
                                      <p:to>
                                        <p:strVal val="visible"/>
                                      </p:to>
                                    </p:set>
                                    <p:anim calcmode="lin" valueType="num">
                                      <p:cBhvr additive="base">
                                        <p:cTn id="13" dur="1000"/>
                                        <p:tgtEl>
                                          <p:spTgt spid="1649"/>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650"/>
                                        </p:tgtEl>
                                        <p:attrNameLst>
                                          <p:attrName>style.visibility</p:attrName>
                                        </p:attrNameLst>
                                      </p:cBhvr>
                                      <p:to>
                                        <p:strVal val="visible"/>
                                      </p:to>
                                    </p:set>
                                    <p:anim calcmode="lin" valueType="num">
                                      <p:cBhvr additive="base">
                                        <p:cTn id="16" dur="1000"/>
                                        <p:tgtEl>
                                          <p:spTgt spid="1650"/>
                                        </p:tgtEl>
                                        <p:attrNameLst>
                                          <p:attrName>ppt_x</p:attrName>
                                        </p:attrNameLst>
                                      </p:cBhvr>
                                      <p:tavLst>
                                        <p:tav tm="0">
                                          <p:val>
                                            <p:strVal val="#ppt_x+1"/>
                                          </p:val>
                                        </p:tav>
                                        <p:tav tm="100000">
                                          <p:val>
                                            <p:strVal val="#ppt_x"/>
                                          </p:val>
                                        </p:tav>
                                      </p:tavLst>
                                    </p:anim>
                                  </p:childTnLst>
                                </p:cTn>
                              </p:par>
                            </p:childTnLst>
                          </p:cTn>
                        </p:par>
                        <p:par>
                          <p:cTn id="17" fill="hold">
                            <p:stCondLst>
                              <p:cond delay="1000"/>
                            </p:stCondLst>
                            <p:childTnLst>
                              <p:par>
                                <p:cTn id="18" presetID="2" presetClass="entr" presetSubtype="8" fill="hold" nodeType="afterEffect">
                                  <p:stCondLst>
                                    <p:cond delay="0"/>
                                  </p:stCondLst>
                                  <p:childTnLst>
                                    <p:set>
                                      <p:cBhvr>
                                        <p:cTn id="19" dur="1" fill="hold">
                                          <p:stCondLst>
                                            <p:cond delay="0"/>
                                          </p:stCondLst>
                                        </p:cTn>
                                        <p:tgtEl>
                                          <p:spTgt spid="1651"/>
                                        </p:tgtEl>
                                        <p:attrNameLst>
                                          <p:attrName>style.visibility</p:attrName>
                                        </p:attrNameLst>
                                      </p:cBhvr>
                                      <p:to>
                                        <p:strVal val="visible"/>
                                      </p:to>
                                    </p:set>
                                    <p:anim calcmode="lin" valueType="num">
                                      <p:cBhvr additive="base">
                                        <p:cTn id="20" dur="1000"/>
                                        <p:tgtEl>
                                          <p:spTgt spid="1651"/>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657"/>
                                        </p:tgtEl>
                                        <p:attrNameLst>
                                          <p:attrName>style.visibility</p:attrName>
                                        </p:attrNameLst>
                                      </p:cBhvr>
                                      <p:to>
                                        <p:strVal val="visible"/>
                                      </p:to>
                                    </p:set>
                                    <p:anim calcmode="lin" valueType="num">
                                      <p:cBhvr additive="base">
                                        <p:cTn id="23" dur="1000"/>
                                        <p:tgtEl>
                                          <p:spTgt spid="165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09"/>
          <p:cNvSpPr txBox="1">
            <a:spLocks noGrp="1"/>
          </p:cNvSpPr>
          <p:nvPr>
            <p:ph type="title"/>
          </p:nvPr>
        </p:nvSpPr>
        <p:spPr>
          <a:xfrm>
            <a:off x="4327875" y="1540550"/>
            <a:ext cx="304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1663" name="Google Shape;1663;p109"/>
          <p:cNvSpPr txBox="1">
            <a:spLocks noGrp="1"/>
          </p:cNvSpPr>
          <p:nvPr>
            <p:ph type="subTitle" idx="1"/>
          </p:nvPr>
        </p:nvSpPr>
        <p:spPr>
          <a:xfrm>
            <a:off x="4327875" y="2113250"/>
            <a:ext cx="3846600" cy="16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The planet’s name has nothing to do with the liquid metal </a:t>
            </a:r>
            <a:endParaRPr/>
          </a:p>
        </p:txBody>
      </p:sp>
      <p:pic>
        <p:nvPicPr>
          <p:cNvPr id="1664" name="Google Shape;1664;p109"/>
          <p:cNvPicPr preferRelativeResize="0"/>
          <p:nvPr/>
        </p:nvPicPr>
        <p:blipFill>
          <a:blip r:embed="rId3">
            <a:alphaModFix/>
          </a:blip>
          <a:stretch>
            <a:fillRect/>
          </a:stretch>
        </p:blipFill>
        <p:spPr>
          <a:xfrm>
            <a:off x="719525" y="1031000"/>
            <a:ext cx="3252300" cy="3252300"/>
          </a:xfrm>
          <a:prstGeom prst="ellipse">
            <a:avLst/>
          </a:prstGeom>
          <a:noFill/>
          <a:ln w="9525" cap="flat" cmpd="sng">
            <a:solidFill>
              <a:schemeClr val="lt1"/>
            </a:solidFill>
            <a:prstDash val="solid"/>
            <a:round/>
            <a:headEnd type="none" w="sm" len="sm"/>
            <a:tailEnd type="none" w="sm" len="sm"/>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110"/>
          <p:cNvSpPr txBox="1">
            <a:spLocks noGrp="1"/>
          </p:cNvSpPr>
          <p:nvPr>
            <p:ph type="title"/>
          </p:nvPr>
        </p:nvSpPr>
        <p:spPr>
          <a:xfrm>
            <a:off x="2475925" y="3049100"/>
            <a:ext cx="4192200" cy="62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More conclusions</a:t>
            </a:r>
            <a:endParaRPr/>
          </a:p>
        </p:txBody>
      </p:sp>
      <p:sp>
        <p:nvSpPr>
          <p:cNvPr id="1670" name="Google Shape;1670;p110"/>
          <p:cNvSpPr txBox="1">
            <a:spLocks noGrp="1"/>
          </p:cNvSpPr>
          <p:nvPr>
            <p:ph type="subTitle" idx="1"/>
          </p:nvPr>
        </p:nvSpPr>
        <p:spPr>
          <a:xfrm>
            <a:off x="2475925" y="3629550"/>
            <a:ext cx="4192200" cy="94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that harbors life in the Solar System. This is where we all live on</a:t>
            </a:r>
            <a:endParaRPr/>
          </a:p>
        </p:txBody>
      </p:sp>
      <p:pic>
        <p:nvPicPr>
          <p:cNvPr id="1671" name="Google Shape;1671;p110"/>
          <p:cNvPicPr preferRelativeResize="0"/>
          <p:nvPr/>
        </p:nvPicPr>
        <p:blipFill rotWithShape="1">
          <a:blip r:embed="rId3">
            <a:alphaModFix/>
          </a:blip>
          <a:srcRect l="5151" r="28199"/>
          <a:stretch/>
        </p:blipFill>
        <p:spPr>
          <a:xfrm>
            <a:off x="3401075" y="707300"/>
            <a:ext cx="2341800" cy="2341800"/>
          </a:xfrm>
          <a:prstGeom prst="ellipse">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671"/>
                                        </p:tgtEl>
                                        <p:attrNameLst>
                                          <p:attrName>style.visibility</p:attrName>
                                        </p:attrNameLst>
                                      </p:cBhvr>
                                      <p:to>
                                        <p:strVal val="visible"/>
                                      </p:to>
                                    </p:set>
                                    <p:anim calcmode="lin" valueType="num">
                                      <p:cBhvr additive="base">
                                        <p:cTn id="7" dur="1000"/>
                                        <p:tgtEl>
                                          <p:spTgt spid="167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1669"/>
                                        </p:tgtEl>
                                        <p:attrNameLst>
                                          <p:attrName>style.visibility</p:attrName>
                                        </p:attrNameLst>
                                      </p:cBhvr>
                                      <p:to>
                                        <p:strVal val="visible"/>
                                      </p:to>
                                    </p:set>
                                    <p:anim calcmode="lin" valueType="num">
                                      <p:cBhvr additive="base">
                                        <p:cTn id="11" dur="1000"/>
                                        <p:tgtEl>
                                          <p:spTgt spid="1669"/>
                                        </p:tgtEl>
                                        <p:attrNameLst>
                                          <p:attrName>ppt_y</p:attrName>
                                        </p:attrNameLst>
                                      </p:cBhvr>
                                      <p:tavLst>
                                        <p:tav tm="0">
                                          <p:val>
                                            <p:strVal val="#ppt_y+1"/>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670"/>
                                        </p:tgtEl>
                                        <p:attrNameLst>
                                          <p:attrName>style.visibility</p:attrName>
                                        </p:attrNameLst>
                                      </p:cBhvr>
                                      <p:to>
                                        <p:strVal val="visible"/>
                                      </p:to>
                                    </p:set>
                                    <p:anim calcmode="lin" valueType="num">
                                      <p:cBhvr additive="base">
                                        <p:cTn id="14" dur="1000"/>
                                        <p:tgtEl>
                                          <p:spTgt spid="16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1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Online platform</a:t>
            </a:r>
            <a:endParaRPr/>
          </a:p>
        </p:txBody>
      </p:sp>
      <p:sp>
        <p:nvSpPr>
          <p:cNvPr id="1677" name="Google Shape;1677;p111"/>
          <p:cNvSpPr txBox="1">
            <a:spLocks noGrp="1"/>
          </p:cNvSpPr>
          <p:nvPr>
            <p:ph type="subTitle" idx="1"/>
          </p:nvPr>
        </p:nvSpPr>
        <p:spPr>
          <a:xfrm>
            <a:off x="907775" y="1458850"/>
            <a:ext cx="3383700" cy="8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replace the images on the screens with your own work. Just delete these ones and add yours </a:t>
            </a:r>
            <a:endParaRPr/>
          </a:p>
        </p:txBody>
      </p:sp>
      <p:grpSp>
        <p:nvGrpSpPr>
          <p:cNvPr id="1678" name="Google Shape;1678;p111"/>
          <p:cNvGrpSpPr/>
          <p:nvPr/>
        </p:nvGrpSpPr>
        <p:grpSpPr>
          <a:xfrm>
            <a:off x="3754223" y="1985627"/>
            <a:ext cx="4676821" cy="2530906"/>
            <a:chOff x="2088825" y="637000"/>
            <a:chExt cx="2739950" cy="1482750"/>
          </a:xfrm>
        </p:grpSpPr>
        <p:sp>
          <p:nvSpPr>
            <p:cNvPr id="1679" name="Google Shape;1679;p111"/>
            <p:cNvSpPr/>
            <p:nvPr/>
          </p:nvSpPr>
          <p:spPr>
            <a:xfrm>
              <a:off x="2437700" y="637000"/>
              <a:ext cx="2039100" cy="1328975"/>
            </a:xfrm>
            <a:custGeom>
              <a:avLst/>
              <a:gdLst/>
              <a:ahLst/>
              <a:cxnLst/>
              <a:rect l="l" t="t" r="r" b="b"/>
              <a:pathLst>
                <a:path w="81564" h="53159" fill="none" extrusionOk="0">
                  <a:moveTo>
                    <a:pt x="79685" y="1"/>
                  </a:moveTo>
                  <a:lnTo>
                    <a:pt x="1858" y="1"/>
                  </a:lnTo>
                  <a:cubicBezTo>
                    <a:pt x="826" y="1"/>
                    <a:pt x="0" y="1095"/>
                    <a:pt x="0" y="2437"/>
                  </a:cubicBezTo>
                  <a:lnTo>
                    <a:pt x="0" y="50743"/>
                  </a:lnTo>
                  <a:cubicBezTo>
                    <a:pt x="0" y="52085"/>
                    <a:pt x="826" y="53158"/>
                    <a:pt x="1858" y="53158"/>
                  </a:cubicBezTo>
                  <a:lnTo>
                    <a:pt x="79685" y="53158"/>
                  </a:lnTo>
                  <a:cubicBezTo>
                    <a:pt x="80717" y="53158"/>
                    <a:pt x="81564" y="52085"/>
                    <a:pt x="81564" y="50743"/>
                  </a:cubicBezTo>
                  <a:lnTo>
                    <a:pt x="81564" y="2437"/>
                  </a:lnTo>
                  <a:cubicBezTo>
                    <a:pt x="81564" y="1095"/>
                    <a:pt x="80717" y="1"/>
                    <a:pt x="79685" y="1"/>
                  </a:cubicBezTo>
                  <a:close/>
                  <a:moveTo>
                    <a:pt x="78529" y="47811"/>
                  </a:moveTo>
                  <a:lnTo>
                    <a:pt x="3241" y="47811"/>
                  </a:lnTo>
                  <a:lnTo>
                    <a:pt x="3241" y="2912"/>
                  </a:lnTo>
                  <a:lnTo>
                    <a:pt x="78529" y="2912"/>
                  </a:lnTo>
                  <a:close/>
                </a:path>
              </a:pathLst>
            </a:custGeom>
            <a:noFill/>
            <a:ln w="952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11"/>
            <p:cNvSpPr/>
            <p:nvPr/>
          </p:nvSpPr>
          <p:spPr>
            <a:xfrm>
              <a:off x="2089850" y="2043875"/>
              <a:ext cx="2734275" cy="75875"/>
            </a:xfrm>
            <a:custGeom>
              <a:avLst/>
              <a:gdLst/>
              <a:ahLst/>
              <a:cxnLst/>
              <a:rect l="l" t="t" r="r" b="b"/>
              <a:pathLst>
                <a:path w="109371" h="3035" fill="none" extrusionOk="0">
                  <a:moveTo>
                    <a:pt x="1" y="351"/>
                  </a:moveTo>
                  <a:cubicBezTo>
                    <a:pt x="42" y="516"/>
                    <a:pt x="63" y="702"/>
                    <a:pt x="83" y="867"/>
                  </a:cubicBezTo>
                  <a:cubicBezTo>
                    <a:pt x="124" y="1528"/>
                    <a:pt x="558" y="2705"/>
                    <a:pt x="4150" y="2684"/>
                  </a:cubicBezTo>
                  <a:lnTo>
                    <a:pt x="105098" y="2684"/>
                  </a:lnTo>
                  <a:cubicBezTo>
                    <a:pt x="105098" y="2684"/>
                    <a:pt x="107946" y="3035"/>
                    <a:pt x="109371" y="867"/>
                  </a:cubicBezTo>
                  <a:lnTo>
                    <a:pt x="109371" y="0"/>
                  </a:lnTo>
                  <a:close/>
                </a:path>
              </a:pathLst>
            </a:custGeom>
            <a:noFill/>
            <a:ln w="952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11"/>
            <p:cNvSpPr/>
            <p:nvPr/>
          </p:nvSpPr>
          <p:spPr>
            <a:xfrm>
              <a:off x="2088825" y="1966450"/>
              <a:ext cx="2739950" cy="84150"/>
            </a:xfrm>
            <a:custGeom>
              <a:avLst/>
              <a:gdLst/>
              <a:ahLst/>
              <a:cxnLst/>
              <a:rect l="l" t="t" r="r" b="b"/>
              <a:pathLst>
                <a:path w="109598" h="3366" fill="none" extrusionOk="0">
                  <a:moveTo>
                    <a:pt x="83" y="1"/>
                  </a:moveTo>
                  <a:lnTo>
                    <a:pt x="109453" y="1"/>
                  </a:lnTo>
                  <a:lnTo>
                    <a:pt x="109453" y="2808"/>
                  </a:lnTo>
                  <a:cubicBezTo>
                    <a:pt x="109453" y="2808"/>
                    <a:pt x="109598" y="3180"/>
                    <a:pt x="108318" y="3097"/>
                  </a:cubicBezTo>
                  <a:lnTo>
                    <a:pt x="1115" y="3097"/>
                  </a:lnTo>
                  <a:cubicBezTo>
                    <a:pt x="1115" y="3097"/>
                    <a:pt x="104" y="3366"/>
                    <a:pt x="0" y="2705"/>
                  </a:cubicBezTo>
                  <a:close/>
                </a:path>
              </a:pathLst>
            </a:custGeom>
            <a:noFill/>
            <a:ln w="952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11"/>
            <p:cNvSpPr/>
            <p:nvPr/>
          </p:nvSpPr>
          <p:spPr>
            <a:xfrm>
              <a:off x="4596500" y="2002575"/>
              <a:ext cx="101700" cy="9850"/>
            </a:xfrm>
            <a:custGeom>
              <a:avLst/>
              <a:gdLst/>
              <a:ahLst/>
              <a:cxnLst/>
              <a:rect l="l" t="t" r="r" b="b"/>
              <a:pathLst>
                <a:path w="4068" h="394" fill="none" extrusionOk="0">
                  <a:moveTo>
                    <a:pt x="4068" y="187"/>
                  </a:moveTo>
                  <a:cubicBezTo>
                    <a:pt x="4068" y="290"/>
                    <a:pt x="4006" y="372"/>
                    <a:pt x="3903" y="393"/>
                  </a:cubicBezTo>
                  <a:lnTo>
                    <a:pt x="187" y="393"/>
                  </a:lnTo>
                  <a:cubicBezTo>
                    <a:pt x="84" y="372"/>
                    <a:pt x="1" y="290"/>
                    <a:pt x="22" y="187"/>
                  </a:cubicBezTo>
                  <a:lnTo>
                    <a:pt x="22" y="187"/>
                  </a:lnTo>
                  <a:cubicBezTo>
                    <a:pt x="1" y="83"/>
                    <a:pt x="84" y="1"/>
                    <a:pt x="187" y="1"/>
                  </a:cubicBezTo>
                  <a:lnTo>
                    <a:pt x="3903" y="1"/>
                  </a:lnTo>
                  <a:cubicBezTo>
                    <a:pt x="4006" y="1"/>
                    <a:pt x="4068" y="83"/>
                    <a:pt x="4068" y="187"/>
                  </a:cubicBezTo>
                  <a:close/>
                </a:path>
              </a:pathLst>
            </a:custGeom>
            <a:noFill/>
            <a:ln w="952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11"/>
            <p:cNvSpPr/>
            <p:nvPr/>
          </p:nvSpPr>
          <p:spPr>
            <a:xfrm>
              <a:off x="3261900" y="1966975"/>
              <a:ext cx="386050" cy="42850"/>
            </a:xfrm>
            <a:custGeom>
              <a:avLst/>
              <a:gdLst/>
              <a:ahLst/>
              <a:cxnLst/>
              <a:rect l="l" t="t" r="r" b="b"/>
              <a:pathLst>
                <a:path w="15442" h="1714" fill="none" extrusionOk="0">
                  <a:moveTo>
                    <a:pt x="413" y="0"/>
                  </a:moveTo>
                  <a:cubicBezTo>
                    <a:pt x="413" y="0"/>
                    <a:pt x="0" y="1404"/>
                    <a:pt x="1404" y="1549"/>
                  </a:cubicBezTo>
                  <a:lnTo>
                    <a:pt x="14079" y="1549"/>
                  </a:lnTo>
                  <a:cubicBezTo>
                    <a:pt x="14079" y="1549"/>
                    <a:pt x="15442" y="1714"/>
                    <a:pt x="15256" y="42"/>
                  </a:cubicBezTo>
                  <a:close/>
                </a:path>
              </a:pathLst>
            </a:custGeom>
            <a:noFill/>
            <a:ln w="9525" cap="flat" cmpd="sng">
              <a:solidFill>
                <a:schemeClr val="lt1"/>
              </a:solidFill>
              <a:prstDash val="solid"/>
              <a:miter lim="2064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111"/>
          <p:cNvGrpSpPr/>
          <p:nvPr/>
        </p:nvGrpSpPr>
        <p:grpSpPr>
          <a:xfrm rot="-5400000">
            <a:off x="2061757" y="2142797"/>
            <a:ext cx="1965811" cy="2762462"/>
            <a:chOff x="3025800" y="2069075"/>
            <a:chExt cx="1439100" cy="2022300"/>
          </a:xfrm>
        </p:grpSpPr>
        <p:sp>
          <p:nvSpPr>
            <p:cNvPr id="1685" name="Google Shape;1685;p111"/>
            <p:cNvSpPr/>
            <p:nvPr/>
          </p:nvSpPr>
          <p:spPr>
            <a:xfrm>
              <a:off x="3025800" y="2069075"/>
              <a:ext cx="1439100" cy="2022300"/>
            </a:xfrm>
            <a:prstGeom prst="roundRect">
              <a:avLst>
                <a:gd name="adj" fmla="val 2703"/>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11"/>
            <p:cNvSpPr/>
            <p:nvPr/>
          </p:nvSpPr>
          <p:spPr>
            <a:xfrm>
              <a:off x="3161995" y="2243700"/>
              <a:ext cx="1176600" cy="1666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11"/>
          <p:cNvGrpSpPr/>
          <p:nvPr/>
        </p:nvGrpSpPr>
        <p:grpSpPr>
          <a:xfrm>
            <a:off x="713353" y="2718067"/>
            <a:ext cx="1005683" cy="1788673"/>
            <a:chOff x="789444" y="1509332"/>
            <a:chExt cx="2664062" cy="4739462"/>
          </a:xfrm>
        </p:grpSpPr>
        <p:grpSp>
          <p:nvGrpSpPr>
            <p:cNvPr id="1688" name="Google Shape;1688;p111"/>
            <p:cNvGrpSpPr/>
            <p:nvPr/>
          </p:nvGrpSpPr>
          <p:grpSpPr>
            <a:xfrm>
              <a:off x="789444" y="1509332"/>
              <a:ext cx="2664062" cy="4739462"/>
              <a:chOff x="3025800" y="2069075"/>
              <a:chExt cx="1439100" cy="2022300"/>
            </a:xfrm>
          </p:grpSpPr>
          <p:sp>
            <p:nvSpPr>
              <p:cNvPr id="1689" name="Google Shape;1689;p111"/>
              <p:cNvSpPr/>
              <p:nvPr/>
            </p:nvSpPr>
            <p:spPr>
              <a:xfrm>
                <a:off x="3025800" y="2069075"/>
                <a:ext cx="1439100" cy="2022300"/>
              </a:xfrm>
              <a:prstGeom prst="roundRect">
                <a:avLst>
                  <a:gd name="adj" fmla="val 11458"/>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11"/>
              <p:cNvSpPr/>
              <p:nvPr/>
            </p:nvSpPr>
            <p:spPr>
              <a:xfrm>
                <a:off x="3160859" y="2285077"/>
                <a:ext cx="1169100" cy="15276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1" name="Google Shape;1691;p111"/>
            <p:cNvSpPr/>
            <p:nvPr/>
          </p:nvSpPr>
          <p:spPr>
            <a:xfrm>
              <a:off x="1946625" y="5773301"/>
              <a:ext cx="350100" cy="3498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11"/>
            <p:cNvSpPr/>
            <p:nvPr/>
          </p:nvSpPr>
          <p:spPr>
            <a:xfrm>
              <a:off x="1713400" y="1701525"/>
              <a:ext cx="816600" cy="157500"/>
            </a:xfrm>
            <a:prstGeom prst="roundRect">
              <a:avLst>
                <a:gd name="adj" fmla="val 29629"/>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93" name="Google Shape;1693;p111"/>
          <p:cNvPicPr preferRelativeResize="0"/>
          <p:nvPr/>
        </p:nvPicPr>
        <p:blipFill rotWithShape="1">
          <a:blip r:embed="rId3">
            <a:alphaModFix/>
          </a:blip>
          <a:srcRect l="5814" r="5814"/>
          <a:stretch/>
        </p:blipFill>
        <p:spPr>
          <a:xfrm>
            <a:off x="816587" y="2917060"/>
            <a:ext cx="800980" cy="1340279"/>
          </a:xfrm>
          <a:prstGeom prst="rect">
            <a:avLst/>
          </a:prstGeom>
          <a:noFill/>
          <a:ln>
            <a:noFill/>
          </a:ln>
        </p:spPr>
      </p:pic>
      <p:pic>
        <p:nvPicPr>
          <p:cNvPr id="1694" name="Google Shape;1694;p111"/>
          <p:cNvPicPr preferRelativeResize="0"/>
          <p:nvPr/>
        </p:nvPicPr>
        <p:blipFill rotWithShape="1">
          <a:blip r:embed="rId4">
            <a:alphaModFix/>
          </a:blip>
          <a:srcRect l="10443" r="10443"/>
          <a:stretch/>
        </p:blipFill>
        <p:spPr>
          <a:xfrm>
            <a:off x="1917923" y="2718027"/>
            <a:ext cx="2248675" cy="1595345"/>
          </a:xfrm>
          <a:prstGeom prst="rect">
            <a:avLst/>
          </a:prstGeom>
          <a:noFill/>
          <a:ln>
            <a:noFill/>
          </a:ln>
        </p:spPr>
      </p:pic>
      <p:pic>
        <p:nvPicPr>
          <p:cNvPr id="1695" name="Google Shape;1695;p111"/>
          <p:cNvPicPr preferRelativeResize="0"/>
          <p:nvPr/>
        </p:nvPicPr>
        <p:blipFill rotWithShape="1">
          <a:blip r:embed="rId5">
            <a:alphaModFix/>
          </a:blip>
          <a:srcRect l="1783" r="1783"/>
          <a:stretch/>
        </p:blipFill>
        <p:spPr>
          <a:xfrm>
            <a:off x="4499318" y="2138417"/>
            <a:ext cx="3186374" cy="185309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112"/>
          <p:cNvSpPr txBox="1">
            <a:spLocks noGrp="1"/>
          </p:cNvSpPr>
          <p:nvPr>
            <p:ph type="title"/>
          </p:nvPr>
        </p:nvSpPr>
        <p:spPr>
          <a:xfrm>
            <a:off x="4849800" y="1729200"/>
            <a:ext cx="3410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Software</a:t>
            </a:r>
            <a:endParaRPr/>
          </a:p>
        </p:txBody>
      </p:sp>
      <p:sp>
        <p:nvSpPr>
          <p:cNvPr id="1701" name="Google Shape;1701;p112"/>
          <p:cNvSpPr txBox="1">
            <a:spLocks noGrp="1"/>
          </p:cNvSpPr>
          <p:nvPr>
            <p:ph type="subTitle" idx="1"/>
          </p:nvPr>
        </p:nvSpPr>
        <p:spPr>
          <a:xfrm>
            <a:off x="4849800" y="2225700"/>
            <a:ext cx="3410400" cy="11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grpSp>
        <p:nvGrpSpPr>
          <p:cNvPr id="1702" name="Google Shape;1702;p112"/>
          <p:cNvGrpSpPr/>
          <p:nvPr/>
        </p:nvGrpSpPr>
        <p:grpSpPr>
          <a:xfrm>
            <a:off x="883800" y="1177975"/>
            <a:ext cx="3410400" cy="2787550"/>
            <a:chOff x="935975" y="1184450"/>
            <a:chExt cx="3410400" cy="2787550"/>
          </a:xfrm>
        </p:grpSpPr>
        <p:sp>
          <p:nvSpPr>
            <p:cNvPr id="1703" name="Google Shape;1703;p112"/>
            <p:cNvSpPr/>
            <p:nvPr/>
          </p:nvSpPr>
          <p:spPr>
            <a:xfrm>
              <a:off x="2069451" y="3558858"/>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12"/>
            <p:cNvSpPr/>
            <p:nvPr/>
          </p:nvSpPr>
          <p:spPr>
            <a:xfrm>
              <a:off x="935975" y="1184450"/>
              <a:ext cx="3410400" cy="2372700"/>
            </a:xfrm>
            <a:prstGeom prst="roundRect">
              <a:avLst>
                <a:gd name="adj" fmla="val 4532"/>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5" name="Google Shape;1705;p112"/>
          <p:cNvPicPr preferRelativeResize="0"/>
          <p:nvPr/>
        </p:nvPicPr>
        <p:blipFill rotWithShape="1">
          <a:blip r:embed="rId3">
            <a:alphaModFix/>
          </a:blip>
          <a:srcRect/>
          <a:stretch/>
        </p:blipFill>
        <p:spPr>
          <a:xfrm>
            <a:off x="1002225" y="1393678"/>
            <a:ext cx="3173400" cy="1785000"/>
          </a:xfrm>
          <a:prstGeom prst="roundRect">
            <a:avLst>
              <a:gd name="adj" fmla="val 3971"/>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705"/>
                                        </p:tgtEl>
                                        <p:attrNameLst>
                                          <p:attrName>style.visibility</p:attrName>
                                        </p:attrNameLst>
                                      </p:cBhvr>
                                      <p:to>
                                        <p:strVal val="visible"/>
                                      </p:to>
                                    </p:set>
                                    <p:anim calcmode="lin" valueType="num">
                                      <p:cBhvr additive="base">
                                        <p:cTn id="10" dur="1000"/>
                                        <p:tgtEl>
                                          <p:spTgt spid="1705"/>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1700"/>
                                        </p:tgtEl>
                                        <p:attrNameLst>
                                          <p:attrName>style.visibility</p:attrName>
                                        </p:attrNameLst>
                                      </p:cBhvr>
                                      <p:to>
                                        <p:strVal val="visible"/>
                                      </p:to>
                                    </p:set>
                                    <p:anim calcmode="lin" valueType="num">
                                      <p:cBhvr additive="base">
                                        <p:cTn id="14" dur="1000"/>
                                        <p:tgtEl>
                                          <p:spTgt spid="1700"/>
                                        </p:tgtEl>
                                        <p:attrNameLst>
                                          <p:attrName>ppt_x</p:attrName>
                                        </p:attrNameLst>
                                      </p:cBhvr>
                                      <p:tavLst>
                                        <p:tav tm="0">
                                          <p:val>
                                            <p:strVal val="#ppt_x+1"/>
                                          </p:val>
                                        </p:tav>
                                        <p:tav tm="100000">
                                          <p:val>
                                            <p:strVal val="#ppt_x"/>
                                          </p:val>
                                        </p:tav>
                                      </p:tavLst>
                                    </p:anim>
                                  </p:childTnLst>
                                </p:cTn>
                              </p:par>
                              <p:par>
                                <p:cTn id="15" presetID="2" presetClass="entr" presetSubtype="2" fill="hold" nodeType="withEffect">
                                  <p:stCondLst>
                                    <p:cond delay="0"/>
                                  </p:stCondLst>
                                  <p:childTnLst>
                                    <p:set>
                                      <p:cBhvr>
                                        <p:cTn id="16" dur="1" fill="hold">
                                          <p:stCondLst>
                                            <p:cond delay="0"/>
                                          </p:stCondLst>
                                        </p:cTn>
                                        <p:tgtEl>
                                          <p:spTgt spid="1701"/>
                                        </p:tgtEl>
                                        <p:attrNameLst>
                                          <p:attrName>style.visibility</p:attrName>
                                        </p:attrNameLst>
                                      </p:cBhvr>
                                      <p:to>
                                        <p:strVal val="visible"/>
                                      </p:to>
                                    </p:set>
                                    <p:anim calcmode="lin" valueType="num">
                                      <p:cBhvr additive="base">
                                        <p:cTn id="17" dur="1000"/>
                                        <p:tgtEl>
                                          <p:spTgt spid="170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113"/>
          <p:cNvSpPr txBox="1">
            <a:spLocks noGrp="1"/>
          </p:cNvSpPr>
          <p:nvPr>
            <p:ph type="title"/>
          </p:nvPr>
        </p:nvSpPr>
        <p:spPr>
          <a:xfrm>
            <a:off x="1038375" y="1729200"/>
            <a:ext cx="3410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Tablet app</a:t>
            </a:r>
            <a:endParaRPr/>
          </a:p>
        </p:txBody>
      </p:sp>
      <p:sp>
        <p:nvSpPr>
          <p:cNvPr id="1711" name="Google Shape;1711;p113"/>
          <p:cNvSpPr txBox="1">
            <a:spLocks noGrp="1"/>
          </p:cNvSpPr>
          <p:nvPr>
            <p:ph type="subTitle" idx="1"/>
          </p:nvPr>
        </p:nvSpPr>
        <p:spPr>
          <a:xfrm>
            <a:off x="1038375" y="2225700"/>
            <a:ext cx="3410400" cy="11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grpSp>
        <p:nvGrpSpPr>
          <p:cNvPr id="1712" name="Google Shape;1712;p113"/>
          <p:cNvGrpSpPr/>
          <p:nvPr/>
        </p:nvGrpSpPr>
        <p:grpSpPr>
          <a:xfrm>
            <a:off x="5324925" y="768738"/>
            <a:ext cx="2780700" cy="3606000"/>
            <a:chOff x="5324925" y="768788"/>
            <a:chExt cx="2780700" cy="3606000"/>
          </a:xfrm>
        </p:grpSpPr>
        <p:sp>
          <p:nvSpPr>
            <p:cNvPr id="1713" name="Google Shape;1713;p113"/>
            <p:cNvSpPr/>
            <p:nvPr/>
          </p:nvSpPr>
          <p:spPr>
            <a:xfrm flipH="1">
              <a:off x="5324925" y="768788"/>
              <a:ext cx="2780700" cy="3606000"/>
            </a:xfrm>
            <a:prstGeom prst="roundRect">
              <a:avLst>
                <a:gd name="adj" fmla="val 484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714" name="Google Shape;1714;p113"/>
            <p:cNvGrpSpPr/>
            <p:nvPr/>
          </p:nvGrpSpPr>
          <p:grpSpPr>
            <a:xfrm>
              <a:off x="6541814" y="887540"/>
              <a:ext cx="347155" cy="3387324"/>
              <a:chOff x="6665039" y="887540"/>
              <a:chExt cx="347155" cy="3387324"/>
            </a:xfrm>
          </p:grpSpPr>
          <p:sp>
            <p:nvSpPr>
              <p:cNvPr id="1715" name="Google Shape;1715;p113"/>
              <p:cNvSpPr/>
              <p:nvPr/>
            </p:nvSpPr>
            <p:spPr>
              <a:xfrm>
                <a:off x="6707560" y="4010263"/>
                <a:ext cx="261900" cy="264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6" name="Google Shape;1716;p113"/>
              <p:cNvGrpSpPr/>
              <p:nvPr/>
            </p:nvGrpSpPr>
            <p:grpSpPr>
              <a:xfrm>
                <a:off x="6665039" y="887540"/>
                <a:ext cx="347155" cy="42632"/>
                <a:chOff x="6665039" y="847396"/>
                <a:chExt cx="347155" cy="42632"/>
              </a:xfrm>
            </p:grpSpPr>
            <p:sp>
              <p:nvSpPr>
                <p:cNvPr id="1717" name="Google Shape;1717;p113"/>
                <p:cNvSpPr/>
                <p:nvPr/>
              </p:nvSpPr>
              <p:spPr>
                <a:xfrm rot="-5400000">
                  <a:off x="6665057" y="847592"/>
                  <a:ext cx="42418" cy="42453"/>
                </a:xfrm>
                <a:custGeom>
                  <a:avLst/>
                  <a:gdLst/>
                  <a:ahLst/>
                  <a:cxnLst/>
                  <a:rect l="l" t="t" r="r" b="b"/>
                  <a:pathLst>
                    <a:path w="1189" h="1190" extrusionOk="0">
                      <a:moveTo>
                        <a:pt x="1189" y="573"/>
                      </a:moveTo>
                      <a:cubicBezTo>
                        <a:pt x="1189" y="804"/>
                        <a:pt x="1050" y="1012"/>
                        <a:pt x="836" y="1100"/>
                      </a:cubicBezTo>
                      <a:cubicBezTo>
                        <a:pt x="622" y="1189"/>
                        <a:pt x="376" y="1140"/>
                        <a:pt x="212" y="977"/>
                      </a:cubicBezTo>
                      <a:cubicBezTo>
                        <a:pt x="49" y="812"/>
                        <a:pt x="1" y="566"/>
                        <a:pt x="89" y="352"/>
                      </a:cubicBezTo>
                      <a:cubicBezTo>
                        <a:pt x="178" y="140"/>
                        <a:pt x="387" y="0"/>
                        <a:pt x="619" y="0"/>
                      </a:cubicBezTo>
                      <a:cubicBezTo>
                        <a:pt x="934" y="2"/>
                        <a:pt x="1189" y="256"/>
                        <a:pt x="1189" y="573"/>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13"/>
                <p:cNvSpPr/>
                <p:nvPr/>
              </p:nvSpPr>
              <p:spPr>
                <a:xfrm rot="-5400000">
                  <a:off x="6868852" y="745258"/>
                  <a:ext cx="41205" cy="245480"/>
                </a:xfrm>
                <a:custGeom>
                  <a:avLst/>
                  <a:gdLst/>
                  <a:ahLst/>
                  <a:cxnLst/>
                  <a:rect l="l" t="t" r="r" b="b"/>
                  <a:pathLst>
                    <a:path w="1155" h="6881" extrusionOk="0">
                      <a:moveTo>
                        <a:pt x="1149" y="582"/>
                      </a:moveTo>
                      <a:lnTo>
                        <a:pt x="1149" y="6300"/>
                      </a:lnTo>
                      <a:cubicBezTo>
                        <a:pt x="1154" y="6619"/>
                        <a:pt x="896" y="6881"/>
                        <a:pt x="578" y="6881"/>
                      </a:cubicBezTo>
                      <a:cubicBezTo>
                        <a:pt x="258" y="6881"/>
                        <a:pt x="1" y="6619"/>
                        <a:pt x="5" y="6300"/>
                      </a:cubicBezTo>
                      <a:lnTo>
                        <a:pt x="5" y="582"/>
                      </a:lnTo>
                      <a:cubicBezTo>
                        <a:pt x="1" y="262"/>
                        <a:pt x="258" y="1"/>
                        <a:pt x="578" y="1"/>
                      </a:cubicBezTo>
                      <a:cubicBezTo>
                        <a:pt x="896" y="1"/>
                        <a:pt x="1154" y="262"/>
                        <a:pt x="1149" y="58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1719" name="Google Shape;1719;p113"/>
          <p:cNvPicPr preferRelativeResize="0"/>
          <p:nvPr/>
        </p:nvPicPr>
        <p:blipFill rotWithShape="1">
          <a:blip r:embed="rId3">
            <a:alphaModFix/>
          </a:blip>
          <a:srcRect l="7458" r="46533"/>
          <a:stretch/>
        </p:blipFill>
        <p:spPr>
          <a:xfrm>
            <a:off x="5555000" y="1036659"/>
            <a:ext cx="2320800" cy="2837400"/>
          </a:xfrm>
          <a:prstGeom prst="roundRect">
            <a:avLst>
              <a:gd name="adj" fmla="val 2585"/>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712"/>
                                        </p:tgtEl>
                                        <p:attrNameLst>
                                          <p:attrName>style.visibility</p:attrName>
                                        </p:attrNameLst>
                                      </p:cBhvr>
                                      <p:to>
                                        <p:strVal val="visible"/>
                                      </p:to>
                                    </p:set>
                                    <p:anim calcmode="lin" valueType="num">
                                      <p:cBhvr additive="base">
                                        <p:cTn id="7" dur="1000"/>
                                        <p:tgtEl>
                                          <p:spTgt spid="171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719"/>
                                        </p:tgtEl>
                                        <p:attrNameLst>
                                          <p:attrName>style.visibility</p:attrName>
                                        </p:attrNameLst>
                                      </p:cBhvr>
                                      <p:to>
                                        <p:strVal val="visible"/>
                                      </p:to>
                                    </p:set>
                                    <p:anim calcmode="lin" valueType="num">
                                      <p:cBhvr additive="base">
                                        <p:cTn id="10" dur="1000"/>
                                        <p:tgtEl>
                                          <p:spTgt spid="1719"/>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1710"/>
                                        </p:tgtEl>
                                        <p:attrNameLst>
                                          <p:attrName>style.visibility</p:attrName>
                                        </p:attrNameLst>
                                      </p:cBhvr>
                                      <p:to>
                                        <p:strVal val="visible"/>
                                      </p:to>
                                    </p:set>
                                    <p:anim calcmode="lin" valueType="num">
                                      <p:cBhvr additive="base">
                                        <p:cTn id="14" dur="1000"/>
                                        <p:tgtEl>
                                          <p:spTgt spid="1710"/>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1711"/>
                                        </p:tgtEl>
                                        <p:attrNameLst>
                                          <p:attrName>style.visibility</p:attrName>
                                        </p:attrNameLst>
                                      </p:cBhvr>
                                      <p:to>
                                        <p:strVal val="visible"/>
                                      </p:to>
                                    </p:set>
                                    <p:anim calcmode="lin" valueType="num">
                                      <p:cBhvr additive="base">
                                        <p:cTn id="17" dur="1000"/>
                                        <p:tgtEl>
                                          <p:spTgt spid="17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1724" name="Google Shape;1724;p114"/>
          <p:cNvSpPr txBox="1">
            <a:spLocks noGrp="1"/>
          </p:cNvSpPr>
          <p:nvPr>
            <p:ph type="title"/>
          </p:nvPr>
        </p:nvSpPr>
        <p:spPr>
          <a:xfrm>
            <a:off x="4342213" y="1729200"/>
            <a:ext cx="3410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Smartphone</a:t>
            </a:r>
            <a:endParaRPr/>
          </a:p>
        </p:txBody>
      </p:sp>
      <p:sp>
        <p:nvSpPr>
          <p:cNvPr id="1725" name="Google Shape;1725;p114"/>
          <p:cNvSpPr txBox="1">
            <a:spLocks noGrp="1"/>
          </p:cNvSpPr>
          <p:nvPr>
            <p:ph type="subTitle" idx="1"/>
          </p:nvPr>
        </p:nvSpPr>
        <p:spPr>
          <a:xfrm>
            <a:off x="4342225" y="2225700"/>
            <a:ext cx="3410400" cy="118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726" name="Google Shape;1726;p114"/>
          <p:cNvGrpSpPr/>
          <p:nvPr/>
        </p:nvGrpSpPr>
        <p:grpSpPr>
          <a:xfrm>
            <a:off x="1391425" y="724350"/>
            <a:ext cx="1973100" cy="3694800"/>
            <a:chOff x="1391425" y="724350"/>
            <a:chExt cx="1973100" cy="3694800"/>
          </a:xfrm>
        </p:grpSpPr>
        <p:sp>
          <p:nvSpPr>
            <p:cNvPr id="1727" name="Google Shape;1727;p114"/>
            <p:cNvSpPr/>
            <p:nvPr/>
          </p:nvSpPr>
          <p:spPr>
            <a:xfrm>
              <a:off x="1391425" y="724350"/>
              <a:ext cx="1973100" cy="3694800"/>
            </a:xfrm>
            <a:prstGeom prst="roundRect">
              <a:avLst>
                <a:gd name="adj" fmla="val 11623"/>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8" name="Google Shape;1728;p114"/>
            <p:cNvGrpSpPr/>
            <p:nvPr/>
          </p:nvGrpSpPr>
          <p:grpSpPr>
            <a:xfrm>
              <a:off x="2110198" y="941443"/>
              <a:ext cx="535604" cy="3320219"/>
              <a:chOff x="2110198" y="963645"/>
              <a:chExt cx="535604" cy="3320219"/>
            </a:xfrm>
          </p:grpSpPr>
          <p:grpSp>
            <p:nvGrpSpPr>
              <p:cNvPr id="1729" name="Google Shape;1729;p114"/>
              <p:cNvGrpSpPr/>
              <p:nvPr/>
            </p:nvGrpSpPr>
            <p:grpSpPr>
              <a:xfrm>
                <a:off x="2110198" y="963645"/>
                <a:ext cx="535604" cy="69286"/>
                <a:chOff x="-605260" y="963645"/>
                <a:chExt cx="535604" cy="69286"/>
              </a:xfrm>
            </p:grpSpPr>
            <p:sp>
              <p:nvSpPr>
                <p:cNvPr id="1730" name="Google Shape;1730;p114"/>
                <p:cNvSpPr/>
                <p:nvPr/>
              </p:nvSpPr>
              <p:spPr>
                <a:xfrm>
                  <a:off x="-605260" y="963645"/>
                  <a:ext cx="69286" cy="69286"/>
                </a:xfrm>
                <a:custGeom>
                  <a:avLst/>
                  <a:gdLst/>
                  <a:ahLst/>
                  <a:cxnLst/>
                  <a:rect l="l" t="t" r="r" b="b"/>
                  <a:pathLst>
                    <a:path w="1287" h="1287" extrusionOk="0">
                      <a:moveTo>
                        <a:pt x="620" y="0"/>
                      </a:moveTo>
                      <a:cubicBezTo>
                        <a:pt x="869" y="0"/>
                        <a:pt x="1095" y="151"/>
                        <a:pt x="1191" y="382"/>
                      </a:cubicBezTo>
                      <a:cubicBezTo>
                        <a:pt x="1287" y="614"/>
                        <a:pt x="1234" y="880"/>
                        <a:pt x="1057" y="1057"/>
                      </a:cubicBezTo>
                      <a:cubicBezTo>
                        <a:pt x="880" y="1234"/>
                        <a:pt x="614" y="1286"/>
                        <a:pt x="383" y="1190"/>
                      </a:cubicBezTo>
                      <a:cubicBezTo>
                        <a:pt x="151" y="1095"/>
                        <a:pt x="1" y="870"/>
                        <a:pt x="1" y="619"/>
                      </a:cubicBezTo>
                      <a:cubicBezTo>
                        <a:pt x="1" y="278"/>
                        <a:pt x="278" y="0"/>
                        <a:pt x="62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14"/>
                <p:cNvSpPr/>
                <p:nvPr/>
              </p:nvSpPr>
              <p:spPr>
                <a:xfrm>
                  <a:off x="-468465" y="963645"/>
                  <a:ext cx="398810" cy="66702"/>
                </a:xfrm>
                <a:custGeom>
                  <a:avLst/>
                  <a:gdLst/>
                  <a:ahLst/>
                  <a:cxnLst/>
                  <a:rect l="l" t="t" r="r" b="b"/>
                  <a:pathLst>
                    <a:path w="7408" h="1239" extrusionOk="0">
                      <a:moveTo>
                        <a:pt x="611" y="0"/>
                      </a:moveTo>
                      <a:lnTo>
                        <a:pt x="6797" y="0"/>
                      </a:lnTo>
                      <a:cubicBezTo>
                        <a:pt x="7136" y="6"/>
                        <a:pt x="7407" y="281"/>
                        <a:pt x="7407" y="619"/>
                      </a:cubicBezTo>
                      <a:cubicBezTo>
                        <a:pt x="7407" y="958"/>
                        <a:pt x="7136" y="1233"/>
                        <a:pt x="6797" y="1238"/>
                      </a:cubicBezTo>
                      <a:lnTo>
                        <a:pt x="611" y="1238"/>
                      </a:lnTo>
                      <a:cubicBezTo>
                        <a:pt x="272" y="1233"/>
                        <a:pt x="0" y="958"/>
                        <a:pt x="0" y="619"/>
                      </a:cubicBezTo>
                      <a:cubicBezTo>
                        <a:pt x="0" y="281"/>
                        <a:pt x="272" y="6"/>
                        <a:pt x="61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2" name="Google Shape;1732;p114"/>
              <p:cNvSpPr/>
              <p:nvPr/>
            </p:nvSpPr>
            <p:spPr>
              <a:xfrm>
                <a:off x="2239886" y="4007637"/>
                <a:ext cx="276227" cy="276227"/>
              </a:xfrm>
              <a:custGeom>
                <a:avLst/>
                <a:gdLst/>
                <a:ahLst/>
                <a:cxnLst/>
                <a:rect l="l" t="t" r="r" b="b"/>
                <a:pathLst>
                  <a:path w="5131" h="5131" extrusionOk="0">
                    <a:moveTo>
                      <a:pt x="2566" y="0"/>
                    </a:moveTo>
                    <a:cubicBezTo>
                      <a:pt x="3983" y="0"/>
                      <a:pt x="5131" y="1148"/>
                      <a:pt x="5131" y="2565"/>
                    </a:cubicBezTo>
                    <a:cubicBezTo>
                      <a:pt x="5131" y="3982"/>
                      <a:pt x="3983" y="5131"/>
                      <a:pt x="2566" y="5131"/>
                    </a:cubicBezTo>
                    <a:cubicBezTo>
                      <a:pt x="1149" y="5131"/>
                      <a:pt x="0" y="3982"/>
                      <a:pt x="0" y="2565"/>
                    </a:cubicBezTo>
                    <a:cubicBezTo>
                      <a:pt x="0" y="1149"/>
                      <a:pt x="1150" y="0"/>
                      <a:pt x="256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733" name="Google Shape;1733;p114"/>
          <p:cNvPicPr preferRelativeResize="0"/>
          <p:nvPr/>
        </p:nvPicPr>
        <p:blipFill rotWithShape="1">
          <a:blip r:embed="rId3">
            <a:alphaModFix/>
          </a:blip>
          <a:srcRect l="31250" r="31250"/>
          <a:stretch/>
        </p:blipFill>
        <p:spPr>
          <a:xfrm>
            <a:off x="1499748" y="1216225"/>
            <a:ext cx="1756500" cy="2634900"/>
          </a:xfrm>
          <a:prstGeom prst="roundRect">
            <a:avLst>
              <a:gd name="adj" fmla="val 4782"/>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726"/>
                                        </p:tgtEl>
                                        <p:attrNameLst>
                                          <p:attrName>style.visibility</p:attrName>
                                        </p:attrNameLst>
                                      </p:cBhvr>
                                      <p:to>
                                        <p:strVal val="visible"/>
                                      </p:to>
                                    </p:set>
                                    <p:anim calcmode="lin" valueType="num">
                                      <p:cBhvr additive="base">
                                        <p:cTn id="7" dur="1000"/>
                                        <p:tgtEl>
                                          <p:spTgt spid="172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733"/>
                                        </p:tgtEl>
                                        <p:attrNameLst>
                                          <p:attrName>style.visibility</p:attrName>
                                        </p:attrNameLst>
                                      </p:cBhvr>
                                      <p:to>
                                        <p:strVal val="visible"/>
                                      </p:to>
                                    </p:set>
                                    <p:anim calcmode="lin" valueType="num">
                                      <p:cBhvr additive="base">
                                        <p:cTn id="10" dur="1000"/>
                                        <p:tgtEl>
                                          <p:spTgt spid="1733"/>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1724"/>
                                        </p:tgtEl>
                                        <p:attrNameLst>
                                          <p:attrName>style.visibility</p:attrName>
                                        </p:attrNameLst>
                                      </p:cBhvr>
                                      <p:to>
                                        <p:strVal val="visible"/>
                                      </p:to>
                                    </p:set>
                                    <p:anim calcmode="lin" valueType="num">
                                      <p:cBhvr additive="base">
                                        <p:cTn id="14" dur="1000"/>
                                        <p:tgtEl>
                                          <p:spTgt spid="1724"/>
                                        </p:tgtEl>
                                        <p:attrNameLst>
                                          <p:attrName>ppt_x</p:attrName>
                                        </p:attrNameLst>
                                      </p:cBhvr>
                                      <p:tavLst>
                                        <p:tav tm="0">
                                          <p:val>
                                            <p:strVal val="#ppt_x+1"/>
                                          </p:val>
                                        </p:tav>
                                        <p:tav tm="100000">
                                          <p:val>
                                            <p:strVal val="#ppt_x"/>
                                          </p:val>
                                        </p:tav>
                                      </p:tavLst>
                                    </p:anim>
                                  </p:childTnLst>
                                </p:cTn>
                              </p:par>
                              <p:par>
                                <p:cTn id="15" presetID="2" presetClass="entr" presetSubtype="2" fill="hold" nodeType="withEffect">
                                  <p:stCondLst>
                                    <p:cond delay="0"/>
                                  </p:stCondLst>
                                  <p:childTnLst>
                                    <p:set>
                                      <p:cBhvr>
                                        <p:cTn id="16" dur="1" fill="hold">
                                          <p:stCondLst>
                                            <p:cond delay="0"/>
                                          </p:stCondLst>
                                        </p:cTn>
                                        <p:tgtEl>
                                          <p:spTgt spid="1725"/>
                                        </p:tgtEl>
                                        <p:attrNameLst>
                                          <p:attrName>style.visibility</p:attrName>
                                        </p:attrNameLst>
                                      </p:cBhvr>
                                      <p:to>
                                        <p:strVal val="visible"/>
                                      </p:to>
                                    </p:set>
                                    <p:anim calcmode="lin" valueType="num">
                                      <p:cBhvr additive="base">
                                        <p:cTn id="17" dur="1000"/>
                                        <p:tgtEl>
                                          <p:spTgt spid="17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11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739" name="Google Shape;1739;p115"/>
          <p:cNvSpPr txBox="1">
            <a:spLocks noGrp="1"/>
          </p:cNvSpPr>
          <p:nvPr>
            <p:ph type="subTitle" idx="4"/>
          </p:nvPr>
        </p:nvSpPr>
        <p:spPr>
          <a:xfrm>
            <a:off x="5268859" y="3871175"/>
            <a:ext cx="2501700" cy="73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740" name="Google Shape;1740;p115"/>
          <p:cNvSpPr txBox="1">
            <a:spLocks noGrp="1"/>
          </p:cNvSpPr>
          <p:nvPr>
            <p:ph type="title" idx="2"/>
          </p:nvPr>
        </p:nvSpPr>
        <p:spPr>
          <a:xfrm>
            <a:off x="1373337" y="1365400"/>
            <a:ext cx="25017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Helena James</a:t>
            </a:r>
            <a:endParaRPr/>
          </a:p>
        </p:txBody>
      </p:sp>
      <p:sp>
        <p:nvSpPr>
          <p:cNvPr id="1741" name="Google Shape;1741;p115"/>
          <p:cNvSpPr txBox="1">
            <a:spLocks noGrp="1"/>
          </p:cNvSpPr>
          <p:nvPr>
            <p:ph type="subTitle" idx="1"/>
          </p:nvPr>
        </p:nvSpPr>
        <p:spPr>
          <a:xfrm>
            <a:off x="1373240" y="3871175"/>
            <a:ext cx="2501700" cy="73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742" name="Google Shape;1742;p115"/>
          <p:cNvSpPr txBox="1">
            <a:spLocks noGrp="1"/>
          </p:cNvSpPr>
          <p:nvPr>
            <p:ph type="title" idx="3"/>
          </p:nvPr>
        </p:nvSpPr>
        <p:spPr>
          <a:xfrm>
            <a:off x="5268974" y="1365400"/>
            <a:ext cx="25017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John Smith</a:t>
            </a:r>
            <a:endParaRPr/>
          </a:p>
        </p:txBody>
      </p:sp>
      <p:pic>
        <p:nvPicPr>
          <p:cNvPr id="1743" name="Google Shape;1743;p115"/>
          <p:cNvPicPr preferRelativeResize="0"/>
          <p:nvPr/>
        </p:nvPicPr>
        <p:blipFill rotWithShape="1">
          <a:blip r:embed="rId3">
            <a:alphaModFix/>
          </a:blip>
          <a:srcRect l="19978" r="13270"/>
          <a:stretch/>
        </p:blipFill>
        <p:spPr>
          <a:xfrm>
            <a:off x="5524000" y="1879538"/>
            <a:ext cx="1991700" cy="1991700"/>
          </a:xfrm>
          <a:prstGeom prst="ellipse">
            <a:avLst/>
          </a:prstGeom>
          <a:noFill/>
          <a:ln w="9525" cap="flat" cmpd="sng">
            <a:solidFill>
              <a:schemeClr val="lt1"/>
            </a:solidFill>
            <a:prstDash val="solid"/>
            <a:round/>
            <a:headEnd type="none" w="sm" len="sm"/>
            <a:tailEnd type="none" w="sm" len="sm"/>
          </a:ln>
        </p:spPr>
      </p:pic>
      <p:pic>
        <p:nvPicPr>
          <p:cNvPr id="1744" name="Google Shape;1744;p115"/>
          <p:cNvPicPr preferRelativeResize="0"/>
          <p:nvPr/>
        </p:nvPicPr>
        <p:blipFill rotWithShape="1">
          <a:blip r:embed="rId4">
            <a:alphaModFix/>
          </a:blip>
          <a:srcRect l="36399" r="7619" b="16128"/>
          <a:stretch/>
        </p:blipFill>
        <p:spPr>
          <a:xfrm>
            <a:off x="1628300" y="1879601"/>
            <a:ext cx="1991700" cy="1991700"/>
          </a:xfrm>
          <a:prstGeom prst="ellipse">
            <a:avLst/>
          </a:prstGeom>
          <a:noFill/>
          <a:ln w="9525"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738"/>
                                        </p:tgtEl>
                                        <p:attrNameLst>
                                          <p:attrName>style.visibility</p:attrName>
                                        </p:attrNameLst>
                                      </p:cBhvr>
                                      <p:to>
                                        <p:strVal val="visible"/>
                                      </p:to>
                                    </p:set>
                                    <p:anim calcmode="lin" valueType="num">
                                      <p:cBhvr additive="base">
                                        <p:cTn id="7" dur="1000"/>
                                        <p:tgtEl>
                                          <p:spTgt spid="173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740"/>
                                        </p:tgtEl>
                                        <p:attrNameLst>
                                          <p:attrName>style.visibility</p:attrName>
                                        </p:attrNameLst>
                                      </p:cBhvr>
                                      <p:to>
                                        <p:strVal val="visible"/>
                                      </p:to>
                                    </p:set>
                                    <p:anim calcmode="lin" valueType="num">
                                      <p:cBhvr additive="base">
                                        <p:cTn id="11" dur="1000"/>
                                        <p:tgtEl>
                                          <p:spTgt spid="1740"/>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1741"/>
                                        </p:tgtEl>
                                        <p:attrNameLst>
                                          <p:attrName>style.visibility</p:attrName>
                                        </p:attrNameLst>
                                      </p:cBhvr>
                                      <p:to>
                                        <p:strVal val="visible"/>
                                      </p:to>
                                    </p:set>
                                    <p:anim calcmode="lin" valueType="num">
                                      <p:cBhvr additive="base">
                                        <p:cTn id="14" dur="1000"/>
                                        <p:tgtEl>
                                          <p:spTgt spid="1741"/>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1744"/>
                                        </p:tgtEl>
                                        <p:attrNameLst>
                                          <p:attrName>style.visibility</p:attrName>
                                        </p:attrNameLst>
                                      </p:cBhvr>
                                      <p:to>
                                        <p:strVal val="visible"/>
                                      </p:to>
                                    </p:set>
                                    <p:anim calcmode="lin" valueType="num">
                                      <p:cBhvr additive="base">
                                        <p:cTn id="17" dur="1000"/>
                                        <p:tgtEl>
                                          <p:spTgt spid="1744"/>
                                        </p:tgtEl>
                                        <p:attrNameLst>
                                          <p:attrName>ppt_x</p:attrName>
                                        </p:attrNameLst>
                                      </p:cBhvr>
                                      <p:tavLst>
                                        <p:tav tm="0">
                                          <p:val>
                                            <p:strVal val="#ppt_x-1"/>
                                          </p:val>
                                        </p:tav>
                                        <p:tav tm="100000">
                                          <p:val>
                                            <p:strVal val="#ppt_x"/>
                                          </p:val>
                                        </p:tav>
                                      </p:tavLst>
                                    </p:anim>
                                  </p:childTnLst>
                                </p:cTn>
                              </p:par>
                              <p:par>
                                <p:cTn id="18" presetID="2" presetClass="entr" presetSubtype="2" fill="hold" nodeType="withEffect">
                                  <p:stCondLst>
                                    <p:cond delay="0"/>
                                  </p:stCondLst>
                                  <p:childTnLst>
                                    <p:set>
                                      <p:cBhvr>
                                        <p:cTn id="19" dur="1" fill="hold">
                                          <p:stCondLst>
                                            <p:cond delay="0"/>
                                          </p:stCondLst>
                                        </p:cTn>
                                        <p:tgtEl>
                                          <p:spTgt spid="1739"/>
                                        </p:tgtEl>
                                        <p:attrNameLst>
                                          <p:attrName>style.visibility</p:attrName>
                                        </p:attrNameLst>
                                      </p:cBhvr>
                                      <p:to>
                                        <p:strVal val="visible"/>
                                      </p:to>
                                    </p:set>
                                    <p:anim calcmode="lin" valueType="num">
                                      <p:cBhvr additive="base">
                                        <p:cTn id="20" dur="1000"/>
                                        <p:tgtEl>
                                          <p:spTgt spid="1739"/>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1742"/>
                                        </p:tgtEl>
                                        <p:attrNameLst>
                                          <p:attrName>style.visibility</p:attrName>
                                        </p:attrNameLst>
                                      </p:cBhvr>
                                      <p:to>
                                        <p:strVal val="visible"/>
                                      </p:to>
                                    </p:set>
                                    <p:anim calcmode="lin" valueType="num">
                                      <p:cBhvr additive="base">
                                        <p:cTn id="23" dur="1000"/>
                                        <p:tgtEl>
                                          <p:spTgt spid="1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743"/>
                                        </p:tgtEl>
                                        <p:attrNameLst>
                                          <p:attrName>style.visibility</p:attrName>
                                        </p:attrNameLst>
                                      </p:cBhvr>
                                      <p:to>
                                        <p:strVal val="visible"/>
                                      </p:to>
                                    </p:set>
                                    <p:anim calcmode="lin" valueType="num">
                                      <p:cBhvr additive="base">
                                        <p:cTn id="26" dur="1000"/>
                                        <p:tgtEl>
                                          <p:spTgt spid="174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62"/>
          <p:cNvSpPr txBox="1">
            <a:spLocks noGrp="1"/>
          </p:cNvSpPr>
          <p:nvPr>
            <p:ph type="title"/>
          </p:nvPr>
        </p:nvSpPr>
        <p:spPr>
          <a:xfrm>
            <a:off x="713213" y="2040750"/>
            <a:ext cx="3904800" cy="10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334" name="Google Shape;334;p62"/>
          <p:cNvSpPr txBox="1">
            <a:spLocks noGrp="1"/>
          </p:cNvSpPr>
          <p:nvPr>
            <p:ph type="subTitle" idx="1"/>
          </p:nvPr>
        </p:nvSpPr>
        <p:spPr>
          <a:xfrm>
            <a:off x="5128688" y="1738350"/>
            <a:ext cx="3302100" cy="16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33"/>
                                        </p:tgtEl>
                                        <p:attrNameLst>
                                          <p:attrName>style.visibility</p:attrName>
                                        </p:attrNameLst>
                                      </p:cBhvr>
                                      <p:to>
                                        <p:strVal val="visible"/>
                                      </p:to>
                                    </p:set>
                                    <p:anim calcmode="lin" valueType="num">
                                      <p:cBhvr additive="base">
                                        <p:cTn id="7" dur="1000"/>
                                        <p:tgtEl>
                                          <p:spTgt spid="333"/>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334"/>
                                        </p:tgtEl>
                                        <p:attrNameLst>
                                          <p:attrName>style.visibility</p:attrName>
                                        </p:attrNameLst>
                                      </p:cBhvr>
                                      <p:to>
                                        <p:strVal val="visible"/>
                                      </p:to>
                                    </p:set>
                                    <p:anim calcmode="lin" valueType="num">
                                      <p:cBhvr additive="base">
                                        <p:cTn id="11" dur="1000"/>
                                        <p:tgtEl>
                                          <p:spTgt spid="33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116"/>
          <p:cNvSpPr txBox="1">
            <a:spLocks noGrp="1"/>
          </p:cNvSpPr>
          <p:nvPr>
            <p:ph type="title"/>
          </p:nvPr>
        </p:nvSpPr>
        <p:spPr>
          <a:xfrm>
            <a:off x="2057350" y="539505"/>
            <a:ext cx="5029200" cy="9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750" name="Google Shape;1750;p116"/>
          <p:cNvSpPr txBox="1">
            <a:spLocks noGrp="1"/>
          </p:cNvSpPr>
          <p:nvPr>
            <p:ph type="subTitle" idx="1"/>
          </p:nvPr>
        </p:nvSpPr>
        <p:spPr>
          <a:xfrm>
            <a:off x="2674000" y="1449455"/>
            <a:ext cx="3795900" cy="113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t>Do you have any questions?</a:t>
            </a:r>
            <a:endParaRPr/>
          </a:p>
          <a:p>
            <a:pPr marL="0" lvl="0" indent="0" algn="ctr" rtl="0">
              <a:spcBef>
                <a:spcPts val="0"/>
              </a:spcBef>
              <a:spcAft>
                <a:spcPts val="0"/>
              </a:spcAft>
              <a:buClr>
                <a:schemeClr val="dk1"/>
              </a:buClr>
              <a:buSzPts val="1100"/>
              <a:buFont typeface="Arial"/>
              <a:buNone/>
            </a:pPr>
            <a:r>
              <a:rPr lang="en"/>
              <a:t>addyouremail@freepik.com</a:t>
            </a:r>
            <a:endParaRPr/>
          </a:p>
          <a:p>
            <a:pPr marL="0" lvl="0" indent="0" algn="ctr" rtl="0">
              <a:spcBef>
                <a:spcPts val="0"/>
              </a:spcBef>
              <a:spcAft>
                <a:spcPts val="0"/>
              </a:spcAft>
              <a:buClr>
                <a:schemeClr val="dk1"/>
              </a:buClr>
              <a:buSzPts val="1100"/>
              <a:buFont typeface="Arial"/>
              <a:buNone/>
            </a:pPr>
            <a:r>
              <a:rPr lang="en"/>
              <a:t>+91 620 421 838</a:t>
            </a:r>
            <a:endParaRPr/>
          </a:p>
          <a:p>
            <a:pPr marL="0" lvl="0" indent="0" algn="ctr" rtl="0">
              <a:spcBef>
                <a:spcPts val="0"/>
              </a:spcBef>
              <a:spcAft>
                <a:spcPts val="0"/>
              </a:spcAft>
              <a:buNone/>
            </a:pPr>
            <a:r>
              <a:rPr lang="en"/>
              <a:t>yourwebsite.com</a:t>
            </a:r>
            <a:endParaRPr/>
          </a:p>
        </p:txBody>
      </p:sp>
      <p:sp>
        <p:nvSpPr>
          <p:cNvPr id="1751" name="Google Shape;1751;p116"/>
          <p:cNvSpPr txBox="1"/>
          <p:nvPr/>
        </p:nvSpPr>
        <p:spPr>
          <a:xfrm>
            <a:off x="3176250" y="4281200"/>
            <a:ext cx="2791500" cy="322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lt1"/>
                </a:solidFill>
                <a:latin typeface="Fira Sans"/>
                <a:ea typeface="Fira Sans"/>
                <a:cs typeface="Fira Sans"/>
                <a:sym typeface="Fira Sans"/>
              </a:rPr>
              <a:t>Please keep this slide for attribution</a:t>
            </a:r>
            <a:endParaRPr sz="1200">
              <a:solidFill>
                <a:schemeClr val="lt1"/>
              </a:solidFill>
              <a:latin typeface="Fira Sans"/>
              <a:ea typeface="Fira Sans"/>
              <a:cs typeface="Fira Sans"/>
              <a:sym typeface="Fira Sans"/>
            </a:endParaRPr>
          </a:p>
        </p:txBody>
      </p:sp>
      <p:grpSp>
        <p:nvGrpSpPr>
          <p:cNvPr id="1752" name="Google Shape;1752;p116"/>
          <p:cNvGrpSpPr/>
          <p:nvPr/>
        </p:nvGrpSpPr>
        <p:grpSpPr>
          <a:xfrm>
            <a:off x="5217717" y="2899415"/>
            <a:ext cx="387661" cy="387661"/>
            <a:chOff x="1379798" y="1723250"/>
            <a:chExt cx="397887" cy="397887"/>
          </a:xfrm>
        </p:grpSpPr>
        <p:sp>
          <p:nvSpPr>
            <p:cNvPr id="1753" name="Google Shape;1753;p11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1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1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1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116"/>
          <p:cNvGrpSpPr/>
          <p:nvPr/>
        </p:nvGrpSpPr>
        <p:grpSpPr>
          <a:xfrm>
            <a:off x="3538496" y="2899415"/>
            <a:ext cx="387681" cy="387661"/>
            <a:chOff x="266768" y="1721375"/>
            <a:chExt cx="397907" cy="397887"/>
          </a:xfrm>
        </p:grpSpPr>
        <p:sp>
          <p:nvSpPr>
            <p:cNvPr id="1758" name="Google Shape;1758;p11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1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116"/>
          <p:cNvGrpSpPr/>
          <p:nvPr/>
        </p:nvGrpSpPr>
        <p:grpSpPr>
          <a:xfrm>
            <a:off x="4378127" y="2899415"/>
            <a:ext cx="387641" cy="387661"/>
            <a:chOff x="864491" y="1723250"/>
            <a:chExt cx="397866" cy="397887"/>
          </a:xfrm>
        </p:grpSpPr>
        <p:sp>
          <p:nvSpPr>
            <p:cNvPr id="1761" name="Google Shape;1761;p11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1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1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4" name="Google Shape;1764;p116"/>
          <p:cNvSpPr/>
          <p:nvPr/>
        </p:nvSpPr>
        <p:spPr>
          <a:xfrm>
            <a:off x="3398738" y="2759627"/>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16"/>
          <p:cNvSpPr/>
          <p:nvPr/>
        </p:nvSpPr>
        <p:spPr>
          <a:xfrm>
            <a:off x="4238338" y="2759627"/>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16"/>
          <p:cNvSpPr/>
          <p:nvPr/>
        </p:nvSpPr>
        <p:spPr>
          <a:xfrm>
            <a:off x="5077938" y="2759627"/>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117"/>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premium icons</a:t>
            </a:r>
            <a:endParaRPr/>
          </a:p>
        </p:txBody>
      </p:sp>
      <p:grpSp>
        <p:nvGrpSpPr>
          <p:cNvPr id="1772" name="Google Shape;1772;p117"/>
          <p:cNvGrpSpPr/>
          <p:nvPr/>
        </p:nvGrpSpPr>
        <p:grpSpPr>
          <a:xfrm>
            <a:off x="1756738" y="1730175"/>
            <a:ext cx="379825" cy="432025"/>
            <a:chOff x="1756738" y="1730175"/>
            <a:chExt cx="379825" cy="432025"/>
          </a:xfrm>
        </p:grpSpPr>
        <p:sp>
          <p:nvSpPr>
            <p:cNvPr id="1773" name="Google Shape;1773;p117"/>
            <p:cNvSpPr/>
            <p:nvPr/>
          </p:nvSpPr>
          <p:spPr>
            <a:xfrm>
              <a:off x="1860888" y="1798525"/>
              <a:ext cx="31900" cy="30700"/>
            </a:xfrm>
            <a:custGeom>
              <a:avLst/>
              <a:gdLst/>
              <a:ahLst/>
              <a:cxnLst/>
              <a:rect l="l" t="t" r="r" b="b"/>
              <a:pathLst>
                <a:path w="1276" h="1228" extrusionOk="0">
                  <a:moveTo>
                    <a:pt x="715" y="1"/>
                  </a:moveTo>
                  <a:cubicBezTo>
                    <a:pt x="585" y="1"/>
                    <a:pt x="455" y="50"/>
                    <a:pt x="357" y="148"/>
                  </a:cubicBezTo>
                  <a:lnTo>
                    <a:pt x="0" y="513"/>
                  </a:lnTo>
                  <a:lnTo>
                    <a:pt x="714" y="1227"/>
                  </a:lnTo>
                  <a:lnTo>
                    <a:pt x="1080" y="870"/>
                  </a:lnTo>
                  <a:cubicBezTo>
                    <a:pt x="1276" y="674"/>
                    <a:pt x="1276" y="353"/>
                    <a:pt x="1080" y="148"/>
                  </a:cubicBezTo>
                  <a:cubicBezTo>
                    <a:pt x="977" y="50"/>
                    <a:pt x="845"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17"/>
            <p:cNvSpPr/>
            <p:nvPr/>
          </p:nvSpPr>
          <p:spPr>
            <a:xfrm>
              <a:off x="1860888" y="1916725"/>
              <a:ext cx="31900" cy="30700"/>
            </a:xfrm>
            <a:custGeom>
              <a:avLst/>
              <a:gdLst/>
              <a:ahLst/>
              <a:cxnLst/>
              <a:rect l="l" t="t" r="r" b="b"/>
              <a:pathLst>
                <a:path w="1276" h="1228" extrusionOk="0">
                  <a:moveTo>
                    <a:pt x="715" y="1"/>
                  </a:moveTo>
                  <a:cubicBezTo>
                    <a:pt x="585" y="1"/>
                    <a:pt x="455" y="50"/>
                    <a:pt x="357" y="148"/>
                  </a:cubicBezTo>
                  <a:lnTo>
                    <a:pt x="0" y="505"/>
                  </a:lnTo>
                  <a:lnTo>
                    <a:pt x="714" y="1227"/>
                  </a:lnTo>
                  <a:lnTo>
                    <a:pt x="1080" y="862"/>
                  </a:lnTo>
                  <a:cubicBezTo>
                    <a:pt x="1276" y="665"/>
                    <a:pt x="1276" y="344"/>
                    <a:pt x="1080" y="148"/>
                  </a:cubicBezTo>
                  <a:cubicBezTo>
                    <a:pt x="977" y="50"/>
                    <a:pt x="845"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17"/>
            <p:cNvSpPr/>
            <p:nvPr/>
          </p:nvSpPr>
          <p:spPr>
            <a:xfrm>
              <a:off x="2000488" y="2063825"/>
              <a:ext cx="31700" cy="30450"/>
            </a:xfrm>
            <a:custGeom>
              <a:avLst/>
              <a:gdLst/>
              <a:ahLst/>
              <a:cxnLst/>
              <a:rect l="l" t="t" r="r" b="b"/>
              <a:pathLst>
                <a:path w="1268" h="1218" extrusionOk="0">
                  <a:moveTo>
                    <a:pt x="554" y="0"/>
                  </a:moveTo>
                  <a:lnTo>
                    <a:pt x="197" y="357"/>
                  </a:lnTo>
                  <a:cubicBezTo>
                    <a:pt x="1" y="553"/>
                    <a:pt x="1" y="874"/>
                    <a:pt x="197" y="1071"/>
                  </a:cubicBezTo>
                  <a:cubicBezTo>
                    <a:pt x="295" y="1169"/>
                    <a:pt x="425" y="1218"/>
                    <a:pt x="554" y="1218"/>
                  </a:cubicBezTo>
                  <a:cubicBezTo>
                    <a:pt x="683" y="1218"/>
                    <a:pt x="813" y="1169"/>
                    <a:pt x="911" y="1071"/>
                  </a:cubicBezTo>
                  <a:lnTo>
                    <a:pt x="1268"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17"/>
            <p:cNvSpPr/>
            <p:nvPr/>
          </p:nvSpPr>
          <p:spPr>
            <a:xfrm>
              <a:off x="2032163" y="2033150"/>
              <a:ext cx="31925" cy="30700"/>
            </a:xfrm>
            <a:custGeom>
              <a:avLst/>
              <a:gdLst/>
              <a:ahLst/>
              <a:cxnLst/>
              <a:rect l="l" t="t" r="r" b="b"/>
              <a:pathLst>
                <a:path w="1277" h="1228" extrusionOk="0">
                  <a:moveTo>
                    <a:pt x="715" y="0"/>
                  </a:moveTo>
                  <a:cubicBezTo>
                    <a:pt x="585" y="0"/>
                    <a:pt x="456" y="49"/>
                    <a:pt x="357" y="148"/>
                  </a:cubicBezTo>
                  <a:lnTo>
                    <a:pt x="1" y="504"/>
                  </a:lnTo>
                  <a:lnTo>
                    <a:pt x="714" y="1227"/>
                  </a:lnTo>
                  <a:lnTo>
                    <a:pt x="1080" y="870"/>
                  </a:lnTo>
                  <a:cubicBezTo>
                    <a:pt x="1276" y="665"/>
                    <a:pt x="1276" y="344"/>
                    <a:pt x="1080" y="148"/>
                  </a:cubicBezTo>
                  <a:cubicBezTo>
                    <a:pt x="977" y="49"/>
                    <a:pt x="846" y="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17"/>
            <p:cNvSpPr/>
            <p:nvPr/>
          </p:nvSpPr>
          <p:spPr>
            <a:xfrm>
              <a:off x="1829213" y="2063825"/>
              <a:ext cx="31700" cy="30450"/>
            </a:xfrm>
            <a:custGeom>
              <a:avLst/>
              <a:gdLst/>
              <a:ahLst/>
              <a:cxnLst/>
              <a:rect l="l" t="t" r="r" b="b"/>
              <a:pathLst>
                <a:path w="1268" h="1218" extrusionOk="0">
                  <a:moveTo>
                    <a:pt x="554" y="0"/>
                  </a:moveTo>
                  <a:lnTo>
                    <a:pt x="197" y="357"/>
                  </a:lnTo>
                  <a:cubicBezTo>
                    <a:pt x="0" y="553"/>
                    <a:pt x="0" y="874"/>
                    <a:pt x="197" y="1071"/>
                  </a:cubicBezTo>
                  <a:cubicBezTo>
                    <a:pt x="295" y="1169"/>
                    <a:pt x="424" y="1218"/>
                    <a:pt x="554" y="1218"/>
                  </a:cubicBezTo>
                  <a:cubicBezTo>
                    <a:pt x="683" y="1218"/>
                    <a:pt x="812" y="1169"/>
                    <a:pt x="910" y="1071"/>
                  </a:cubicBezTo>
                  <a:lnTo>
                    <a:pt x="1267"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17"/>
            <p:cNvSpPr/>
            <p:nvPr/>
          </p:nvSpPr>
          <p:spPr>
            <a:xfrm>
              <a:off x="1860888" y="2033150"/>
              <a:ext cx="31900" cy="30700"/>
            </a:xfrm>
            <a:custGeom>
              <a:avLst/>
              <a:gdLst/>
              <a:ahLst/>
              <a:cxnLst/>
              <a:rect l="l" t="t" r="r" b="b"/>
              <a:pathLst>
                <a:path w="1276" h="1228" extrusionOk="0">
                  <a:moveTo>
                    <a:pt x="715" y="0"/>
                  </a:moveTo>
                  <a:cubicBezTo>
                    <a:pt x="585" y="0"/>
                    <a:pt x="455" y="49"/>
                    <a:pt x="357" y="148"/>
                  </a:cubicBezTo>
                  <a:lnTo>
                    <a:pt x="0" y="504"/>
                  </a:lnTo>
                  <a:lnTo>
                    <a:pt x="714" y="1227"/>
                  </a:lnTo>
                  <a:lnTo>
                    <a:pt x="1080" y="870"/>
                  </a:lnTo>
                  <a:cubicBezTo>
                    <a:pt x="1276" y="665"/>
                    <a:pt x="1276" y="344"/>
                    <a:pt x="1080" y="148"/>
                  </a:cubicBezTo>
                  <a:cubicBezTo>
                    <a:pt x="977" y="49"/>
                    <a:pt x="845" y="0"/>
                    <a:pt x="7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17"/>
            <p:cNvSpPr/>
            <p:nvPr/>
          </p:nvSpPr>
          <p:spPr>
            <a:xfrm>
              <a:off x="1829213" y="1947400"/>
              <a:ext cx="31700" cy="30450"/>
            </a:xfrm>
            <a:custGeom>
              <a:avLst/>
              <a:gdLst/>
              <a:ahLst/>
              <a:cxnLst/>
              <a:rect l="l" t="t" r="r" b="b"/>
              <a:pathLst>
                <a:path w="1268" h="1218" extrusionOk="0">
                  <a:moveTo>
                    <a:pt x="554" y="0"/>
                  </a:moveTo>
                  <a:lnTo>
                    <a:pt x="197" y="357"/>
                  </a:lnTo>
                  <a:cubicBezTo>
                    <a:pt x="0" y="553"/>
                    <a:pt x="0" y="875"/>
                    <a:pt x="197" y="1071"/>
                  </a:cubicBezTo>
                  <a:cubicBezTo>
                    <a:pt x="295" y="1169"/>
                    <a:pt x="424" y="1218"/>
                    <a:pt x="554" y="1218"/>
                  </a:cubicBezTo>
                  <a:cubicBezTo>
                    <a:pt x="683" y="1218"/>
                    <a:pt x="812" y="1169"/>
                    <a:pt x="910" y="1071"/>
                  </a:cubicBezTo>
                  <a:lnTo>
                    <a:pt x="1267"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17"/>
            <p:cNvSpPr/>
            <p:nvPr/>
          </p:nvSpPr>
          <p:spPr>
            <a:xfrm>
              <a:off x="1829213" y="1829200"/>
              <a:ext cx="31700" cy="30450"/>
            </a:xfrm>
            <a:custGeom>
              <a:avLst/>
              <a:gdLst/>
              <a:ahLst/>
              <a:cxnLst/>
              <a:rect l="l" t="t" r="r" b="b"/>
              <a:pathLst>
                <a:path w="1268" h="1218" extrusionOk="0">
                  <a:moveTo>
                    <a:pt x="554" y="0"/>
                  </a:moveTo>
                  <a:lnTo>
                    <a:pt x="197" y="357"/>
                  </a:lnTo>
                  <a:cubicBezTo>
                    <a:pt x="0" y="553"/>
                    <a:pt x="0" y="874"/>
                    <a:pt x="197" y="1071"/>
                  </a:cubicBezTo>
                  <a:cubicBezTo>
                    <a:pt x="295" y="1169"/>
                    <a:pt x="424" y="1218"/>
                    <a:pt x="554" y="1218"/>
                  </a:cubicBezTo>
                  <a:cubicBezTo>
                    <a:pt x="683" y="1218"/>
                    <a:pt x="812" y="1169"/>
                    <a:pt x="910" y="1071"/>
                  </a:cubicBezTo>
                  <a:lnTo>
                    <a:pt x="1267"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17"/>
            <p:cNvSpPr/>
            <p:nvPr/>
          </p:nvSpPr>
          <p:spPr>
            <a:xfrm>
              <a:off x="2000488" y="1829200"/>
              <a:ext cx="31700" cy="30450"/>
            </a:xfrm>
            <a:custGeom>
              <a:avLst/>
              <a:gdLst/>
              <a:ahLst/>
              <a:cxnLst/>
              <a:rect l="l" t="t" r="r" b="b"/>
              <a:pathLst>
                <a:path w="1268" h="1218" extrusionOk="0">
                  <a:moveTo>
                    <a:pt x="554" y="0"/>
                  </a:moveTo>
                  <a:lnTo>
                    <a:pt x="197" y="357"/>
                  </a:lnTo>
                  <a:cubicBezTo>
                    <a:pt x="1" y="553"/>
                    <a:pt x="1" y="874"/>
                    <a:pt x="197" y="1071"/>
                  </a:cubicBezTo>
                  <a:cubicBezTo>
                    <a:pt x="295" y="1169"/>
                    <a:pt x="425" y="1218"/>
                    <a:pt x="554" y="1218"/>
                  </a:cubicBezTo>
                  <a:cubicBezTo>
                    <a:pt x="683" y="1218"/>
                    <a:pt x="813" y="1169"/>
                    <a:pt x="911" y="1071"/>
                  </a:cubicBezTo>
                  <a:lnTo>
                    <a:pt x="1268"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17"/>
            <p:cNvSpPr/>
            <p:nvPr/>
          </p:nvSpPr>
          <p:spPr>
            <a:xfrm>
              <a:off x="2032163" y="1798525"/>
              <a:ext cx="31925" cy="30700"/>
            </a:xfrm>
            <a:custGeom>
              <a:avLst/>
              <a:gdLst/>
              <a:ahLst/>
              <a:cxnLst/>
              <a:rect l="l" t="t" r="r" b="b"/>
              <a:pathLst>
                <a:path w="1277" h="1228" extrusionOk="0">
                  <a:moveTo>
                    <a:pt x="715" y="1"/>
                  </a:moveTo>
                  <a:cubicBezTo>
                    <a:pt x="585" y="1"/>
                    <a:pt x="456" y="50"/>
                    <a:pt x="357" y="148"/>
                  </a:cubicBezTo>
                  <a:lnTo>
                    <a:pt x="1" y="513"/>
                  </a:lnTo>
                  <a:lnTo>
                    <a:pt x="714" y="1227"/>
                  </a:lnTo>
                  <a:lnTo>
                    <a:pt x="1080" y="870"/>
                  </a:lnTo>
                  <a:cubicBezTo>
                    <a:pt x="1276" y="674"/>
                    <a:pt x="1276" y="353"/>
                    <a:pt x="1080" y="148"/>
                  </a:cubicBezTo>
                  <a:cubicBezTo>
                    <a:pt x="977" y="50"/>
                    <a:pt x="846"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17"/>
            <p:cNvSpPr/>
            <p:nvPr/>
          </p:nvSpPr>
          <p:spPr>
            <a:xfrm>
              <a:off x="2000488" y="1947400"/>
              <a:ext cx="31700" cy="30450"/>
            </a:xfrm>
            <a:custGeom>
              <a:avLst/>
              <a:gdLst/>
              <a:ahLst/>
              <a:cxnLst/>
              <a:rect l="l" t="t" r="r" b="b"/>
              <a:pathLst>
                <a:path w="1268" h="1218" extrusionOk="0">
                  <a:moveTo>
                    <a:pt x="554" y="0"/>
                  </a:moveTo>
                  <a:lnTo>
                    <a:pt x="197" y="357"/>
                  </a:lnTo>
                  <a:cubicBezTo>
                    <a:pt x="1" y="553"/>
                    <a:pt x="1" y="875"/>
                    <a:pt x="197" y="1071"/>
                  </a:cubicBezTo>
                  <a:cubicBezTo>
                    <a:pt x="295" y="1169"/>
                    <a:pt x="425" y="1218"/>
                    <a:pt x="554" y="1218"/>
                  </a:cubicBezTo>
                  <a:cubicBezTo>
                    <a:pt x="683" y="1218"/>
                    <a:pt x="813" y="1169"/>
                    <a:pt x="911" y="1071"/>
                  </a:cubicBezTo>
                  <a:lnTo>
                    <a:pt x="1268" y="714"/>
                  </a:lnTo>
                  <a:lnTo>
                    <a:pt x="5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17"/>
            <p:cNvSpPr/>
            <p:nvPr/>
          </p:nvSpPr>
          <p:spPr>
            <a:xfrm>
              <a:off x="1756738" y="1730175"/>
              <a:ext cx="379825" cy="432025"/>
            </a:xfrm>
            <a:custGeom>
              <a:avLst/>
              <a:gdLst/>
              <a:ahLst/>
              <a:cxnLst/>
              <a:rect l="l" t="t" r="r" b="b"/>
              <a:pathLst>
                <a:path w="15193" h="17281" extrusionOk="0">
                  <a:moveTo>
                    <a:pt x="7598" y="2611"/>
                  </a:moveTo>
                  <a:cubicBezTo>
                    <a:pt x="7875" y="2611"/>
                    <a:pt x="8100" y="2839"/>
                    <a:pt x="8100" y="3114"/>
                  </a:cubicBezTo>
                  <a:lnTo>
                    <a:pt x="8100" y="4131"/>
                  </a:lnTo>
                  <a:cubicBezTo>
                    <a:pt x="8100" y="4406"/>
                    <a:pt x="7875" y="4634"/>
                    <a:pt x="7598" y="4634"/>
                  </a:cubicBezTo>
                  <a:cubicBezTo>
                    <a:pt x="7578" y="4634"/>
                    <a:pt x="7558" y="4633"/>
                    <a:pt x="7538" y="4630"/>
                  </a:cubicBezTo>
                  <a:cubicBezTo>
                    <a:pt x="7280" y="4603"/>
                    <a:pt x="7083" y="4372"/>
                    <a:pt x="7083" y="4113"/>
                  </a:cubicBezTo>
                  <a:lnTo>
                    <a:pt x="7083" y="3132"/>
                  </a:lnTo>
                  <a:cubicBezTo>
                    <a:pt x="7083" y="2873"/>
                    <a:pt x="7280" y="2641"/>
                    <a:pt x="7538" y="2614"/>
                  </a:cubicBezTo>
                  <a:cubicBezTo>
                    <a:pt x="7558" y="2612"/>
                    <a:pt x="7578" y="2611"/>
                    <a:pt x="7598" y="2611"/>
                  </a:cubicBezTo>
                  <a:close/>
                  <a:moveTo>
                    <a:pt x="4881" y="1726"/>
                  </a:moveTo>
                  <a:cubicBezTo>
                    <a:pt x="5270" y="1726"/>
                    <a:pt x="5660" y="1874"/>
                    <a:pt x="5959" y="2168"/>
                  </a:cubicBezTo>
                  <a:cubicBezTo>
                    <a:pt x="6548" y="2766"/>
                    <a:pt x="6548" y="3729"/>
                    <a:pt x="5959" y="4318"/>
                  </a:cubicBezTo>
                  <a:cubicBezTo>
                    <a:pt x="5772" y="4505"/>
                    <a:pt x="4924" y="5353"/>
                    <a:pt x="4523" y="5745"/>
                  </a:cubicBezTo>
                  <a:cubicBezTo>
                    <a:pt x="4229" y="6044"/>
                    <a:pt x="3841" y="6194"/>
                    <a:pt x="3451" y="6194"/>
                  </a:cubicBezTo>
                  <a:cubicBezTo>
                    <a:pt x="3062" y="6194"/>
                    <a:pt x="2672" y="6044"/>
                    <a:pt x="2373" y="5745"/>
                  </a:cubicBezTo>
                  <a:cubicBezTo>
                    <a:pt x="1784" y="5157"/>
                    <a:pt x="1784" y="4193"/>
                    <a:pt x="2373" y="3604"/>
                  </a:cubicBezTo>
                  <a:lnTo>
                    <a:pt x="3809" y="2168"/>
                  </a:lnTo>
                  <a:cubicBezTo>
                    <a:pt x="4104" y="1874"/>
                    <a:pt x="4492" y="1726"/>
                    <a:pt x="4881" y="1726"/>
                  </a:cubicBezTo>
                  <a:close/>
                  <a:moveTo>
                    <a:pt x="11736" y="1726"/>
                  </a:moveTo>
                  <a:cubicBezTo>
                    <a:pt x="12126" y="1726"/>
                    <a:pt x="12516" y="1874"/>
                    <a:pt x="12811" y="2168"/>
                  </a:cubicBezTo>
                  <a:cubicBezTo>
                    <a:pt x="13399" y="2766"/>
                    <a:pt x="13399" y="3729"/>
                    <a:pt x="12811" y="4318"/>
                  </a:cubicBezTo>
                  <a:lnTo>
                    <a:pt x="11374" y="5745"/>
                  </a:lnTo>
                  <a:cubicBezTo>
                    <a:pt x="11080" y="6044"/>
                    <a:pt x="10692" y="6194"/>
                    <a:pt x="10304" y="6194"/>
                  </a:cubicBezTo>
                  <a:cubicBezTo>
                    <a:pt x="9916" y="6194"/>
                    <a:pt x="9528" y="6044"/>
                    <a:pt x="9233" y="5745"/>
                  </a:cubicBezTo>
                  <a:cubicBezTo>
                    <a:pt x="8636" y="5157"/>
                    <a:pt x="8636" y="4193"/>
                    <a:pt x="9233" y="3604"/>
                  </a:cubicBezTo>
                  <a:lnTo>
                    <a:pt x="10661" y="2168"/>
                  </a:lnTo>
                  <a:cubicBezTo>
                    <a:pt x="10955" y="1874"/>
                    <a:pt x="11345" y="1726"/>
                    <a:pt x="11736" y="1726"/>
                  </a:cubicBezTo>
                  <a:close/>
                  <a:moveTo>
                    <a:pt x="7600" y="5617"/>
                  </a:moveTo>
                  <a:cubicBezTo>
                    <a:pt x="7876" y="5617"/>
                    <a:pt x="8100" y="5837"/>
                    <a:pt x="8100" y="6120"/>
                  </a:cubicBezTo>
                  <a:lnTo>
                    <a:pt x="8100" y="7637"/>
                  </a:lnTo>
                  <a:cubicBezTo>
                    <a:pt x="8100" y="7924"/>
                    <a:pt x="7868" y="8147"/>
                    <a:pt x="7586" y="8147"/>
                  </a:cubicBezTo>
                  <a:cubicBezTo>
                    <a:pt x="7570" y="8147"/>
                    <a:pt x="7554" y="8147"/>
                    <a:pt x="7538" y="8145"/>
                  </a:cubicBezTo>
                  <a:cubicBezTo>
                    <a:pt x="7280" y="8109"/>
                    <a:pt x="7083" y="7886"/>
                    <a:pt x="7083" y="7628"/>
                  </a:cubicBezTo>
                  <a:lnTo>
                    <a:pt x="7083" y="6129"/>
                  </a:lnTo>
                  <a:cubicBezTo>
                    <a:pt x="7083" y="5870"/>
                    <a:pt x="7280" y="5647"/>
                    <a:pt x="7538" y="5620"/>
                  </a:cubicBezTo>
                  <a:cubicBezTo>
                    <a:pt x="7559" y="5618"/>
                    <a:pt x="7580" y="5617"/>
                    <a:pt x="7600" y="5617"/>
                  </a:cubicBezTo>
                  <a:close/>
                  <a:moveTo>
                    <a:pt x="4881" y="6448"/>
                  </a:moveTo>
                  <a:cubicBezTo>
                    <a:pt x="5270" y="6448"/>
                    <a:pt x="5660" y="6597"/>
                    <a:pt x="5959" y="6896"/>
                  </a:cubicBezTo>
                  <a:cubicBezTo>
                    <a:pt x="6548" y="7485"/>
                    <a:pt x="6548" y="8448"/>
                    <a:pt x="5959" y="9046"/>
                  </a:cubicBezTo>
                  <a:cubicBezTo>
                    <a:pt x="5772" y="9233"/>
                    <a:pt x="4924" y="10081"/>
                    <a:pt x="4523" y="10473"/>
                  </a:cubicBezTo>
                  <a:cubicBezTo>
                    <a:pt x="4229" y="10772"/>
                    <a:pt x="3841" y="10922"/>
                    <a:pt x="3451" y="10922"/>
                  </a:cubicBezTo>
                  <a:cubicBezTo>
                    <a:pt x="3062" y="10922"/>
                    <a:pt x="2672" y="10772"/>
                    <a:pt x="2373" y="10473"/>
                  </a:cubicBezTo>
                  <a:cubicBezTo>
                    <a:pt x="1784" y="9885"/>
                    <a:pt x="1784" y="8921"/>
                    <a:pt x="2373" y="8324"/>
                  </a:cubicBezTo>
                  <a:lnTo>
                    <a:pt x="3809" y="6896"/>
                  </a:lnTo>
                  <a:cubicBezTo>
                    <a:pt x="4104" y="6597"/>
                    <a:pt x="4492" y="6448"/>
                    <a:pt x="4881" y="6448"/>
                  </a:cubicBezTo>
                  <a:close/>
                  <a:moveTo>
                    <a:pt x="11736" y="6448"/>
                  </a:moveTo>
                  <a:cubicBezTo>
                    <a:pt x="12126" y="6448"/>
                    <a:pt x="12516" y="6597"/>
                    <a:pt x="12811" y="6896"/>
                  </a:cubicBezTo>
                  <a:cubicBezTo>
                    <a:pt x="13399" y="7485"/>
                    <a:pt x="13399" y="8448"/>
                    <a:pt x="12811" y="9046"/>
                  </a:cubicBezTo>
                  <a:cubicBezTo>
                    <a:pt x="12811" y="9046"/>
                    <a:pt x="11383" y="10465"/>
                    <a:pt x="11374" y="10473"/>
                  </a:cubicBezTo>
                  <a:cubicBezTo>
                    <a:pt x="11080" y="10772"/>
                    <a:pt x="10692" y="10922"/>
                    <a:pt x="10304" y="10922"/>
                  </a:cubicBezTo>
                  <a:cubicBezTo>
                    <a:pt x="9916" y="10922"/>
                    <a:pt x="9528" y="10772"/>
                    <a:pt x="9233" y="10473"/>
                  </a:cubicBezTo>
                  <a:cubicBezTo>
                    <a:pt x="8636" y="9885"/>
                    <a:pt x="8636" y="8921"/>
                    <a:pt x="9233" y="8324"/>
                  </a:cubicBezTo>
                  <a:lnTo>
                    <a:pt x="10661" y="6896"/>
                  </a:lnTo>
                  <a:cubicBezTo>
                    <a:pt x="10955" y="6597"/>
                    <a:pt x="11345" y="6448"/>
                    <a:pt x="11736" y="6448"/>
                  </a:cubicBezTo>
                  <a:close/>
                  <a:moveTo>
                    <a:pt x="7598" y="9159"/>
                  </a:moveTo>
                  <a:cubicBezTo>
                    <a:pt x="7875" y="9159"/>
                    <a:pt x="8100" y="9387"/>
                    <a:pt x="8100" y="9662"/>
                  </a:cubicBezTo>
                  <a:lnTo>
                    <a:pt x="8100" y="11187"/>
                  </a:lnTo>
                  <a:cubicBezTo>
                    <a:pt x="8100" y="11462"/>
                    <a:pt x="7875" y="11690"/>
                    <a:pt x="7598" y="11690"/>
                  </a:cubicBezTo>
                  <a:cubicBezTo>
                    <a:pt x="7578" y="11690"/>
                    <a:pt x="7558" y="11689"/>
                    <a:pt x="7538" y="11687"/>
                  </a:cubicBezTo>
                  <a:cubicBezTo>
                    <a:pt x="7280" y="11660"/>
                    <a:pt x="7083" y="11428"/>
                    <a:pt x="7083" y="11169"/>
                  </a:cubicBezTo>
                  <a:lnTo>
                    <a:pt x="7083" y="9680"/>
                  </a:lnTo>
                  <a:cubicBezTo>
                    <a:pt x="7083" y="9421"/>
                    <a:pt x="7280" y="9189"/>
                    <a:pt x="7538" y="9162"/>
                  </a:cubicBezTo>
                  <a:cubicBezTo>
                    <a:pt x="7558" y="9160"/>
                    <a:pt x="7578" y="9159"/>
                    <a:pt x="7598" y="9159"/>
                  </a:cubicBezTo>
                  <a:close/>
                  <a:moveTo>
                    <a:pt x="7598" y="12700"/>
                  </a:moveTo>
                  <a:cubicBezTo>
                    <a:pt x="7875" y="12700"/>
                    <a:pt x="8100" y="12929"/>
                    <a:pt x="8100" y="13212"/>
                  </a:cubicBezTo>
                  <a:lnTo>
                    <a:pt x="8100" y="14220"/>
                  </a:lnTo>
                  <a:cubicBezTo>
                    <a:pt x="8100" y="14503"/>
                    <a:pt x="7876" y="14724"/>
                    <a:pt x="7600" y="14724"/>
                  </a:cubicBezTo>
                  <a:cubicBezTo>
                    <a:pt x="7580" y="14724"/>
                    <a:pt x="7559" y="14722"/>
                    <a:pt x="7538" y="14720"/>
                  </a:cubicBezTo>
                  <a:cubicBezTo>
                    <a:pt x="7280" y="14693"/>
                    <a:pt x="7083" y="14470"/>
                    <a:pt x="7083" y="14211"/>
                  </a:cubicBezTo>
                  <a:lnTo>
                    <a:pt x="7083" y="13221"/>
                  </a:lnTo>
                  <a:cubicBezTo>
                    <a:pt x="7083" y="12962"/>
                    <a:pt x="7280" y="12730"/>
                    <a:pt x="7538" y="12704"/>
                  </a:cubicBezTo>
                  <a:cubicBezTo>
                    <a:pt x="7558" y="12701"/>
                    <a:pt x="7578" y="12700"/>
                    <a:pt x="7598" y="12700"/>
                  </a:cubicBezTo>
                  <a:close/>
                  <a:moveTo>
                    <a:pt x="4881" y="11111"/>
                  </a:moveTo>
                  <a:cubicBezTo>
                    <a:pt x="5270" y="11111"/>
                    <a:pt x="5660" y="11259"/>
                    <a:pt x="5959" y="11553"/>
                  </a:cubicBezTo>
                  <a:cubicBezTo>
                    <a:pt x="6548" y="12142"/>
                    <a:pt x="6548" y="13105"/>
                    <a:pt x="5959" y="13703"/>
                  </a:cubicBezTo>
                  <a:cubicBezTo>
                    <a:pt x="5772" y="13890"/>
                    <a:pt x="4924" y="14738"/>
                    <a:pt x="4523" y="15130"/>
                  </a:cubicBezTo>
                  <a:cubicBezTo>
                    <a:pt x="4229" y="15429"/>
                    <a:pt x="3841" y="15579"/>
                    <a:pt x="3451" y="15579"/>
                  </a:cubicBezTo>
                  <a:cubicBezTo>
                    <a:pt x="3062" y="15579"/>
                    <a:pt x="2672" y="15429"/>
                    <a:pt x="2373" y="15130"/>
                  </a:cubicBezTo>
                  <a:cubicBezTo>
                    <a:pt x="1784" y="14541"/>
                    <a:pt x="1784" y="13578"/>
                    <a:pt x="2373" y="12989"/>
                  </a:cubicBezTo>
                  <a:cubicBezTo>
                    <a:pt x="2382" y="12980"/>
                    <a:pt x="3800" y="11562"/>
                    <a:pt x="3809" y="11553"/>
                  </a:cubicBezTo>
                  <a:cubicBezTo>
                    <a:pt x="4104" y="11259"/>
                    <a:pt x="4492" y="11111"/>
                    <a:pt x="4881" y="11111"/>
                  </a:cubicBezTo>
                  <a:close/>
                  <a:moveTo>
                    <a:pt x="11736" y="11111"/>
                  </a:moveTo>
                  <a:cubicBezTo>
                    <a:pt x="12126" y="11111"/>
                    <a:pt x="12516" y="11259"/>
                    <a:pt x="12811" y="11553"/>
                  </a:cubicBezTo>
                  <a:cubicBezTo>
                    <a:pt x="13399" y="12142"/>
                    <a:pt x="13399" y="13105"/>
                    <a:pt x="12811" y="13703"/>
                  </a:cubicBezTo>
                  <a:lnTo>
                    <a:pt x="11374" y="15130"/>
                  </a:lnTo>
                  <a:cubicBezTo>
                    <a:pt x="11080" y="15429"/>
                    <a:pt x="10692" y="15579"/>
                    <a:pt x="10304" y="15579"/>
                  </a:cubicBezTo>
                  <a:cubicBezTo>
                    <a:pt x="9916" y="15579"/>
                    <a:pt x="9528" y="15429"/>
                    <a:pt x="9233" y="15130"/>
                  </a:cubicBezTo>
                  <a:cubicBezTo>
                    <a:pt x="8636" y="14541"/>
                    <a:pt x="8636" y="13578"/>
                    <a:pt x="9233" y="12989"/>
                  </a:cubicBezTo>
                  <a:cubicBezTo>
                    <a:pt x="9233" y="12980"/>
                    <a:pt x="10652" y="11562"/>
                    <a:pt x="10661" y="11553"/>
                  </a:cubicBezTo>
                  <a:cubicBezTo>
                    <a:pt x="10955" y="11259"/>
                    <a:pt x="11345" y="11111"/>
                    <a:pt x="11736" y="11111"/>
                  </a:cubicBezTo>
                  <a:close/>
                  <a:moveTo>
                    <a:pt x="1517" y="0"/>
                  </a:moveTo>
                  <a:cubicBezTo>
                    <a:pt x="678" y="0"/>
                    <a:pt x="0" y="678"/>
                    <a:pt x="0" y="1517"/>
                  </a:cubicBezTo>
                  <a:lnTo>
                    <a:pt x="0" y="15764"/>
                  </a:lnTo>
                  <a:cubicBezTo>
                    <a:pt x="0" y="16602"/>
                    <a:pt x="678" y="17280"/>
                    <a:pt x="1517" y="17280"/>
                  </a:cubicBezTo>
                  <a:lnTo>
                    <a:pt x="6628" y="17280"/>
                  </a:lnTo>
                  <a:cubicBezTo>
                    <a:pt x="6851" y="17280"/>
                    <a:pt x="7048" y="17137"/>
                    <a:pt x="7110" y="16932"/>
                  </a:cubicBezTo>
                  <a:cubicBezTo>
                    <a:pt x="7182" y="16691"/>
                    <a:pt x="7387" y="16571"/>
                    <a:pt x="7592" y="16571"/>
                  </a:cubicBezTo>
                  <a:cubicBezTo>
                    <a:pt x="7797" y="16571"/>
                    <a:pt x="8002" y="16691"/>
                    <a:pt x="8074" y="16932"/>
                  </a:cubicBezTo>
                  <a:cubicBezTo>
                    <a:pt x="8145" y="17137"/>
                    <a:pt x="8341" y="17280"/>
                    <a:pt x="8564" y="17280"/>
                  </a:cubicBezTo>
                  <a:lnTo>
                    <a:pt x="13667" y="17280"/>
                  </a:lnTo>
                  <a:cubicBezTo>
                    <a:pt x="14506" y="17280"/>
                    <a:pt x="15193" y="16602"/>
                    <a:pt x="15193" y="15764"/>
                  </a:cubicBezTo>
                  <a:lnTo>
                    <a:pt x="15193" y="1517"/>
                  </a:lnTo>
                  <a:cubicBezTo>
                    <a:pt x="15193" y="678"/>
                    <a:pt x="14506" y="0"/>
                    <a:pt x="13667" y="0"/>
                  </a:cubicBezTo>
                  <a:lnTo>
                    <a:pt x="8564" y="0"/>
                  </a:lnTo>
                  <a:cubicBezTo>
                    <a:pt x="8341" y="0"/>
                    <a:pt x="8145" y="143"/>
                    <a:pt x="8074" y="357"/>
                  </a:cubicBezTo>
                  <a:cubicBezTo>
                    <a:pt x="7998" y="589"/>
                    <a:pt x="7795" y="705"/>
                    <a:pt x="7592" y="705"/>
                  </a:cubicBezTo>
                  <a:cubicBezTo>
                    <a:pt x="7389" y="705"/>
                    <a:pt x="7186" y="589"/>
                    <a:pt x="7110" y="357"/>
                  </a:cubicBezTo>
                  <a:cubicBezTo>
                    <a:pt x="7048" y="143"/>
                    <a:pt x="6851" y="0"/>
                    <a:pt x="6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17"/>
            <p:cNvSpPr/>
            <p:nvPr/>
          </p:nvSpPr>
          <p:spPr>
            <a:xfrm>
              <a:off x="2032163" y="1916725"/>
              <a:ext cx="31925" cy="30700"/>
            </a:xfrm>
            <a:custGeom>
              <a:avLst/>
              <a:gdLst/>
              <a:ahLst/>
              <a:cxnLst/>
              <a:rect l="l" t="t" r="r" b="b"/>
              <a:pathLst>
                <a:path w="1277" h="1228" extrusionOk="0">
                  <a:moveTo>
                    <a:pt x="715" y="1"/>
                  </a:moveTo>
                  <a:cubicBezTo>
                    <a:pt x="585" y="1"/>
                    <a:pt x="456" y="50"/>
                    <a:pt x="357" y="148"/>
                  </a:cubicBezTo>
                  <a:lnTo>
                    <a:pt x="1" y="505"/>
                  </a:lnTo>
                  <a:lnTo>
                    <a:pt x="714" y="1227"/>
                  </a:lnTo>
                  <a:lnTo>
                    <a:pt x="1080" y="862"/>
                  </a:lnTo>
                  <a:cubicBezTo>
                    <a:pt x="1276" y="665"/>
                    <a:pt x="1276" y="344"/>
                    <a:pt x="1080" y="148"/>
                  </a:cubicBezTo>
                  <a:cubicBezTo>
                    <a:pt x="977" y="50"/>
                    <a:pt x="846"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117"/>
          <p:cNvGrpSpPr/>
          <p:nvPr/>
        </p:nvGrpSpPr>
        <p:grpSpPr>
          <a:xfrm>
            <a:off x="2377638" y="1730175"/>
            <a:ext cx="304000" cy="432025"/>
            <a:chOff x="2377638" y="1730175"/>
            <a:chExt cx="304000" cy="432025"/>
          </a:xfrm>
        </p:grpSpPr>
        <p:sp>
          <p:nvSpPr>
            <p:cNvPr id="1787" name="Google Shape;1787;p117"/>
            <p:cNvSpPr/>
            <p:nvPr/>
          </p:nvSpPr>
          <p:spPr>
            <a:xfrm>
              <a:off x="2478888" y="1765625"/>
              <a:ext cx="25225" cy="25225"/>
            </a:xfrm>
            <a:custGeom>
              <a:avLst/>
              <a:gdLst/>
              <a:ahLst/>
              <a:cxnLst/>
              <a:rect l="l" t="t" r="r" b="b"/>
              <a:pathLst>
                <a:path w="1009" h="1009" extrusionOk="0">
                  <a:moveTo>
                    <a:pt x="500" y="1"/>
                  </a:moveTo>
                  <a:cubicBezTo>
                    <a:pt x="223" y="1"/>
                    <a:pt x="0" y="224"/>
                    <a:pt x="0" y="509"/>
                  </a:cubicBezTo>
                  <a:cubicBezTo>
                    <a:pt x="0" y="786"/>
                    <a:pt x="223" y="1009"/>
                    <a:pt x="500" y="1009"/>
                  </a:cubicBezTo>
                  <a:cubicBezTo>
                    <a:pt x="785" y="1009"/>
                    <a:pt x="1009" y="786"/>
                    <a:pt x="1009" y="509"/>
                  </a:cubicBezTo>
                  <a:cubicBezTo>
                    <a:pt x="1009" y="224"/>
                    <a:pt x="785"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17"/>
            <p:cNvSpPr/>
            <p:nvPr/>
          </p:nvSpPr>
          <p:spPr>
            <a:xfrm>
              <a:off x="2428263" y="1748000"/>
              <a:ext cx="25225" cy="25225"/>
            </a:xfrm>
            <a:custGeom>
              <a:avLst/>
              <a:gdLst/>
              <a:ahLst/>
              <a:cxnLst/>
              <a:rect l="l" t="t" r="r" b="b"/>
              <a:pathLst>
                <a:path w="1009" h="1009" extrusionOk="0">
                  <a:moveTo>
                    <a:pt x="500" y="1"/>
                  </a:moveTo>
                  <a:cubicBezTo>
                    <a:pt x="223" y="1"/>
                    <a:pt x="0" y="224"/>
                    <a:pt x="0" y="500"/>
                  </a:cubicBezTo>
                  <a:cubicBezTo>
                    <a:pt x="0" y="786"/>
                    <a:pt x="223" y="1009"/>
                    <a:pt x="500" y="1009"/>
                  </a:cubicBezTo>
                  <a:cubicBezTo>
                    <a:pt x="785" y="1009"/>
                    <a:pt x="1008" y="786"/>
                    <a:pt x="1008" y="500"/>
                  </a:cubicBezTo>
                  <a:cubicBezTo>
                    <a:pt x="1008" y="224"/>
                    <a:pt x="785"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17"/>
            <p:cNvSpPr/>
            <p:nvPr/>
          </p:nvSpPr>
          <p:spPr>
            <a:xfrm>
              <a:off x="2428263" y="1785925"/>
              <a:ext cx="25225" cy="25225"/>
            </a:xfrm>
            <a:custGeom>
              <a:avLst/>
              <a:gdLst/>
              <a:ahLst/>
              <a:cxnLst/>
              <a:rect l="l" t="t" r="r" b="b"/>
              <a:pathLst>
                <a:path w="1009" h="1009" extrusionOk="0">
                  <a:moveTo>
                    <a:pt x="500" y="0"/>
                  </a:moveTo>
                  <a:cubicBezTo>
                    <a:pt x="223" y="0"/>
                    <a:pt x="0" y="224"/>
                    <a:pt x="0" y="509"/>
                  </a:cubicBezTo>
                  <a:cubicBezTo>
                    <a:pt x="0" y="786"/>
                    <a:pt x="223" y="1009"/>
                    <a:pt x="500" y="1009"/>
                  </a:cubicBezTo>
                  <a:cubicBezTo>
                    <a:pt x="785" y="1009"/>
                    <a:pt x="1008" y="786"/>
                    <a:pt x="1008" y="509"/>
                  </a:cubicBezTo>
                  <a:cubicBezTo>
                    <a:pt x="1008" y="224"/>
                    <a:pt x="785"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17"/>
            <p:cNvSpPr/>
            <p:nvPr/>
          </p:nvSpPr>
          <p:spPr>
            <a:xfrm>
              <a:off x="2377638" y="1730175"/>
              <a:ext cx="25225" cy="25450"/>
            </a:xfrm>
            <a:custGeom>
              <a:avLst/>
              <a:gdLst/>
              <a:ahLst/>
              <a:cxnLst/>
              <a:rect l="l" t="t" r="r" b="b"/>
              <a:pathLst>
                <a:path w="1009" h="1018" extrusionOk="0">
                  <a:moveTo>
                    <a:pt x="500" y="0"/>
                  </a:moveTo>
                  <a:cubicBezTo>
                    <a:pt x="223" y="0"/>
                    <a:pt x="0" y="223"/>
                    <a:pt x="0" y="509"/>
                  </a:cubicBezTo>
                  <a:cubicBezTo>
                    <a:pt x="0" y="785"/>
                    <a:pt x="223" y="1017"/>
                    <a:pt x="500" y="1017"/>
                  </a:cubicBezTo>
                  <a:cubicBezTo>
                    <a:pt x="785" y="1017"/>
                    <a:pt x="1008" y="785"/>
                    <a:pt x="1008" y="509"/>
                  </a:cubicBezTo>
                  <a:cubicBezTo>
                    <a:pt x="1008" y="223"/>
                    <a:pt x="785"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17"/>
            <p:cNvSpPr/>
            <p:nvPr/>
          </p:nvSpPr>
          <p:spPr>
            <a:xfrm>
              <a:off x="2377638" y="1806900"/>
              <a:ext cx="25225" cy="25450"/>
            </a:xfrm>
            <a:custGeom>
              <a:avLst/>
              <a:gdLst/>
              <a:ahLst/>
              <a:cxnLst/>
              <a:rect l="l" t="t" r="r" b="b"/>
              <a:pathLst>
                <a:path w="1009" h="1018" extrusionOk="0">
                  <a:moveTo>
                    <a:pt x="500" y="0"/>
                  </a:moveTo>
                  <a:cubicBezTo>
                    <a:pt x="223" y="0"/>
                    <a:pt x="0" y="232"/>
                    <a:pt x="0" y="509"/>
                  </a:cubicBezTo>
                  <a:cubicBezTo>
                    <a:pt x="0" y="785"/>
                    <a:pt x="223" y="1017"/>
                    <a:pt x="500" y="1017"/>
                  </a:cubicBezTo>
                  <a:cubicBezTo>
                    <a:pt x="785" y="1017"/>
                    <a:pt x="1008" y="785"/>
                    <a:pt x="1008" y="509"/>
                  </a:cubicBezTo>
                  <a:cubicBezTo>
                    <a:pt x="1008" y="232"/>
                    <a:pt x="785"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17"/>
            <p:cNvSpPr/>
            <p:nvPr/>
          </p:nvSpPr>
          <p:spPr>
            <a:xfrm>
              <a:off x="2453913" y="1934025"/>
              <a:ext cx="227725" cy="151225"/>
            </a:xfrm>
            <a:custGeom>
              <a:avLst/>
              <a:gdLst/>
              <a:ahLst/>
              <a:cxnLst/>
              <a:rect l="l" t="t" r="r" b="b"/>
              <a:pathLst>
                <a:path w="9109" h="6049" extrusionOk="0">
                  <a:moveTo>
                    <a:pt x="4556" y="1531"/>
                  </a:moveTo>
                  <a:cubicBezTo>
                    <a:pt x="4833" y="1531"/>
                    <a:pt x="5059" y="1759"/>
                    <a:pt x="5059" y="2034"/>
                  </a:cubicBezTo>
                  <a:lnTo>
                    <a:pt x="5059" y="2543"/>
                  </a:lnTo>
                  <a:lnTo>
                    <a:pt x="5567" y="2543"/>
                  </a:lnTo>
                  <a:cubicBezTo>
                    <a:pt x="5870" y="2543"/>
                    <a:pt x="6102" y="2801"/>
                    <a:pt x="6076" y="3105"/>
                  </a:cubicBezTo>
                  <a:cubicBezTo>
                    <a:pt x="6040" y="3363"/>
                    <a:pt x="5817" y="3551"/>
                    <a:pt x="5558" y="3551"/>
                  </a:cubicBezTo>
                  <a:lnTo>
                    <a:pt x="5059" y="3551"/>
                  </a:lnTo>
                  <a:lnTo>
                    <a:pt x="5059" y="4050"/>
                  </a:lnTo>
                  <a:cubicBezTo>
                    <a:pt x="5059" y="4309"/>
                    <a:pt x="4871" y="4532"/>
                    <a:pt x="4612" y="4568"/>
                  </a:cubicBezTo>
                  <a:cubicBezTo>
                    <a:pt x="4596" y="4569"/>
                    <a:pt x="4581" y="4570"/>
                    <a:pt x="4565" y="4570"/>
                  </a:cubicBezTo>
                  <a:cubicBezTo>
                    <a:pt x="4283" y="4570"/>
                    <a:pt x="4050" y="4346"/>
                    <a:pt x="4050" y="4059"/>
                  </a:cubicBezTo>
                  <a:lnTo>
                    <a:pt x="4050" y="3551"/>
                  </a:lnTo>
                  <a:lnTo>
                    <a:pt x="3560" y="3551"/>
                  </a:lnTo>
                  <a:cubicBezTo>
                    <a:pt x="3292" y="3551"/>
                    <a:pt x="3069" y="3363"/>
                    <a:pt x="3042" y="3105"/>
                  </a:cubicBezTo>
                  <a:cubicBezTo>
                    <a:pt x="3007" y="2801"/>
                    <a:pt x="3248" y="2543"/>
                    <a:pt x="3542" y="2543"/>
                  </a:cubicBezTo>
                  <a:lnTo>
                    <a:pt x="4050" y="2543"/>
                  </a:lnTo>
                  <a:lnTo>
                    <a:pt x="4050" y="2052"/>
                  </a:lnTo>
                  <a:cubicBezTo>
                    <a:pt x="4050" y="1784"/>
                    <a:pt x="4238" y="1561"/>
                    <a:pt x="4496" y="1534"/>
                  </a:cubicBezTo>
                  <a:cubicBezTo>
                    <a:pt x="4517" y="1532"/>
                    <a:pt x="4536" y="1531"/>
                    <a:pt x="4556" y="1531"/>
                  </a:cubicBezTo>
                  <a:close/>
                  <a:moveTo>
                    <a:pt x="4532" y="0"/>
                  </a:moveTo>
                  <a:cubicBezTo>
                    <a:pt x="1990" y="9"/>
                    <a:pt x="411" y="1106"/>
                    <a:pt x="0" y="1267"/>
                  </a:cubicBezTo>
                  <a:lnTo>
                    <a:pt x="0" y="6048"/>
                  </a:lnTo>
                  <a:lnTo>
                    <a:pt x="9109" y="6048"/>
                  </a:lnTo>
                  <a:lnTo>
                    <a:pt x="9109" y="1267"/>
                  </a:lnTo>
                  <a:cubicBezTo>
                    <a:pt x="8672" y="1097"/>
                    <a:pt x="7101" y="0"/>
                    <a:pt x="4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17"/>
            <p:cNvSpPr/>
            <p:nvPr/>
          </p:nvSpPr>
          <p:spPr>
            <a:xfrm>
              <a:off x="2453913" y="1827850"/>
              <a:ext cx="227725" cy="109525"/>
            </a:xfrm>
            <a:custGeom>
              <a:avLst/>
              <a:gdLst/>
              <a:ahLst/>
              <a:cxnLst/>
              <a:rect l="l" t="t" r="r" b="b"/>
              <a:pathLst>
                <a:path w="9109" h="4381" extrusionOk="0">
                  <a:moveTo>
                    <a:pt x="2025" y="1"/>
                  </a:moveTo>
                  <a:lnTo>
                    <a:pt x="2025" y="1187"/>
                  </a:lnTo>
                  <a:lnTo>
                    <a:pt x="1276" y="1187"/>
                  </a:lnTo>
                  <a:cubicBezTo>
                    <a:pt x="571" y="1187"/>
                    <a:pt x="0" y="1758"/>
                    <a:pt x="0" y="2463"/>
                  </a:cubicBezTo>
                  <a:lnTo>
                    <a:pt x="0" y="4381"/>
                  </a:lnTo>
                  <a:cubicBezTo>
                    <a:pt x="161" y="4318"/>
                    <a:pt x="1945" y="3230"/>
                    <a:pt x="4550" y="3230"/>
                  </a:cubicBezTo>
                  <a:cubicBezTo>
                    <a:pt x="7155" y="3230"/>
                    <a:pt x="8957" y="4327"/>
                    <a:pt x="9109" y="4381"/>
                  </a:cubicBezTo>
                  <a:lnTo>
                    <a:pt x="9109" y="2463"/>
                  </a:lnTo>
                  <a:cubicBezTo>
                    <a:pt x="9109" y="1758"/>
                    <a:pt x="8538" y="1187"/>
                    <a:pt x="7833" y="1187"/>
                  </a:cubicBezTo>
                  <a:lnTo>
                    <a:pt x="7084" y="1187"/>
                  </a:lnTo>
                  <a:lnTo>
                    <a:pt x="7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17"/>
            <p:cNvSpPr/>
            <p:nvPr/>
          </p:nvSpPr>
          <p:spPr>
            <a:xfrm>
              <a:off x="2453913" y="2110650"/>
              <a:ext cx="227725" cy="51550"/>
            </a:xfrm>
            <a:custGeom>
              <a:avLst/>
              <a:gdLst/>
              <a:ahLst/>
              <a:cxnLst/>
              <a:rect l="l" t="t" r="r" b="b"/>
              <a:pathLst>
                <a:path w="9109" h="2062" extrusionOk="0">
                  <a:moveTo>
                    <a:pt x="0" y="0"/>
                  </a:moveTo>
                  <a:lnTo>
                    <a:pt x="0" y="1553"/>
                  </a:lnTo>
                  <a:cubicBezTo>
                    <a:pt x="0" y="1829"/>
                    <a:pt x="223" y="2061"/>
                    <a:pt x="509" y="2061"/>
                  </a:cubicBezTo>
                  <a:lnTo>
                    <a:pt x="8609" y="2061"/>
                  </a:lnTo>
                  <a:cubicBezTo>
                    <a:pt x="8886" y="2061"/>
                    <a:pt x="9109" y="1829"/>
                    <a:pt x="9109" y="1553"/>
                  </a:cubicBezTo>
                  <a:lnTo>
                    <a:pt x="9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17"/>
            <p:cNvSpPr/>
            <p:nvPr/>
          </p:nvSpPr>
          <p:spPr>
            <a:xfrm>
              <a:off x="2525488" y="1743550"/>
              <a:ext cx="84550" cy="59125"/>
            </a:xfrm>
            <a:custGeom>
              <a:avLst/>
              <a:gdLst/>
              <a:ahLst/>
              <a:cxnLst/>
              <a:rect l="l" t="t" r="r" b="b"/>
              <a:pathLst>
                <a:path w="3382" h="2365" extrusionOk="0">
                  <a:moveTo>
                    <a:pt x="509" y="0"/>
                  </a:moveTo>
                  <a:cubicBezTo>
                    <a:pt x="233" y="0"/>
                    <a:pt x="1" y="224"/>
                    <a:pt x="1" y="509"/>
                  </a:cubicBezTo>
                  <a:lnTo>
                    <a:pt x="1" y="2365"/>
                  </a:lnTo>
                  <a:lnTo>
                    <a:pt x="3382" y="2365"/>
                  </a:lnTo>
                  <a:lnTo>
                    <a:pt x="3382" y="1009"/>
                  </a:lnTo>
                  <a:cubicBezTo>
                    <a:pt x="3382" y="875"/>
                    <a:pt x="3328" y="750"/>
                    <a:pt x="3230" y="652"/>
                  </a:cubicBezTo>
                  <a:lnTo>
                    <a:pt x="2722" y="152"/>
                  </a:lnTo>
                  <a:cubicBezTo>
                    <a:pt x="2633" y="54"/>
                    <a:pt x="2499" y="0"/>
                    <a:pt x="2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 name="Google Shape;1796;p117"/>
          <p:cNvGrpSpPr/>
          <p:nvPr/>
        </p:nvGrpSpPr>
        <p:grpSpPr>
          <a:xfrm>
            <a:off x="2896613" y="1756650"/>
            <a:ext cx="432025" cy="379000"/>
            <a:chOff x="2896613" y="1756650"/>
            <a:chExt cx="432025" cy="379000"/>
          </a:xfrm>
        </p:grpSpPr>
        <p:sp>
          <p:nvSpPr>
            <p:cNvPr id="1797" name="Google Shape;1797;p117"/>
            <p:cNvSpPr/>
            <p:nvPr/>
          </p:nvSpPr>
          <p:spPr>
            <a:xfrm>
              <a:off x="2969313" y="1756650"/>
              <a:ext cx="292650" cy="125875"/>
            </a:xfrm>
            <a:custGeom>
              <a:avLst/>
              <a:gdLst/>
              <a:ahLst/>
              <a:cxnLst/>
              <a:rect l="l" t="t" r="r" b="b"/>
              <a:pathLst>
                <a:path w="11706" h="5035" extrusionOk="0">
                  <a:moveTo>
                    <a:pt x="6760" y="0"/>
                  </a:moveTo>
                  <a:cubicBezTo>
                    <a:pt x="6395" y="0"/>
                    <a:pt x="6129" y="394"/>
                    <a:pt x="6308" y="743"/>
                  </a:cubicBezTo>
                  <a:cubicBezTo>
                    <a:pt x="6834" y="1760"/>
                    <a:pt x="6085" y="2974"/>
                    <a:pt x="4943" y="2974"/>
                  </a:cubicBezTo>
                  <a:lnTo>
                    <a:pt x="3212" y="2974"/>
                  </a:lnTo>
                  <a:cubicBezTo>
                    <a:pt x="1794" y="2974"/>
                    <a:pt x="563" y="3821"/>
                    <a:pt x="1" y="5034"/>
                  </a:cubicBezTo>
                  <a:lnTo>
                    <a:pt x="11705" y="5034"/>
                  </a:lnTo>
                  <a:cubicBezTo>
                    <a:pt x="11215" y="2483"/>
                    <a:pt x="9270" y="565"/>
                    <a:pt x="6870" y="12"/>
                  </a:cubicBezTo>
                  <a:cubicBezTo>
                    <a:pt x="6833" y="4"/>
                    <a:pt x="6796" y="0"/>
                    <a:pt x="6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17"/>
            <p:cNvSpPr/>
            <p:nvPr/>
          </p:nvSpPr>
          <p:spPr>
            <a:xfrm>
              <a:off x="2896613" y="1978625"/>
              <a:ext cx="432025" cy="132225"/>
            </a:xfrm>
            <a:custGeom>
              <a:avLst/>
              <a:gdLst/>
              <a:ahLst/>
              <a:cxnLst/>
              <a:rect l="l" t="t" r="r" b="b"/>
              <a:pathLst>
                <a:path w="17281" h="5289" extrusionOk="0">
                  <a:moveTo>
                    <a:pt x="8644" y="1219"/>
                  </a:moveTo>
                  <a:cubicBezTo>
                    <a:pt x="8928" y="1219"/>
                    <a:pt x="9154" y="1447"/>
                    <a:pt x="9154" y="1722"/>
                  </a:cubicBezTo>
                  <a:lnTo>
                    <a:pt x="9154" y="2266"/>
                  </a:lnTo>
                  <a:lnTo>
                    <a:pt x="9653" y="2266"/>
                  </a:lnTo>
                  <a:cubicBezTo>
                    <a:pt x="9956" y="2266"/>
                    <a:pt x="10197" y="2525"/>
                    <a:pt x="10162" y="2828"/>
                  </a:cubicBezTo>
                  <a:cubicBezTo>
                    <a:pt x="10135" y="3087"/>
                    <a:pt x="9903" y="3274"/>
                    <a:pt x="9644" y="3274"/>
                  </a:cubicBezTo>
                  <a:lnTo>
                    <a:pt x="9154" y="3274"/>
                  </a:lnTo>
                  <a:lnTo>
                    <a:pt x="9154" y="3765"/>
                  </a:lnTo>
                  <a:cubicBezTo>
                    <a:pt x="9154" y="4024"/>
                    <a:pt x="8957" y="4256"/>
                    <a:pt x="8699" y="4282"/>
                  </a:cubicBezTo>
                  <a:cubicBezTo>
                    <a:pt x="8678" y="4285"/>
                    <a:pt x="8659" y="4286"/>
                    <a:pt x="8639" y="4286"/>
                  </a:cubicBezTo>
                  <a:cubicBezTo>
                    <a:pt x="8362" y="4286"/>
                    <a:pt x="8137" y="4058"/>
                    <a:pt x="8137" y="3783"/>
                  </a:cubicBezTo>
                  <a:lnTo>
                    <a:pt x="8137" y="3274"/>
                  </a:lnTo>
                  <a:lnTo>
                    <a:pt x="7646" y="3274"/>
                  </a:lnTo>
                  <a:cubicBezTo>
                    <a:pt x="7387" y="3274"/>
                    <a:pt x="7155" y="3087"/>
                    <a:pt x="7128" y="2828"/>
                  </a:cubicBezTo>
                  <a:cubicBezTo>
                    <a:pt x="7093" y="2525"/>
                    <a:pt x="7334" y="2266"/>
                    <a:pt x="7628" y="2266"/>
                  </a:cubicBezTo>
                  <a:lnTo>
                    <a:pt x="8137" y="2266"/>
                  </a:lnTo>
                  <a:lnTo>
                    <a:pt x="8137" y="1740"/>
                  </a:lnTo>
                  <a:cubicBezTo>
                    <a:pt x="8137" y="1472"/>
                    <a:pt x="8324" y="1249"/>
                    <a:pt x="8583" y="1222"/>
                  </a:cubicBezTo>
                  <a:cubicBezTo>
                    <a:pt x="8603" y="1220"/>
                    <a:pt x="8624" y="1219"/>
                    <a:pt x="8644" y="1219"/>
                  </a:cubicBezTo>
                  <a:close/>
                  <a:moveTo>
                    <a:pt x="509" y="0"/>
                  </a:moveTo>
                  <a:lnTo>
                    <a:pt x="161" y="348"/>
                  </a:lnTo>
                  <a:cubicBezTo>
                    <a:pt x="54" y="446"/>
                    <a:pt x="1" y="580"/>
                    <a:pt x="1" y="714"/>
                  </a:cubicBezTo>
                  <a:lnTo>
                    <a:pt x="1" y="2230"/>
                  </a:lnTo>
                  <a:cubicBezTo>
                    <a:pt x="12" y="2232"/>
                    <a:pt x="32" y="2233"/>
                    <a:pt x="59" y="2233"/>
                  </a:cubicBezTo>
                  <a:cubicBezTo>
                    <a:pt x="142" y="2233"/>
                    <a:pt x="295" y="2227"/>
                    <a:pt x="505" y="2227"/>
                  </a:cubicBezTo>
                  <a:cubicBezTo>
                    <a:pt x="1634" y="2227"/>
                    <a:pt x="4423" y="2403"/>
                    <a:pt x="6977" y="4657"/>
                  </a:cubicBezTo>
                  <a:cubicBezTo>
                    <a:pt x="7469" y="5092"/>
                    <a:pt x="8053" y="5289"/>
                    <a:pt x="8625" y="5289"/>
                  </a:cubicBezTo>
                  <a:cubicBezTo>
                    <a:pt x="9929" y="5289"/>
                    <a:pt x="11179" y="4270"/>
                    <a:pt x="11179" y="2739"/>
                  </a:cubicBezTo>
                  <a:cubicBezTo>
                    <a:pt x="11179" y="2453"/>
                    <a:pt x="11402" y="2230"/>
                    <a:pt x="11678" y="2230"/>
                  </a:cubicBezTo>
                  <a:lnTo>
                    <a:pt x="17281" y="2230"/>
                  </a:lnTo>
                  <a:lnTo>
                    <a:pt x="17281" y="714"/>
                  </a:lnTo>
                  <a:cubicBezTo>
                    <a:pt x="17281" y="580"/>
                    <a:pt x="17227" y="446"/>
                    <a:pt x="17129" y="348"/>
                  </a:cubicBezTo>
                  <a:lnTo>
                    <a:pt x="167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17"/>
            <p:cNvSpPr/>
            <p:nvPr/>
          </p:nvSpPr>
          <p:spPr>
            <a:xfrm>
              <a:off x="2922938" y="1907700"/>
              <a:ext cx="379600" cy="45750"/>
            </a:xfrm>
            <a:custGeom>
              <a:avLst/>
              <a:gdLst/>
              <a:ahLst/>
              <a:cxnLst/>
              <a:rect l="l" t="t" r="r" b="b"/>
              <a:pathLst>
                <a:path w="15184" h="1830" extrusionOk="0">
                  <a:moveTo>
                    <a:pt x="500" y="0"/>
                  </a:moveTo>
                  <a:cubicBezTo>
                    <a:pt x="223" y="0"/>
                    <a:pt x="0" y="232"/>
                    <a:pt x="0" y="509"/>
                  </a:cubicBezTo>
                  <a:lnTo>
                    <a:pt x="0" y="1829"/>
                  </a:lnTo>
                  <a:lnTo>
                    <a:pt x="15184" y="1829"/>
                  </a:lnTo>
                  <a:lnTo>
                    <a:pt x="15184" y="509"/>
                  </a:lnTo>
                  <a:cubicBezTo>
                    <a:pt x="15184" y="232"/>
                    <a:pt x="14961" y="0"/>
                    <a:pt x="14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17"/>
            <p:cNvSpPr/>
            <p:nvPr/>
          </p:nvSpPr>
          <p:spPr>
            <a:xfrm>
              <a:off x="2896613" y="2058875"/>
              <a:ext cx="432025" cy="76775"/>
            </a:xfrm>
            <a:custGeom>
              <a:avLst/>
              <a:gdLst/>
              <a:ahLst/>
              <a:cxnLst/>
              <a:rect l="l" t="t" r="r" b="b"/>
              <a:pathLst>
                <a:path w="17281" h="3071" extrusionOk="0">
                  <a:moveTo>
                    <a:pt x="446" y="0"/>
                  </a:moveTo>
                  <a:cubicBezTo>
                    <a:pt x="273" y="0"/>
                    <a:pt x="144" y="4"/>
                    <a:pt x="67" y="4"/>
                  </a:cubicBezTo>
                  <a:cubicBezTo>
                    <a:pt x="36" y="4"/>
                    <a:pt x="14" y="4"/>
                    <a:pt x="1" y="2"/>
                  </a:cubicBezTo>
                  <a:lnTo>
                    <a:pt x="1" y="1554"/>
                  </a:lnTo>
                  <a:cubicBezTo>
                    <a:pt x="1" y="2393"/>
                    <a:pt x="679" y="3071"/>
                    <a:pt x="1526" y="3071"/>
                  </a:cubicBezTo>
                  <a:lnTo>
                    <a:pt x="15764" y="3071"/>
                  </a:lnTo>
                  <a:cubicBezTo>
                    <a:pt x="16603" y="3071"/>
                    <a:pt x="17281" y="2393"/>
                    <a:pt x="17281" y="1554"/>
                  </a:cubicBezTo>
                  <a:lnTo>
                    <a:pt x="17281" y="2"/>
                  </a:lnTo>
                  <a:lnTo>
                    <a:pt x="12151" y="2"/>
                  </a:lnTo>
                  <a:cubicBezTo>
                    <a:pt x="11881" y="1885"/>
                    <a:pt x="10280" y="3051"/>
                    <a:pt x="8622" y="3051"/>
                  </a:cubicBezTo>
                  <a:cubicBezTo>
                    <a:pt x="7815" y="3051"/>
                    <a:pt x="6994" y="2774"/>
                    <a:pt x="6308" y="2170"/>
                  </a:cubicBezTo>
                  <a:cubicBezTo>
                    <a:pt x="4012" y="147"/>
                    <a:pt x="1466" y="0"/>
                    <a:pt x="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117"/>
          <p:cNvGrpSpPr/>
          <p:nvPr/>
        </p:nvGrpSpPr>
        <p:grpSpPr>
          <a:xfrm>
            <a:off x="3556538" y="1730125"/>
            <a:ext cx="278375" cy="432075"/>
            <a:chOff x="3556538" y="1730125"/>
            <a:chExt cx="278375" cy="432075"/>
          </a:xfrm>
        </p:grpSpPr>
        <p:sp>
          <p:nvSpPr>
            <p:cNvPr id="1802" name="Google Shape;1802;p117"/>
            <p:cNvSpPr/>
            <p:nvPr/>
          </p:nvSpPr>
          <p:spPr>
            <a:xfrm>
              <a:off x="3644188" y="2047300"/>
              <a:ext cx="190725" cy="114900"/>
            </a:xfrm>
            <a:custGeom>
              <a:avLst/>
              <a:gdLst/>
              <a:ahLst/>
              <a:cxnLst/>
              <a:rect l="l" t="t" r="r" b="b"/>
              <a:pathLst>
                <a:path w="7629" h="4596" extrusionOk="0">
                  <a:moveTo>
                    <a:pt x="509" y="1"/>
                  </a:moveTo>
                  <a:cubicBezTo>
                    <a:pt x="233" y="1"/>
                    <a:pt x="1" y="233"/>
                    <a:pt x="1" y="509"/>
                  </a:cubicBezTo>
                  <a:lnTo>
                    <a:pt x="1" y="4524"/>
                  </a:lnTo>
                  <a:cubicBezTo>
                    <a:pt x="1" y="4568"/>
                    <a:pt x="37" y="4595"/>
                    <a:pt x="72" y="4595"/>
                  </a:cubicBezTo>
                  <a:lnTo>
                    <a:pt x="3908" y="4595"/>
                  </a:lnTo>
                  <a:cubicBezTo>
                    <a:pt x="3846" y="4568"/>
                    <a:pt x="3783" y="4533"/>
                    <a:pt x="3730" y="4479"/>
                  </a:cubicBezTo>
                  <a:lnTo>
                    <a:pt x="2044" y="2793"/>
                  </a:lnTo>
                  <a:cubicBezTo>
                    <a:pt x="2044" y="2793"/>
                    <a:pt x="2044" y="2784"/>
                    <a:pt x="2035" y="2784"/>
                  </a:cubicBezTo>
                  <a:cubicBezTo>
                    <a:pt x="2011" y="2328"/>
                    <a:pt x="2289" y="2100"/>
                    <a:pt x="2568" y="2100"/>
                  </a:cubicBezTo>
                  <a:cubicBezTo>
                    <a:pt x="2698" y="2100"/>
                    <a:pt x="2828" y="2150"/>
                    <a:pt x="2927" y="2249"/>
                  </a:cubicBezTo>
                  <a:lnTo>
                    <a:pt x="4087" y="3409"/>
                  </a:lnTo>
                  <a:lnTo>
                    <a:pt x="4863" y="2633"/>
                  </a:lnTo>
                  <a:cubicBezTo>
                    <a:pt x="4962" y="2533"/>
                    <a:pt x="5092" y="2484"/>
                    <a:pt x="5222" y="2484"/>
                  </a:cubicBezTo>
                  <a:cubicBezTo>
                    <a:pt x="5500" y="2484"/>
                    <a:pt x="5776" y="2712"/>
                    <a:pt x="5746" y="3168"/>
                  </a:cubicBezTo>
                  <a:cubicBezTo>
                    <a:pt x="5746" y="3177"/>
                    <a:pt x="5746" y="3177"/>
                    <a:pt x="5746" y="3186"/>
                  </a:cubicBezTo>
                  <a:lnTo>
                    <a:pt x="4444" y="4479"/>
                  </a:lnTo>
                  <a:cubicBezTo>
                    <a:pt x="4390" y="4533"/>
                    <a:pt x="4337" y="4568"/>
                    <a:pt x="4265" y="4595"/>
                  </a:cubicBezTo>
                  <a:lnTo>
                    <a:pt x="7566" y="4595"/>
                  </a:lnTo>
                  <a:cubicBezTo>
                    <a:pt x="7602" y="4595"/>
                    <a:pt x="7628" y="4568"/>
                    <a:pt x="7628" y="4533"/>
                  </a:cubicBezTo>
                  <a:lnTo>
                    <a:pt x="7628" y="1054"/>
                  </a:lnTo>
                  <a:cubicBezTo>
                    <a:pt x="7628" y="768"/>
                    <a:pt x="7405" y="545"/>
                    <a:pt x="7129" y="545"/>
                  </a:cubicBezTo>
                  <a:lnTo>
                    <a:pt x="5773" y="545"/>
                  </a:lnTo>
                  <a:cubicBezTo>
                    <a:pt x="5193" y="545"/>
                    <a:pt x="4667" y="768"/>
                    <a:pt x="4274" y="1134"/>
                  </a:cubicBezTo>
                  <a:cubicBezTo>
                    <a:pt x="3882" y="465"/>
                    <a:pt x="3141" y="1"/>
                    <a:pt x="2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17"/>
            <p:cNvSpPr/>
            <p:nvPr/>
          </p:nvSpPr>
          <p:spPr>
            <a:xfrm>
              <a:off x="3594463" y="1730125"/>
              <a:ext cx="151900" cy="161100"/>
            </a:xfrm>
            <a:custGeom>
              <a:avLst/>
              <a:gdLst/>
              <a:ahLst/>
              <a:cxnLst/>
              <a:rect l="l" t="t" r="r" b="b"/>
              <a:pathLst>
                <a:path w="6076" h="6444" extrusionOk="0">
                  <a:moveTo>
                    <a:pt x="3043" y="0"/>
                  </a:moveTo>
                  <a:cubicBezTo>
                    <a:pt x="2205" y="0"/>
                    <a:pt x="1517" y="680"/>
                    <a:pt x="1517" y="1519"/>
                  </a:cubicBezTo>
                  <a:lnTo>
                    <a:pt x="1517" y="4088"/>
                  </a:lnTo>
                  <a:lnTo>
                    <a:pt x="509" y="4088"/>
                  </a:lnTo>
                  <a:cubicBezTo>
                    <a:pt x="232" y="4088"/>
                    <a:pt x="0" y="4311"/>
                    <a:pt x="0" y="4588"/>
                  </a:cubicBezTo>
                  <a:lnTo>
                    <a:pt x="0" y="6443"/>
                  </a:lnTo>
                  <a:lnTo>
                    <a:pt x="6076" y="6443"/>
                  </a:lnTo>
                  <a:lnTo>
                    <a:pt x="6076" y="4588"/>
                  </a:lnTo>
                  <a:cubicBezTo>
                    <a:pt x="6076" y="4311"/>
                    <a:pt x="5853" y="4088"/>
                    <a:pt x="5567" y="4088"/>
                  </a:cubicBezTo>
                  <a:lnTo>
                    <a:pt x="4559" y="4088"/>
                  </a:lnTo>
                  <a:lnTo>
                    <a:pt x="4559" y="1546"/>
                  </a:lnTo>
                  <a:cubicBezTo>
                    <a:pt x="4559" y="752"/>
                    <a:pt x="3917" y="47"/>
                    <a:pt x="3123" y="2"/>
                  </a:cubicBezTo>
                  <a:cubicBezTo>
                    <a:pt x="3096" y="1"/>
                    <a:pt x="3070" y="0"/>
                    <a:pt x="3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17"/>
            <p:cNvSpPr/>
            <p:nvPr/>
          </p:nvSpPr>
          <p:spPr>
            <a:xfrm>
              <a:off x="3578863" y="1916625"/>
              <a:ext cx="182675" cy="59575"/>
            </a:xfrm>
            <a:custGeom>
              <a:avLst/>
              <a:gdLst/>
              <a:ahLst/>
              <a:cxnLst/>
              <a:rect l="l" t="t" r="r" b="b"/>
              <a:pathLst>
                <a:path w="7307" h="2383" extrusionOk="0">
                  <a:moveTo>
                    <a:pt x="1641" y="0"/>
                  </a:moveTo>
                  <a:lnTo>
                    <a:pt x="1641" y="883"/>
                  </a:lnTo>
                  <a:cubicBezTo>
                    <a:pt x="990" y="1196"/>
                    <a:pt x="428" y="1651"/>
                    <a:pt x="0" y="2230"/>
                  </a:cubicBezTo>
                  <a:cubicBezTo>
                    <a:pt x="545" y="2340"/>
                    <a:pt x="1093" y="2383"/>
                    <a:pt x="1647" y="2383"/>
                  </a:cubicBezTo>
                  <a:cubicBezTo>
                    <a:pt x="2581" y="2383"/>
                    <a:pt x="3531" y="2261"/>
                    <a:pt x="4505" y="2132"/>
                  </a:cubicBezTo>
                  <a:cubicBezTo>
                    <a:pt x="4901" y="2075"/>
                    <a:pt x="5299" y="2047"/>
                    <a:pt x="5697" y="2047"/>
                  </a:cubicBezTo>
                  <a:cubicBezTo>
                    <a:pt x="6232" y="2047"/>
                    <a:pt x="6769" y="2098"/>
                    <a:pt x="7306" y="2195"/>
                  </a:cubicBezTo>
                  <a:cubicBezTo>
                    <a:pt x="6878" y="1633"/>
                    <a:pt x="6325" y="1187"/>
                    <a:pt x="5692" y="883"/>
                  </a:cubicBezTo>
                  <a:lnTo>
                    <a:pt x="5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17"/>
            <p:cNvSpPr/>
            <p:nvPr/>
          </p:nvSpPr>
          <p:spPr>
            <a:xfrm>
              <a:off x="3556538" y="1993125"/>
              <a:ext cx="227750" cy="169075"/>
            </a:xfrm>
            <a:custGeom>
              <a:avLst/>
              <a:gdLst/>
              <a:ahLst/>
              <a:cxnLst/>
              <a:rect l="l" t="t" r="r" b="b"/>
              <a:pathLst>
                <a:path w="9110" h="6763" extrusionOk="0">
                  <a:moveTo>
                    <a:pt x="6613" y="0"/>
                  </a:moveTo>
                  <a:cubicBezTo>
                    <a:pt x="6257" y="0"/>
                    <a:pt x="5899" y="25"/>
                    <a:pt x="5532" y="71"/>
                  </a:cubicBezTo>
                  <a:cubicBezTo>
                    <a:pt x="4545" y="202"/>
                    <a:pt x="3543" y="332"/>
                    <a:pt x="2530" y="332"/>
                  </a:cubicBezTo>
                  <a:cubicBezTo>
                    <a:pt x="1811" y="332"/>
                    <a:pt x="1087" y="267"/>
                    <a:pt x="358" y="89"/>
                  </a:cubicBezTo>
                  <a:cubicBezTo>
                    <a:pt x="126" y="642"/>
                    <a:pt x="1" y="1240"/>
                    <a:pt x="1" y="1847"/>
                  </a:cubicBezTo>
                  <a:lnTo>
                    <a:pt x="1" y="6254"/>
                  </a:lnTo>
                  <a:cubicBezTo>
                    <a:pt x="1" y="6539"/>
                    <a:pt x="224" y="6762"/>
                    <a:pt x="509" y="6762"/>
                  </a:cubicBezTo>
                  <a:lnTo>
                    <a:pt x="3427" y="6762"/>
                  </a:lnTo>
                  <a:cubicBezTo>
                    <a:pt x="2856" y="6164"/>
                    <a:pt x="2499" y="5362"/>
                    <a:pt x="2499" y="4470"/>
                  </a:cubicBezTo>
                  <a:lnTo>
                    <a:pt x="2499" y="2676"/>
                  </a:lnTo>
                  <a:cubicBezTo>
                    <a:pt x="2499" y="1838"/>
                    <a:pt x="3177" y="1160"/>
                    <a:pt x="4015" y="1160"/>
                  </a:cubicBezTo>
                  <a:lnTo>
                    <a:pt x="5809" y="1160"/>
                  </a:lnTo>
                  <a:cubicBezTo>
                    <a:pt x="6611" y="1160"/>
                    <a:pt x="7379" y="1454"/>
                    <a:pt x="7976" y="1981"/>
                  </a:cubicBezTo>
                  <a:cubicBezTo>
                    <a:pt x="8333" y="1820"/>
                    <a:pt x="8717" y="1722"/>
                    <a:pt x="9109" y="1704"/>
                  </a:cubicBezTo>
                  <a:cubicBezTo>
                    <a:pt x="9091" y="1231"/>
                    <a:pt x="9011" y="776"/>
                    <a:pt x="8851" y="339"/>
                  </a:cubicBezTo>
                  <a:cubicBezTo>
                    <a:pt x="8070" y="105"/>
                    <a:pt x="7346" y="0"/>
                    <a:pt x="66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6" name="Google Shape;1806;p117"/>
          <p:cNvGrpSpPr/>
          <p:nvPr/>
        </p:nvGrpSpPr>
        <p:grpSpPr>
          <a:xfrm>
            <a:off x="4062813" y="1742650"/>
            <a:ext cx="438500" cy="407050"/>
            <a:chOff x="4062813" y="1742650"/>
            <a:chExt cx="438500" cy="407050"/>
          </a:xfrm>
        </p:grpSpPr>
        <p:sp>
          <p:nvSpPr>
            <p:cNvPr id="1807" name="Google Shape;1807;p117"/>
            <p:cNvSpPr/>
            <p:nvPr/>
          </p:nvSpPr>
          <p:spPr>
            <a:xfrm>
              <a:off x="4199763" y="1985075"/>
              <a:ext cx="164600" cy="164625"/>
            </a:xfrm>
            <a:custGeom>
              <a:avLst/>
              <a:gdLst/>
              <a:ahLst/>
              <a:cxnLst/>
              <a:rect l="l" t="t" r="r" b="b"/>
              <a:pathLst>
                <a:path w="6584" h="6585" extrusionOk="0">
                  <a:moveTo>
                    <a:pt x="179" y="1"/>
                  </a:moveTo>
                  <a:cubicBezTo>
                    <a:pt x="81" y="1"/>
                    <a:pt x="0" y="81"/>
                    <a:pt x="0" y="179"/>
                  </a:cubicBezTo>
                  <a:lnTo>
                    <a:pt x="0" y="4863"/>
                  </a:lnTo>
                  <a:cubicBezTo>
                    <a:pt x="0" y="5809"/>
                    <a:pt x="767" y="6585"/>
                    <a:pt x="1713" y="6585"/>
                  </a:cubicBezTo>
                  <a:lnTo>
                    <a:pt x="5861" y="6585"/>
                  </a:lnTo>
                  <a:lnTo>
                    <a:pt x="2935" y="3650"/>
                  </a:lnTo>
                  <a:cubicBezTo>
                    <a:pt x="2632" y="3346"/>
                    <a:pt x="2784" y="2766"/>
                    <a:pt x="3399" y="2758"/>
                  </a:cubicBezTo>
                  <a:cubicBezTo>
                    <a:pt x="3444" y="2758"/>
                    <a:pt x="3497" y="2775"/>
                    <a:pt x="3524" y="2811"/>
                  </a:cubicBezTo>
                  <a:lnTo>
                    <a:pt x="6584" y="5862"/>
                  </a:lnTo>
                  <a:lnTo>
                    <a:pt x="6584" y="1714"/>
                  </a:lnTo>
                  <a:cubicBezTo>
                    <a:pt x="6584" y="768"/>
                    <a:pt x="5808" y="1"/>
                    <a:pt x="4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17"/>
            <p:cNvSpPr/>
            <p:nvPr/>
          </p:nvSpPr>
          <p:spPr>
            <a:xfrm>
              <a:off x="4418313" y="2042175"/>
              <a:ext cx="83000" cy="107525"/>
            </a:xfrm>
            <a:custGeom>
              <a:avLst/>
              <a:gdLst/>
              <a:ahLst/>
              <a:cxnLst/>
              <a:rect l="l" t="t" r="r" b="b"/>
              <a:pathLst>
                <a:path w="3320" h="4301" extrusionOk="0">
                  <a:moveTo>
                    <a:pt x="2347" y="1"/>
                  </a:moveTo>
                  <a:lnTo>
                    <a:pt x="2347" y="1"/>
                  </a:lnTo>
                  <a:cubicBezTo>
                    <a:pt x="2258" y="1749"/>
                    <a:pt x="1375" y="3310"/>
                    <a:pt x="1" y="4301"/>
                  </a:cubicBezTo>
                  <a:cubicBezTo>
                    <a:pt x="27" y="4296"/>
                    <a:pt x="63" y="4295"/>
                    <a:pt x="106" y="4295"/>
                  </a:cubicBezTo>
                  <a:cubicBezTo>
                    <a:pt x="186" y="4295"/>
                    <a:pt x="292" y="4300"/>
                    <a:pt x="418" y="4300"/>
                  </a:cubicBezTo>
                  <a:cubicBezTo>
                    <a:pt x="893" y="4300"/>
                    <a:pt x="1649" y="4229"/>
                    <a:pt x="2320" y="3551"/>
                  </a:cubicBezTo>
                  <a:cubicBezTo>
                    <a:pt x="3319" y="2552"/>
                    <a:pt x="3293" y="964"/>
                    <a:pt x="2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17"/>
            <p:cNvSpPr/>
            <p:nvPr/>
          </p:nvSpPr>
          <p:spPr>
            <a:xfrm>
              <a:off x="4313063" y="1959650"/>
              <a:ext cx="138950" cy="178450"/>
            </a:xfrm>
            <a:custGeom>
              <a:avLst/>
              <a:gdLst/>
              <a:ahLst/>
              <a:cxnLst/>
              <a:rect l="l" t="t" r="r" b="b"/>
              <a:pathLst>
                <a:path w="5558" h="7138" extrusionOk="0">
                  <a:moveTo>
                    <a:pt x="2525" y="1"/>
                  </a:moveTo>
                  <a:cubicBezTo>
                    <a:pt x="1615" y="1"/>
                    <a:pt x="741" y="269"/>
                    <a:pt x="0" y="750"/>
                  </a:cubicBezTo>
                  <a:cubicBezTo>
                    <a:pt x="857" y="1232"/>
                    <a:pt x="1579" y="1910"/>
                    <a:pt x="2114" y="2731"/>
                  </a:cubicBezTo>
                  <a:lnTo>
                    <a:pt x="2132" y="2713"/>
                  </a:lnTo>
                  <a:cubicBezTo>
                    <a:pt x="2236" y="2614"/>
                    <a:pt x="2372" y="2562"/>
                    <a:pt x="2506" y="2562"/>
                  </a:cubicBezTo>
                  <a:cubicBezTo>
                    <a:pt x="2615" y="2562"/>
                    <a:pt x="2722" y="2596"/>
                    <a:pt x="2810" y="2668"/>
                  </a:cubicBezTo>
                  <a:cubicBezTo>
                    <a:pt x="3051" y="2856"/>
                    <a:pt x="3069" y="3212"/>
                    <a:pt x="2855" y="3418"/>
                  </a:cubicBezTo>
                  <a:lnTo>
                    <a:pt x="2605" y="3676"/>
                  </a:lnTo>
                  <a:cubicBezTo>
                    <a:pt x="2891" y="4363"/>
                    <a:pt x="3051" y="5131"/>
                    <a:pt x="3051" y="5924"/>
                  </a:cubicBezTo>
                  <a:cubicBezTo>
                    <a:pt x="3051" y="6718"/>
                    <a:pt x="3051" y="7057"/>
                    <a:pt x="3051" y="7138"/>
                  </a:cubicBezTo>
                  <a:cubicBezTo>
                    <a:pt x="4577" y="6353"/>
                    <a:pt x="5558" y="4783"/>
                    <a:pt x="5558" y="3034"/>
                  </a:cubicBezTo>
                  <a:lnTo>
                    <a:pt x="5558" y="509"/>
                  </a:lnTo>
                  <a:cubicBezTo>
                    <a:pt x="5558" y="233"/>
                    <a:pt x="5335" y="1"/>
                    <a:pt x="50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17"/>
            <p:cNvSpPr/>
            <p:nvPr/>
          </p:nvSpPr>
          <p:spPr>
            <a:xfrm>
              <a:off x="4182138" y="1742650"/>
              <a:ext cx="208325" cy="228625"/>
            </a:xfrm>
            <a:custGeom>
              <a:avLst/>
              <a:gdLst/>
              <a:ahLst/>
              <a:cxnLst/>
              <a:rect l="l" t="t" r="r" b="b"/>
              <a:pathLst>
                <a:path w="8333" h="9145" extrusionOk="0">
                  <a:moveTo>
                    <a:pt x="4157" y="0"/>
                  </a:moveTo>
                  <a:cubicBezTo>
                    <a:pt x="3872" y="0"/>
                    <a:pt x="3640" y="234"/>
                    <a:pt x="3640" y="518"/>
                  </a:cubicBezTo>
                  <a:lnTo>
                    <a:pt x="3640" y="1116"/>
                  </a:lnTo>
                  <a:cubicBezTo>
                    <a:pt x="3640" y="1116"/>
                    <a:pt x="3301" y="1241"/>
                    <a:pt x="3141" y="1330"/>
                  </a:cubicBezTo>
                  <a:lnTo>
                    <a:pt x="2712" y="911"/>
                  </a:lnTo>
                  <a:cubicBezTo>
                    <a:pt x="2614" y="808"/>
                    <a:pt x="2485" y="757"/>
                    <a:pt x="2356" y="757"/>
                  </a:cubicBezTo>
                  <a:cubicBezTo>
                    <a:pt x="2226" y="757"/>
                    <a:pt x="2097" y="808"/>
                    <a:pt x="1999" y="911"/>
                  </a:cubicBezTo>
                  <a:cubicBezTo>
                    <a:pt x="1803" y="1107"/>
                    <a:pt x="1803" y="1428"/>
                    <a:pt x="1999" y="1624"/>
                  </a:cubicBezTo>
                  <a:lnTo>
                    <a:pt x="2427" y="2053"/>
                  </a:lnTo>
                  <a:cubicBezTo>
                    <a:pt x="2302" y="2258"/>
                    <a:pt x="2222" y="2481"/>
                    <a:pt x="2177" y="2722"/>
                  </a:cubicBezTo>
                  <a:lnTo>
                    <a:pt x="1722" y="2641"/>
                  </a:lnTo>
                  <a:cubicBezTo>
                    <a:pt x="1694" y="2637"/>
                    <a:pt x="1665" y="2635"/>
                    <a:pt x="1638" y="2635"/>
                  </a:cubicBezTo>
                  <a:cubicBezTo>
                    <a:pt x="1395" y="2635"/>
                    <a:pt x="1181" y="2804"/>
                    <a:pt x="1133" y="3052"/>
                  </a:cubicBezTo>
                  <a:cubicBezTo>
                    <a:pt x="1089" y="3328"/>
                    <a:pt x="1267" y="3587"/>
                    <a:pt x="1544" y="3641"/>
                  </a:cubicBezTo>
                  <a:cubicBezTo>
                    <a:pt x="2659" y="3837"/>
                    <a:pt x="3676" y="4015"/>
                    <a:pt x="3676" y="4015"/>
                  </a:cubicBezTo>
                  <a:lnTo>
                    <a:pt x="3676" y="5987"/>
                  </a:lnTo>
                  <a:lnTo>
                    <a:pt x="3319" y="5389"/>
                  </a:lnTo>
                  <a:cubicBezTo>
                    <a:pt x="3019" y="4872"/>
                    <a:pt x="2485" y="4602"/>
                    <a:pt x="1948" y="4602"/>
                  </a:cubicBezTo>
                  <a:cubicBezTo>
                    <a:pt x="1512" y="4602"/>
                    <a:pt x="1075" y="4780"/>
                    <a:pt x="759" y="5148"/>
                  </a:cubicBezTo>
                  <a:cubicBezTo>
                    <a:pt x="0" y="6031"/>
                    <a:pt x="420" y="7405"/>
                    <a:pt x="1544" y="7700"/>
                  </a:cubicBezTo>
                  <a:lnTo>
                    <a:pt x="3676" y="8271"/>
                  </a:lnTo>
                  <a:lnTo>
                    <a:pt x="3676" y="8833"/>
                  </a:lnTo>
                  <a:cubicBezTo>
                    <a:pt x="4015" y="8904"/>
                    <a:pt x="4336" y="9011"/>
                    <a:pt x="4648" y="9145"/>
                  </a:cubicBezTo>
                  <a:lnTo>
                    <a:pt x="4648" y="8271"/>
                  </a:lnTo>
                  <a:lnTo>
                    <a:pt x="6780" y="7700"/>
                  </a:lnTo>
                  <a:cubicBezTo>
                    <a:pt x="7905" y="7405"/>
                    <a:pt x="8333" y="6031"/>
                    <a:pt x="7566" y="5148"/>
                  </a:cubicBezTo>
                  <a:cubicBezTo>
                    <a:pt x="7250" y="4780"/>
                    <a:pt x="6812" y="4602"/>
                    <a:pt x="6376" y="4602"/>
                  </a:cubicBezTo>
                  <a:cubicBezTo>
                    <a:pt x="5839" y="4602"/>
                    <a:pt x="5305" y="4872"/>
                    <a:pt x="5005" y="5389"/>
                  </a:cubicBezTo>
                  <a:lnTo>
                    <a:pt x="4684" y="5969"/>
                  </a:lnTo>
                  <a:lnTo>
                    <a:pt x="4684" y="4006"/>
                  </a:lnTo>
                  <a:lnTo>
                    <a:pt x="6772" y="3641"/>
                  </a:lnTo>
                  <a:cubicBezTo>
                    <a:pt x="7048" y="3587"/>
                    <a:pt x="7235" y="3328"/>
                    <a:pt x="7182" y="3052"/>
                  </a:cubicBezTo>
                  <a:cubicBezTo>
                    <a:pt x="7142" y="2804"/>
                    <a:pt x="6922" y="2635"/>
                    <a:pt x="6684" y="2635"/>
                  </a:cubicBezTo>
                  <a:cubicBezTo>
                    <a:pt x="6657" y="2635"/>
                    <a:pt x="6630" y="2637"/>
                    <a:pt x="6602" y="2641"/>
                  </a:cubicBezTo>
                  <a:lnTo>
                    <a:pt x="6165" y="2722"/>
                  </a:lnTo>
                  <a:cubicBezTo>
                    <a:pt x="6120" y="2481"/>
                    <a:pt x="6040" y="2258"/>
                    <a:pt x="5915" y="2053"/>
                  </a:cubicBezTo>
                  <a:lnTo>
                    <a:pt x="6343" y="1624"/>
                  </a:lnTo>
                  <a:cubicBezTo>
                    <a:pt x="6540" y="1428"/>
                    <a:pt x="6540" y="1107"/>
                    <a:pt x="6343" y="911"/>
                  </a:cubicBezTo>
                  <a:cubicBezTo>
                    <a:pt x="6245" y="808"/>
                    <a:pt x="6116" y="757"/>
                    <a:pt x="5986" y="757"/>
                  </a:cubicBezTo>
                  <a:cubicBezTo>
                    <a:pt x="5857" y="757"/>
                    <a:pt x="5728" y="808"/>
                    <a:pt x="5630" y="911"/>
                  </a:cubicBezTo>
                  <a:lnTo>
                    <a:pt x="5201" y="1330"/>
                  </a:lnTo>
                  <a:cubicBezTo>
                    <a:pt x="5041" y="1241"/>
                    <a:pt x="4684" y="1116"/>
                    <a:pt x="4684" y="1116"/>
                  </a:cubicBezTo>
                  <a:lnTo>
                    <a:pt x="4684" y="518"/>
                  </a:lnTo>
                  <a:cubicBezTo>
                    <a:pt x="4684" y="295"/>
                    <a:pt x="4541" y="90"/>
                    <a:pt x="4327" y="28"/>
                  </a:cubicBezTo>
                  <a:cubicBezTo>
                    <a:pt x="4269" y="9"/>
                    <a:pt x="4212" y="0"/>
                    <a:pt x="41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17"/>
            <p:cNvSpPr/>
            <p:nvPr/>
          </p:nvSpPr>
          <p:spPr>
            <a:xfrm>
              <a:off x="4121038" y="2022975"/>
              <a:ext cx="118450" cy="126725"/>
            </a:xfrm>
            <a:custGeom>
              <a:avLst/>
              <a:gdLst/>
              <a:ahLst/>
              <a:cxnLst/>
              <a:rect l="l" t="t" r="r" b="b"/>
              <a:pathLst>
                <a:path w="4738" h="5069" extrusionOk="0">
                  <a:moveTo>
                    <a:pt x="346" y="0"/>
                  </a:moveTo>
                  <a:cubicBezTo>
                    <a:pt x="127" y="0"/>
                    <a:pt x="88" y="9"/>
                    <a:pt x="0" y="46"/>
                  </a:cubicBezTo>
                  <a:cubicBezTo>
                    <a:pt x="1169" y="278"/>
                    <a:pt x="2043" y="1304"/>
                    <a:pt x="2043" y="2535"/>
                  </a:cubicBezTo>
                  <a:cubicBezTo>
                    <a:pt x="2043" y="3757"/>
                    <a:pt x="1178" y="4774"/>
                    <a:pt x="27" y="5015"/>
                  </a:cubicBezTo>
                  <a:cubicBezTo>
                    <a:pt x="115" y="5059"/>
                    <a:pt x="136" y="5069"/>
                    <a:pt x="551" y="5069"/>
                  </a:cubicBezTo>
                  <a:cubicBezTo>
                    <a:pt x="894" y="5069"/>
                    <a:pt x="1508" y="5062"/>
                    <a:pt x="2652" y="5062"/>
                  </a:cubicBezTo>
                  <a:cubicBezTo>
                    <a:pt x="3211" y="5062"/>
                    <a:pt x="3896" y="5064"/>
                    <a:pt x="4737" y="5069"/>
                  </a:cubicBezTo>
                  <a:cubicBezTo>
                    <a:pt x="3167" y="3998"/>
                    <a:pt x="2132" y="2205"/>
                    <a:pt x="2132" y="171"/>
                  </a:cubicBezTo>
                  <a:lnTo>
                    <a:pt x="2132" y="2"/>
                  </a:lnTo>
                  <a:cubicBezTo>
                    <a:pt x="1809" y="4"/>
                    <a:pt x="1539" y="5"/>
                    <a:pt x="1313" y="5"/>
                  </a:cubicBezTo>
                  <a:cubicBezTo>
                    <a:pt x="804" y="5"/>
                    <a:pt x="519"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17"/>
            <p:cNvSpPr/>
            <p:nvPr/>
          </p:nvSpPr>
          <p:spPr>
            <a:xfrm>
              <a:off x="4062813" y="2084550"/>
              <a:ext cx="83450" cy="41725"/>
            </a:xfrm>
            <a:custGeom>
              <a:avLst/>
              <a:gdLst/>
              <a:ahLst/>
              <a:cxnLst/>
              <a:rect l="l" t="t" r="r" b="b"/>
              <a:pathLst>
                <a:path w="3338" h="1669" extrusionOk="0">
                  <a:moveTo>
                    <a:pt x="1" y="1"/>
                  </a:moveTo>
                  <a:cubicBezTo>
                    <a:pt x="1" y="920"/>
                    <a:pt x="750" y="1669"/>
                    <a:pt x="1669" y="1669"/>
                  </a:cubicBezTo>
                  <a:cubicBezTo>
                    <a:pt x="2588" y="1669"/>
                    <a:pt x="3337" y="920"/>
                    <a:pt x="3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3" name="Google Shape;1813;p117"/>
          <p:cNvGrpSpPr/>
          <p:nvPr/>
        </p:nvGrpSpPr>
        <p:grpSpPr>
          <a:xfrm>
            <a:off x="4681713" y="1730175"/>
            <a:ext cx="360225" cy="432025"/>
            <a:chOff x="4681713" y="1730175"/>
            <a:chExt cx="360225" cy="432025"/>
          </a:xfrm>
        </p:grpSpPr>
        <p:sp>
          <p:nvSpPr>
            <p:cNvPr id="1814" name="Google Shape;1814;p117"/>
            <p:cNvSpPr/>
            <p:nvPr/>
          </p:nvSpPr>
          <p:spPr>
            <a:xfrm>
              <a:off x="4915438" y="1730175"/>
              <a:ext cx="126500" cy="432025"/>
            </a:xfrm>
            <a:custGeom>
              <a:avLst/>
              <a:gdLst/>
              <a:ahLst/>
              <a:cxnLst/>
              <a:rect l="l" t="t" r="r" b="b"/>
              <a:pathLst>
                <a:path w="5060" h="17281" extrusionOk="0">
                  <a:moveTo>
                    <a:pt x="2534" y="0"/>
                  </a:moveTo>
                  <a:cubicBezTo>
                    <a:pt x="1036" y="0"/>
                    <a:pt x="1" y="1463"/>
                    <a:pt x="1" y="3033"/>
                  </a:cubicBezTo>
                  <a:cubicBezTo>
                    <a:pt x="1" y="4380"/>
                    <a:pt x="759" y="5674"/>
                    <a:pt x="1972" y="6004"/>
                  </a:cubicBezTo>
                  <a:lnTo>
                    <a:pt x="893" y="15451"/>
                  </a:lnTo>
                  <a:cubicBezTo>
                    <a:pt x="786" y="16415"/>
                    <a:pt x="1535" y="17280"/>
                    <a:pt x="2526" y="17280"/>
                  </a:cubicBezTo>
                  <a:cubicBezTo>
                    <a:pt x="3534" y="17280"/>
                    <a:pt x="4274" y="16406"/>
                    <a:pt x="4158" y="15451"/>
                  </a:cubicBezTo>
                  <a:lnTo>
                    <a:pt x="3088" y="6004"/>
                  </a:lnTo>
                  <a:cubicBezTo>
                    <a:pt x="4328" y="5674"/>
                    <a:pt x="5059" y="4354"/>
                    <a:pt x="5059" y="3033"/>
                  </a:cubicBezTo>
                  <a:cubicBezTo>
                    <a:pt x="5059" y="1454"/>
                    <a:pt x="4015"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17"/>
            <p:cNvSpPr/>
            <p:nvPr/>
          </p:nvSpPr>
          <p:spPr>
            <a:xfrm>
              <a:off x="4777163" y="1730175"/>
              <a:ext cx="37050" cy="88550"/>
            </a:xfrm>
            <a:custGeom>
              <a:avLst/>
              <a:gdLst/>
              <a:ahLst/>
              <a:cxnLst/>
              <a:rect l="l" t="t" r="r" b="b"/>
              <a:pathLst>
                <a:path w="1482" h="3542" extrusionOk="0">
                  <a:moveTo>
                    <a:pt x="1" y="0"/>
                  </a:moveTo>
                  <a:lnTo>
                    <a:pt x="1" y="3542"/>
                  </a:lnTo>
                  <a:lnTo>
                    <a:pt x="1482" y="3542"/>
                  </a:lnTo>
                  <a:lnTo>
                    <a:pt x="14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17"/>
            <p:cNvSpPr/>
            <p:nvPr/>
          </p:nvSpPr>
          <p:spPr>
            <a:xfrm>
              <a:off x="4839613" y="1730175"/>
              <a:ext cx="36150" cy="88550"/>
            </a:xfrm>
            <a:custGeom>
              <a:avLst/>
              <a:gdLst/>
              <a:ahLst/>
              <a:cxnLst/>
              <a:rect l="l" t="t" r="r" b="b"/>
              <a:pathLst>
                <a:path w="1446" h="3542" extrusionOk="0">
                  <a:moveTo>
                    <a:pt x="1" y="0"/>
                  </a:moveTo>
                  <a:lnTo>
                    <a:pt x="1" y="3542"/>
                  </a:lnTo>
                  <a:lnTo>
                    <a:pt x="946" y="3542"/>
                  </a:lnTo>
                  <a:cubicBezTo>
                    <a:pt x="1223" y="3542"/>
                    <a:pt x="1446" y="3319"/>
                    <a:pt x="1446" y="3033"/>
                  </a:cubicBezTo>
                  <a:lnTo>
                    <a:pt x="1446" y="509"/>
                  </a:lnTo>
                  <a:cubicBezTo>
                    <a:pt x="1446" y="223"/>
                    <a:pt x="1223" y="0"/>
                    <a:pt x="9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17"/>
            <p:cNvSpPr/>
            <p:nvPr/>
          </p:nvSpPr>
          <p:spPr>
            <a:xfrm>
              <a:off x="4715613" y="1730175"/>
              <a:ext cx="36150" cy="88550"/>
            </a:xfrm>
            <a:custGeom>
              <a:avLst/>
              <a:gdLst/>
              <a:ahLst/>
              <a:cxnLst/>
              <a:rect l="l" t="t" r="r" b="b"/>
              <a:pathLst>
                <a:path w="1446" h="3542" extrusionOk="0">
                  <a:moveTo>
                    <a:pt x="500" y="0"/>
                  </a:moveTo>
                  <a:cubicBezTo>
                    <a:pt x="224" y="0"/>
                    <a:pt x="1" y="223"/>
                    <a:pt x="1" y="509"/>
                  </a:cubicBezTo>
                  <a:lnTo>
                    <a:pt x="1" y="3033"/>
                  </a:lnTo>
                  <a:cubicBezTo>
                    <a:pt x="1" y="3319"/>
                    <a:pt x="224" y="3542"/>
                    <a:pt x="500" y="3542"/>
                  </a:cubicBezTo>
                  <a:lnTo>
                    <a:pt x="1446" y="3542"/>
                  </a:lnTo>
                  <a:lnTo>
                    <a:pt x="1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17"/>
            <p:cNvSpPr/>
            <p:nvPr/>
          </p:nvSpPr>
          <p:spPr>
            <a:xfrm>
              <a:off x="4682163" y="1843700"/>
              <a:ext cx="226850" cy="89900"/>
            </a:xfrm>
            <a:custGeom>
              <a:avLst/>
              <a:gdLst/>
              <a:ahLst/>
              <a:cxnLst/>
              <a:rect l="l" t="t" r="r" b="b"/>
              <a:pathLst>
                <a:path w="9074" h="3596" extrusionOk="0">
                  <a:moveTo>
                    <a:pt x="1606" y="0"/>
                  </a:moveTo>
                  <a:cubicBezTo>
                    <a:pt x="1455" y="250"/>
                    <a:pt x="188" y="1427"/>
                    <a:pt x="0" y="3595"/>
                  </a:cubicBezTo>
                  <a:lnTo>
                    <a:pt x="9073" y="3595"/>
                  </a:lnTo>
                  <a:cubicBezTo>
                    <a:pt x="8877" y="1418"/>
                    <a:pt x="7619" y="250"/>
                    <a:pt x="7458" y="0"/>
                  </a:cubicBezTo>
                  <a:cubicBezTo>
                    <a:pt x="7387" y="9"/>
                    <a:pt x="7316" y="18"/>
                    <a:pt x="7235" y="18"/>
                  </a:cubicBezTo>
                  <a:lnTo>
                    <a:pt x="1838" y="18"/>
                  </a:lnTo>
                  <a:cubicBezTo>
                    <a:pt x="1758" y="18"/>
                    <a:pt x="1687" y="9"/>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17"/>
            <p:cNvSpPr/>
            <p:nvPr/>
          </p:nvSpPr>
          <p:spPr>
            <a:xfrm>
              <a:off x="4681713" y="1958775"/>
              <a:ext cx="227950" cy="126700"/>
            </a:xfrm>
            <a:custGeom>
              <a:avLst/>
              <a:gdLst/>
              <a:ahLst/>
              <a:cxnLst/>
              <a:rect l="l" t="t" r="r" b="b"/>
              <a:pathLst>
                <a:path w="9118" h="5068" extrusionOk="0">
                  <a:moveTo>
                    <a:pt x="4553" y="1015"/>
                  </a:moveTo>
                  <a:cubicBezTo>
                    <a:pt x="4836" y="1015"/>
                    <a:pt x="5068" y="1238"/>
                    <a:pt x="5068" y="1526"/>
                  </a:cubicBezTo>
                  <a:lnTo>
                    <a:pt x="5068" y="2025"/>
                  </a:lnTo>
                  <a:lnTo>
                    <a:pt x="5558" y="2025"/>
                  </a:lnTo>
                  <a:cubicBezTo>
                    <a:pt x="5817" y="2025"/>
                    <a:pt x="6040" y="2213"/>
                    <a:pt x="6067" y="2471"/>
                  </a:cubicBezTo>
                  <a:cubicBezTo>
                    <a:pt x="6103" y="2784"/>
                    <a:pt x="5862" y="3042"/>
                    <a:pt x="5567" y="3042"/>
                  </a:cubicBezTo>
                  <a:lnTo>
                    <a:pt x="5068" y="3042"/>
                  </a:lnTo>
                  <a:lnTo>
                    <a:pt x="5068" y="3524"/>
                  </a:lnTo>
                  <a:cubicBezTo>
                    <a:pt x="5068" y="3792"/>
                    <a:pt x="4871" y="4015"/>
                    <a:pt x="4613" y="4041"/>
                  </a:cubicBezTo>
                  <a:cubicBezTo>
                    <a:pt x="4593" y="4044"/>
                    <a:pt x="4573" y="4045"/>
                    <a:pt x="4553" y="4045"/>
                  </a:cubicBezTo>
                  <a:cubicBezTo>
                    <a:pt x="4276" y="4045"/>
                    <a:pt x="4051" y="3817"/>
                    <a:pt x="4051" y="3542"/>
                  </a:cubicBezTo>
                  <a:lnTo>
                    <a:pt x="4051" y="3042"/>
                  </a:lnTo>
                  <a:lnTo>
                    <a:pt x="3551" y="3042"/>
                  </a:lnTo>
                  <a:cubicBezTo>
                    <a:pt x="3248" y="3042"/>
                    <a:pt x="3016" y="2784"/>
                    <a:pt x="3052" y="2471"/>
                  </a:cubicBezTo>
                  <a:cubicBezTo>
                    <a:pt x="3078" y="2213"/>
                    <a:pt x="3301" y="2025"/>
                    <a:pt x="3560" y="2025"/>
                  </a:cubicBezTo>
                  <a:lnTo>
                    <a:pt x="4051" y="2025"/>
                  </a:lnTo>
                  <a:lnTo>
                    <a:pt x="4051" y="1535"/>
                  </a:lnTo>
                  <a:cubicBezTo>
                    <a:pt x="4051" y="1276"/>
                    <a:pt x="4247" y="1053"/>
                    <a:pt x="4506" y="1017"/>
                  </a:cubicBezTo>
                  <a:cubicBezTo>
                    <a:pt x="4522" y="1016"/>
                    <a:pt x="4538" y="1015"/>
                    <a:pt x="4553" y="1015"/>
                  </a:cubicBezTo>
                  <a:close/>
                  <a:moveTo>
                    <a:pt x="1" y="0"/>
                  </a:moveTo>
                  <a:lnTo>
                    <a:pt x="1" y="1017"/>
                  </a:lnTo>
                  <a:lnTo>
                    <a:pt x="1508" y="1017"/>
                  </a:lnTo>
                  <a:cubicBezTo>
                    <a:pt x="1767" y="1017"/>
                    <a:pt x="1999" y="1205"/>
                    <a:pt x="2026" y="1463"/>
                  </a:cubicBezTo>
                  <a:cubicBezTo>
                    <a:pt x="2061" y="1767"/>
                    <a:pt x="1820" y="2025"/>
                    <a:pt x="1526" y="2025"/>
                  </a:cubicBezTo>
                  <a:lnTo>
                    <a:pt x="1" y="2025"/>
                  </a:lnTo>
                  <a:lnTo>
                    <a:pt x="1" y="3042"/>
                  </a:lnTo>
                  <a:lnTo>
                    <a:pt x="1553" y="3042"/>
                  </a:lnTo>
                  <a:cubicBezTo>
                    <a:pt x="1812" y="3042"/>
                    <a:pt x="2044" y="3230"/>
                    <a:pt x="2070" y="3488"/>
                  </a:cubicBezTo>
                  <a:cubicBezTo>
                    <a:pt x="2106" y="3792"/>
                    <a:pt x="1865" y="4050"/>
                    <a:pt x="1571" y="4050"/>
                  </a:cubicBezTo>
                  <a:lnTo>
                    <a:pt x="1" y="4050"/>
                  </a:lnTo>
                  <a:lnTo>
                    <a:pt x="1" y="5067"/>
                  </a:lnTo>
                  <a:lnTo>
                    <a:pt x="9118" y="5067"/>
                  </a:lnTo>
                  <a:lnTo>
                    <a:pt x="9118" y="4050"/>
                  </a:lnTo>
                  <a:lnTo>
                    <a:pt x="7610" y="4050"/>
                  </a:lnTo>
                  <a:cubicBezTo>
                    <a:pt x="7352" y="4050"/>
                    <a:pt x="7120" y="3863"/>
                    <a:pt x="7093" y="3604"/>
                  </a:cubicBezTo>
                  <a:cubicBezTo>
                    <a:pt x="7057" y="3301"/>
                    <a:pt x="7298" y="3042"/>
                    <a:pt x="7601" y="3042"/>
                  </a:cubicBezTo>
                  <a:lnTo>
                    <a:pt x="9118" y="3042"/>
                  </a:lnTo>
                  <a:lnTo>
                    <a:pt x="9118" y="2025"/>
                  </a:lnTo>
                  <a:lnTo>
                    <a:pt x="7610" y="2025"/>
                  </a:lnTo>
                  <a:cubicBezTo>
                    <a:pt x="7352" y="2025"/>
                    <a:pt x="7120" y="1838"/>
                    <a:pt x="7093" y="1579"/>
                  </a:cubicBezTo>
                  <a:cubicBezTo>
                    <a:pt x="7057" y="1276"/>
                    <a:pt x="7298" y="1017"/>
                    <a:pt x="7601" y="1017"/>
                  </a:cubicBezTo>
                  <a:lnTo>
                    <a:pt x="9118" y="1017"/>
                  </a:lnTo>
                  <a:lnTo>
                    <a:pt x="9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17"/>
            <p:cNvSpPr/>
            <p:nvPr/>
          </p:nvSpPr>
          <p:spPr>
            <a:xfrm>
              <a:off x="4681713" y="2110650"/>
              <a:ext cx="227950" cy="51550"/>
            </a:xfrm>
            <a:custGeom>
              <a:avLst/>
              <a:gdLst/>
              <a:ahLst/>
              <a:cxnLst/>
              <a:rect l="l" t="t" r="r" b="b"/>
              <a:pathLst>
                <a:path w="9118" h="2062" extrusionOk="0">
                  <a:moveTo>
                    <a:pt x="1" y="0"/>
                  </a:moveTo>
                  <a:lnTo>
                    <a:pt x="1" y="1553"/>
                  </a:lnTo>
                  <a:cubicBezTo>
                    <a:pt x="1" y="1838"/>
                    <a:pt x="233" y="2061"/>
                    <a:pt x="509" y="2061"/>
                  </a:cubicBezTo>
                  <a:lnTo>
                    <a:pt x="8609" y="2061"/>
                  </a:lnTo>
                  <a:cubicBezTo>
                    <a:pt x="8886" y="2061"/>
                    <a:pt x="9118" y="1838"/>
                    <a:pt x="9118" y="1553"/>
                  </a:cubicBezTo>
                  <a:lnTo>
                    <a:pt x="9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117"/>
          <p:cNvGrpSpPr/>
          <p:nvPr/>
        </p:nvGrpSpPr>
        <p:grpSpPr>
          <a:xfrm>
            <a:off x="5219438" y="1730050"/>
            <a:ext cx="452750" cy="432200"/>
            <a:chOff x="5219438" y="1730050"/>
            <a:chExt cx="452750" cy="432200"/>
          </a:xfrm>
        </p:grpSpPr>
        <p:sp>
          <p:nvSpPr>
            <p:cNvPr id="1822" name="Google Shape;1822;p117"/>
            <p:cNvSpPr/>
            <p:nvPr/>
          </p:nvSpPr>
          <p:spPr>
            <a:xfrm>
              <a:off x="5219438" y="1824275"/>
              <a:ext cx="222825" cy="213350"/>
            </a:xfrm>
            <a:custGeom>
              <a:avLst/>
              <a:gdLst/>
              <a:ahLst/>
              <a:cxnLst/>
              <a:rect l="l" t="t" r="r" b="b"/>
              <a:pathLst>
                <a:path w="8913" h="8534" extrusionOk="0">
                  <a:moveTo>
                    <a:pt x="3426" y="1"/>
                  </a:moveTo>
                  <a:lnTo>
                    <a:pt x="1517" y="1910"/>
                  </a:lnTo>
                  <a:cubicBezTo>
                    <a:pt x="0" y="3427"/>
                    <a:pt x="0" y="5880"/>
                    <a:pt x="1517" y="7396"/>
                  </a:cubicBezTo>
                  <a:cubicBezTo>
                    <a:pt x="2275" y="8155"/>
                    <a:pt x="3268" y="8534"/>
                    <a:pt x="4260" y="8534"/>
                  </a:cubicBezTo>
                  <a:cubicBezTo>
                    <a:pt x="5253" y="8534"/>
                    <a:pt x="6245" y="8155"/>
                    <a:pt x="7003" y="7396"/>
                  </a:cubicBezTo>
                  <a:lnTo>
                    <a:pt x="8912" y="5487"/>
                  </a:lnTo>
                  <a:lnTo>
                    <a:pt x="34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17"/>
            <p:cNvSpPr/>
            <p:nvPr/>
          </p:nvSpPr>
          <p:spPr>
            <a:xfrm>
              <a:off x="5322913" y="1730050"/>
              <a:ext cx="222825" cy="213575"/>
            </a:xfrm>
            <a:custGeom>
              <a:avLst/>
              <a:gdLst/>
              <a:ahLst/>
              <a:cxnLst/>
              <a:rect l="l" t="t" r="r" b="b"/>
              <a:pathLst>
                <a:path w="8913" h="8543" extrusionOk="0">
                  <a:moveTo>
                    <a:pt x="4657" y="1"/>
                  </a:moveTo>
                  <a:cubicBezTo>
                    <a:pt x="3663" y="1"/>
                    <a:pt x="2668" y="380"/>
                    <a:pt x="1910" y="1138"/>
                  </a:cubicBezTo>
                  <a:lnTo>
                    <a:pt x="1" y="3047"/>
                  </a:lnTo>
                  <a:lnTo>
                    <a:pt x="5496" y="8543"/>
                  </a:lnTo>
                  <a:lnTo>
                    <a:pt x="7405" y="6634"/>
                  </a:lnTo>
                  <a:cubicBezTo>
                    <a:pt x="8913" y="5117"/>
                    <a:pt x="8913" y="2655"/>
                    <a:pt x="7405" y="1138"/>
                  </a:cubicBezTo>
                  <a:cubicBezTo>
                    <a:pt x="6647" y="380"/>
                    <a:pt x="5652" y="1"/>
                    <a:pt x="4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17"/>
            <p:cNvSpPr/>
            <p:nvPr/>
          </p:nvSpPr>
          <p:spPr>
            <a:xfrm>
              <a:off x="5422163" y="1934400"/>
              <a:ext cx="250025" cy="227850"/>
            </a:xfrm>
            <a:custGeom>
              <a:avLst/>
              <a:gdLst/>
              <a:ahLst/>
              <a:cxnLst/>
              <a:rect l="l" t="t" r="r" b="b"/>
              <a:pathLst>
                <a:path w="10001" h="9114" extrusionOk="0">
                  <a:moveTo>
                    <a:pt x="6567" y="2478"/>
                  </a:moveTo>
                  <a:cubicBezTo>
                    <a:pt x="6698" y="2478"/>
                    <a:pt x="6830" y="2528"/>
                    <a:pt x="6932" y="2626"/>
                  </a:cubicBezTo>
                  <a:cubicBezTo>
                    <a:pt x="7128" y="2822"/>
                    <a:pt x="7128" y="3143"/>
                    <a:pt x="6932" y="3339"/>
                  </a:cubicBezTo>
                  <a:lnTo>
                    <a:pt x="3774" y="6488"/>
                  </a:lnTo>
                  <a:cubicBezTo>
                    <a:pt x="3676" y="6591"/>
                    <a:pt x="3547" y="6642"/>
                    <a:pt x="3417" y="6642"/>
                  </a:cubicBezTo>
                  <a:cubicBezTo>
                    <a:pt x="3288" y="6642"/>
                    <a:pt x="3159" y="6591"/>
                    <a:pt x="3060" y="6488"/>
                  </a:cubicBezTo>
                  <a:cubicBezTo>
                    <a:pt x="2864" y="6292"/>
                    <a:pt x="2864" y="5971"/>
                    <a:pt x="3060" y="5775"/>
                  </a:cubicBezTo>
                  <a:lnTo>
                    <a:pt x="6210" y="2626"/>
                  </a:lnTo>
                  <a:cubicBezTo>
                    <a:pt x="6308" y="2528"/>
                    <a:pt x="6437" y="2478"/>
                    <a:pt x="6567" y="2478"/>
                  </a:cubicBezTo>
                  <a:close/>
                  <a:moveTo>
                    <a:pt x="4996" y="1"/>
                  </a:moveTo>
                  <a:cubicBezTo>
                    <a:pt x="3830" y="1"/>
                    <a:pt x="2663" y="444"/>
                    <a:pt x="1776" y="1332"/>
                  </a:cubicBezTo>
                  <a:cubicBezTo>
                    <a:pt x="0" y="3107"/>
                    <a:pt x="0" y="5998"/>
                    <a:pt x="1776" y="7782"/>
                  </a:cubicBezTo>
                  <a:cubicBezTo>
                    <a:pt x="2663" y="8670"/>
                    <a:pt x="3830" y="9113"/>
                    <a:pt x="4996" y="9113"/>
                  </a:cubicBezTo>
                  <a:cubicBezTo>
                    <a:pt x="6163" y="9113"/>
                    <a:pt x="7329" y="8670"/>
                    <a:pt x="8217" y="7782"/>
                  </a:cubicBezTo>
                  <a:cubicBezTo>
                    <a:pt x="10001" y="5998"/>
                    <a:pt x="10001" y="3107"/>
                    <a:pt x="8217" y="1332"/>
                  </a:cubicBezTo>
                  <a:cubicBezTo>
                    <a:pt x="7329" y="444"/>
                    <a:pt x="6163" y="1"/>
                    <a:pt x="4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117"/>
          <p:cNvGrpSpPr/>
          <p:nvPr/>
        </p:nvGrpSpPr>
        <p:grpSpPr>
          <a:xfrm>
            <a:off x="5868888" y="1730075"/>
            <a:ext cx="318275" cy="432125"/>
            <a:chOff x="5868888" y="1730075"/>
            <a:chExt cx="318275" cy="432125"/>
          </a:xfrm>
        </p:grpSpPr>
        <p:sp>
          <p:nvSpPr>
            <p:cNvPr id="1826" name="Google Shape;1826;p117"/>
            <p:cNvSpPr/>
            <p:nvPr/>
          </p:nvSpPr>
          <p:spPr>
            <a:xfrm>
              <a:off x="6071613" y="1756250"/>
              <a:ext cx="115550" cy="25450"/>
            </a:xfrm>
            <a:custGeom>
              <a:avLst/>
              <a:gdLst/>
              <a:ahLst/>
              <a:cxnLst/>
              <a:rect l="l" t="t" r="r" b="b"/>
              <a:pathLst>
                <a:path w="4622" h="1018" extrusionOk="0">
                  <a:moveTo>
                    <a:pt x="1" y="1"/>
                  </a:moveTo>
                  <a:lnTo>
                    <a:pt x="1" y="1018"/>
                  </a:lnTo>
                  <a:lnTo>
                    <a:pt x="4086" y="1018"/>
                  </a:lnTo>
                  <a:cubicBezTo>
                    <a:pt x="4381" y="1018"/>
                    <a:pt x="4622" y="759"/>
                    <a:pt x="4586" y="447"/>
                  </a:cubicBezTo>
                  <a:cubicBezTo>
                    <a:pt x="4559" y="188"/>
                    <a:pt x="4327" y="1"/>
                    <a:pt x="4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17"/>
            <p:cNvSpPr/>
            <p:nvPr/>
          </p:nvSpPr>
          <p:spPr>
            <a:xfrm>
              <a:off x="5868888" y="1730075"/>
              <a:ext cx="254725" cy="153550"/>
            </a:xfrm>
            <a:custGeom>
              <a:avLst/>
              <a:gdLst/>
              <a:ahLst/>
              <a:cxnLst/>
              <a:rect l="l" t="t" r="r" b="b"/>
              <a:pathLst>
                <a:path w="10189" h="6142" extrusionOk="0">
                  <a:moveTo>
                    <a:pt x="6590" y="1"/>
                  </a:moveTo>
                  <a:cubicBezTo>
                    <a:pt x="6570" y="1"/>
                    <a:pt x="6551" y="2"/>
                    <a:pt x="6531" y="4"/>
                  </a:cubicBezTo>
                  <a:lnTo>
                    <a:pt x="3497" y="343"/>
                  </a:lnTo>
                  <a:cubicBezTo>
                    <a:pt x="3239" y="370"/>
                    <a:pt x="3042" y="593"/>
                    <a:pt x="3042" y="852"/>
                  </a:cubicBezTo>
                  <a:lnTo>
                    <a:pt x="3060" y="3073"/>
                  </a:lnTo>
                  <a:lnTo>
                    <a:pt x="2320" y="3073"/>
                  </a:lnTo>
                  <a:cubicBezTo>
                    <a:pt x="1811" y="3073"/>
                    <a:pt x="1624" y="3742"/>
                    <a:pt x="2052" y="4010"/>
                  </a:cubicBezTo>
                  <a:lnTo>
                    <a:pt x="1276" y="5134"/>
                  </a:lnTo>
                  <a:lnTo>
                    <a:pt x="553" y="5134"/>
                  </a:lnTo>
                  <a:cubicBezTo>
                    <a:pt x="286" y="5134"/>
                    <a:pt x="63" y="5321"/>
                    <a:pt x="36" y="5580"/>
                  </a:cubicBezTo>
                  <a:cubicBezTo>
                    <a:pt x="0" y="5883"/>
                    <a:pt x="241" y="6142"/>
                    <a:pt x="536" y="6142"/>
                  </a:cubicBezTo>
                  <a:lnTo>
                    <a:pt x="9635" y="6142"/>
                  </a:lnTo>
                  <a:cubicBezTo>
                    <a:pt x="9894" y="6142"/>
                    <a:pt x="10126" y="5955"/>
                    <a:pt x="10152" y="5696"/>
                  </a:cubicBezTo>
                  <a:cubicBezTo>
                    <a:pt x="10188" y="5393"/>
                    <a:pt x="9947" y="5134"/>
                    <a:pt x="9653" y="5134"/>
                  </a:cubicBezTo>
                  <a:lnTo>
                    <a:pt x="8948" y="5134"/>
                  </a:lnTo>
                  <a:lnTo>
                    <a:pt x="8217" y="3965"/>
                  </a:lnTo>
                  <a:cubicBezTo>
                    <a:pt x="8573" y="3662"/>
                    <a:pt x="8359" y="3073"/>
                    <a:pt x="7887" y="3073"/>
                  </a:cubicBezTo>
                  <a:lnTo>
                    <a:pt x="7093" y="3073"/>
                  </a:lnTo>
                  <a:lnTo>
                    <a:pt x="7093" y="513"/>
                  </a:lnTo>
                  <a:cubicBezTo>
                    <a:pt x="7093" y="229"/>
                    <a:pt x="6867" y="1"/>
                    <a:pt x="65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17"/>
            <p:cNvSpPr/>
            <p:nvPr/>
          </p:nvSpPr>
          <p:spPr>
            <a:xfrm>
              <a:off x="5983738" y="1963000"/>
              <a:ext cx="126700" cy="126700"/>
            </a:xfrm>
            <a:custGeom>
              <a:avLst/>
              <a:gdLst/>
              <a:ahLst/>
              <a:cxnLst/>
              <a:rect l="l" t="t" r="r" b="b"/>
              <a:pathLst>
                <a:path w="5068" h="5068" extrusionOk="0">
                  <a:moveTo>
                    <a:pt x="1" y="1"/>
                  </a:moveTo>
                  <a:lnTo>
                    <a:pt x="1" y="5068"/>
                  </a:lnTo>
                  <a:lnTo>
                    <a:pt x="5068" y="5068"/>
                  </a:lnTo>
                  <a:lnTo>
                    <a:pt x="5068" y="4051"/>
                  </a:lnTo>
                  <a:lnTo>
                    <a:pt x="1535" y="4051"/>
                  </a:lnTo>
                  <a:cubicBezTo>
                    <a:pt x="1276" y="4051"/>
                    <a:pt x="1053" y="3864"/>
                    <a:pt x="1018" y="3605"/>
                  </a:cubicBezTo>
                  <a:cubicBezTo>
                    <a:pt x="991" y="3302"/>
                    <a:pt x="1223" y="3043"/>
                    <a:pt x="1526" y="3043"/>
                  </a:cubicBezTo>
                  <a:lnTo>
                    <a:pt x="5068" y="3043"/>
                  </a:lnTo>
                  <a:lnTo>
                    <a:pt x="5068" y="2026"/>
                  </a:lnTo>
                  <a:lnTo>
                    <a:pt x="1535" y="2026"/>
                  </a:lnTo>
                  <a:cubicBezTo>
                    <a:pt x="1276" y="2026"/>
                    <a:pt x="1053" y="1838"/>
                    <a:pt x="1018" y="1580"/>
                  </a:cubicBezTo>
                  <a:cubicBezTo>
                    <a:pt x="991" y="1276"/>
                    <a:pt x="1223" y="1018"/>
                    <a:pt x="1526" y="1018"/>
                  </a:cubicBezTo>
                  <a:lnTo>
                    <a:pt x="5068" y="1018"/>
                  </a:lnTo>
                  <a:lnTo>
                    <a:pt x="5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17"/>
            <p:cNvSpPr/>
            <p:nvPr/>
          </p:nvSpPr>
          <p:spPr>
            <a:xfrm>
              <a:off x="5881813" y="1909025"/>
              <a:ext cx="228625" cy="253175"/>
            </a:xfrm>
            <a:custGeom>
              <a:avLst/>
              <a:gdLst/>
              <a:ahLst/>
              <a:cxnLst/>
              <a:rect l="l" t="t" r="r" b="b"/>
              <a:pathLst>
                <a:path w="9145" h="10127" extrusionOk="0">
                  <a:moveTo>
                    <a:pt x="1" y="1"/>
                  </a:moveTo>
                  <a:lnTo>
                    <a:pt x="1" y="9618"/>
                  </a:lnTo>
                  <a:cubicBezTo>
                    <a:pt x="1" y="9903"/>
                    <a:pt x="224" y="10126"/>
                    <a:pt x="500" y="10126"/>
                  </a:cubicBezTo>
                  <a:lnTo>
                    <a:pt x="8636" y="10126"/>
                  </a:lnTo>
                  <a:cubicBezTo>
                    <a:pt x="8922" y="10126"/>
                    <a:pt x="9145" y="9903"/>
                    <a:pt x="9145" y="9618"/>
                  </a:cubicBezTo>
                  <a:lnTo>
                    <a:pt x="9145" y="8235"/>
                  </a:lnTo>
                  <a:lnTo>
                    <a:pt x="3578" y="8235"/>
                  </a:lnTo>
                  <a:cubicBezTo>
                    <a:pt x="3293" y="8235"/>
                    <a:pt x="3070" y="8012"/>
                    <a:pt x="3070" y="7726"/>
                  </a:cubicBezTo>
                  <a:lnTo>
                    <a:pt x="3070" y="1651"/>
                  </a:lnTo>
                  <a:cubicBezTo>
                    <a:pt x="3070" y="1375"/>
                    <a:pt x="3293" y="1152"/>
                    <a:pt x="3578" y="1152"/>
                  </a:cubicBezTo>
                  <a:lnTo>
                    <a:pt x="9145" y="1152"/>
                  </a:lnTo>
                  <a:lnTo>
                    <a:pt x="91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17"/>
          <p:cNvGrpSpPr/>
          <p:nvPr/>
        </p:nvGrpSpPr>
        <p:grpSpPr>
          <a:xfrm>
            <a:off x="6393888" y="1758825"/>
            <a:ext cx="446075" cy="374475"/>
            <a:chOff x="6393888" y="1758825"/>
            <a:chExt cx="446075" cy="374475"/>
          </a:xfrm>
        </p:grpSpPr>
        <p:sp>
          <p:nvSpPr>
            <p:cNvPr id="1831" name="Google Shape;1831;p117"/>
            <p:cNvSpPr/>
            <p:nvPr/>
          </p:nvSpPr>
          <p:spPr>
            <a:xfrm>
              <a:off x="6560263" y="1758825"/>
              <a:ext cx="210575" cy="209325"/>
            </a:xfrm>
            <a:custGeom>
              <a:avLst/>
              <a:gdLst/>
              <a:ahLst/>
              <a:cxnLst/>
              <a:rect l="l" t="t" r="r" b="b"/>
              <a:pathLst>
                <a:path w="8423" h="8373" extrusionOk="0">
                  <a:moveTo>
                    <a:pt x="7860" y="1"/>
                  </a:moveTo>
                  <a:cubicBezTo>
                    <a:pt x="7731" y="1"/>
                    <a:pt x="7601" y="50"/>
                    <a:pt x="7503" y="148"/>
                  </a:cubicBezTo>
                  <a:lnTo>
                    <a:pt x="5219" y="2440"/>
                  </a:lnTo>
                  <a:lnTo>
                    <a:pt x="4863" y="2084"/>
                  </a:lnTo>
                  <a:cubicBezTo>
                    <a:pt x="4762" y="1983"/>
                    <a:pt x="4633" y="1933"/>
                    <a:pt x="4502" y="1933"/>
                  </a:cubicBezTo>
                  <a:cubicBezTo>
                    <a:pt x="4412" y="1933"/>
                    <a:pt x="4321" y="1956"/>
                    <a:pt x="4238" y="2003"/>
                  </a:cubicBezTo>
                  <a:lnTo>
                    <a:pt x="2793" y="2878"/>
                  </a:lnTo>
                  <a:lnTo>
                    <a:pt x="2356" y="2440"/>
                  </a:lnTo>
                  <a:cubicBezTo>
                    <a:pt x="2258" y="2342"/>
                    <a:pt x="2128" y="2293"/>
                    <a:pt x="1999" y="2293"/>
                  </a:cubicBezTo>
                  <a:cubicBezTo>
                    <a:pt x="1870" y="2293"/>
                    <a:pt x="1740" y="2342"/>
                    <a:pt x="1642" y="2440"/>
                  </a:cubicBezTo>
                  <a:lnTo>
                    <a:pt x="1" y="4073"/>
                  </a:lnTo>
                  <a:lnTo>
                    <a:pt x="4301" y="8373"/>
                  </a:lnTo>
                  <a:lnTo>
                    <a:pt x="5933" y="6731"/>
                  </a:lnTo>
                  <a:cubicBezTo>
                    <a:pt x="6129" y="6535"/>
                    <a:pt x="6129" y="6214"/>
                    <a:pt x="5933" y="6018"/>
                  </a:cubicBezTo>
                  <a:lnTo>
                    <a:pt x="5496" y="5581"/>
                  </a:lnTo>
                  <a:lnTo>
                    <a:pt x="6370" y="4135"/>
                  </a:lnTo>
                  <a:cubicBezTo>
                    <a:pt x="6486" y="3930"/>
                    <a:pt x="6459" y="3680"/>
                    <a:pt x="6290" y="3511"/>
                  </a:cubicBezTo>
                  <a:lnTo>
                    <a:pt x="5933" y="3154"/>
                  </a:lnTo>
                  <a:lnTo>
                    <a:pt x="8217" y="870"/>
                  </a:lnTo>
                  <a:cubicBezTo>
                    <a:pt x="8422" y="674"/>
                    <a:pt x="8422" y="353"/>
                    <a:pt x="8217" y="148"/>
                  </a:cubicBezTo>
                  <a:cubicBezTo>
                    <a:pt x="8119" y="50"/>
                    <a:pt x="7989" y="1"/>
                    <a:pt x="78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17"/>
            <p:cNvSpPr/>
            <p:nvPr/>
          </p:nvSpPr>
          <p:spPr>
            <a:xfrm>
              <a:off x="6393888" y="1878475"/>
              <a:ext cx="256050" cy="254825"/>
            </a:xfrm>
            <a:custGeom>
              <a:avLst/>
              <a:gdLst/>
              <a:ahLst/>
              <a:cxnLst/>
              <a:rect l="l" t="t" r="r" b="b"/>
              <a:pathLst>
                <a:path w="10242" h="10193" extrusionOk="0">
                  <a:moveTo>
                    <a:pt x="5942" y="1"/>
                  </a:moveTo>
                  <a:lnTo>
                    <a:pt x="2365" y="3587"/>
                  </a:lnTo>
                  <a:lnTo>
                    <a:pt x="2008" y="3230"/>
                  </a:lnTo>
                  <a:cubicBezTo>
                    <a:pt x="1905" y="3128"/>
                    <a:pt x="1774" y="3076"/>
                    <a:pt x="1643" y="3076"/>
                  </a:cubicBezTo>
                  <a:cubicBezTo>
                    <a:pt x="1513" y="3076"/>
                    <a:pt x="1383" y="3128"/>
                    <a:pt x="1285" y="3230"/>
                  </a:cubicBezTo>
                  <a:cubicBezTo>
                    <a:pt x="1089" y="3426"/>
                    <a:pt x="1089" y="3748"/>
                    <a:pt x="1285" y="3944"/>
                  </a:cubicBezTo>
                  <a:cubicBezTo>
                    <a:pt x="1553" y="4202"/>
                    <a:pt x="3203" y="5862"/>
                    <a:pt x="3435" y="6094"/>
                  </a:cubicBezTo>
                  <a:lnTo>
                    <a:pt x="2106" y="7423"/>
                  </a:lnTo>
                  <a:lnTo>
                    <a:pt x="910" y="6228"/>
                  </a:lnTo>
                  <a:cubicBezTo>
                    <a:pt x="812" y="6129"/>
                    <a:pt x="683" y="6080"/>
                    <a:pt x="554" y="6080"/>
                  </a:cubicBezTo>
                  <a:cubicBezTo>
                    <a:pt x="424" y="6080"/>
                    <a:pt x="295" y="6129"/>
                    <a:pt x="197" y="6228"/>
                  </a:cubicBezTo>
                  <a:cubicBezTo>
                    <a:pt x="0" y="6424"/>
                    <a:pt x="0" y="6745"/>
                    <a:pt x="197" y="6941"/>
                  </a:cubicBezTo>
                  <a:cubicBezTo>
                    <a:pt x="402" y="7155"/>
                    <a:pt x="2686" y="9439"/>
                    <a:pt x="3292" y="10046"/>
                  </a:cubicBezTo>
                  <a:cubicBezTo>
                    <a:pt x="3395" y="10144"/>
                    <a:pt x="3527" y="10193"/>
                    <a:pt x="3657" y="10193"/>
                  </a:cubicBezTo>
                  <a:cubicBezTo>
                    <a:pt x="3787" y="10193"/>
                    <a:pt x="3917" y="10144"/>
                    <a:pt x="4015" y="10046"/>
                  </a:cubicBezTo>
                  <a:cubicBezTo>
                    <a:pt x="4211" y="9849"/>
                    <a:pt x="4211" y="9528"/>
                    <a:pt x="4015" y="9332"/>
                  </a:cubicBezTo>
                  <a:lnTo>
                    <a:pt x="2820" y="8137"/>
                  </a:lnTo>
                  <a:lnTo>
                    <a:pt x="4149" y="6807"/>
                  </a:lnTo>
                  <a:cubicBezTo>
                    <a:pt x="4407" y="7057"/>
                    <a:pt x="5960" y="8609"/>
                    <a:pt x="6299" y="8957"/>
                  </a:cubicBezTo>
                  <a:cubicBezTo>
                    <a:pt x="6397" y="9056"/>
                    <a:pt x="6526" y="9105"/>
                    <a:pt x="6656" y="9105"/>
                  </a:cubicBezTo>
                  <a:cubicBezTo>
                    <a:pt x="6785" y="9105"/>
                    <a:pt x="6914" y="9056"/>
                    <a:pt x="7012" y="8957"/>
                  </a:cubicBezTo>
                  <a:cubicBezTo>
                    <a:pt x="7218" y="8761"/>
                    <a:pt x="7218" y="8440"/>
                    <a:pt x="7012" y="8235"/>
                  </a:cubicBezTo>
                  <a:lnTo>
                    <a:pt x="6656" y="7878"/>
                  </a:lnTo>
                  <a:lnTo>
                    <a:pt x="7378" y="7164"/>
                  </a:lnTo>
                  <a:lnTo>
                    <a:pt x="5942" y="5737"/>
                  </a:lnTo>
                  <a:cubicBezTo>
                    <a:pt x="5746" y="5532"/>
                    <a:pt x="5746" y="5211"/>
                    <a:pt x="5942" y="5014"/>
                  </a:cubicBezTo>
                  <a:cubicBezTo>
                    <a:pt x="6040" y="4916"/>
                    <a:pt x="6169" y="4867"/>
                    <a:pt x="6299" y="4867"/>
                  </a:cubicBezTo>
                  <a:cubicBezTo>
                    <a:pt x="6428" y="4867"/>
                    <a:pt x="6557" y="4916"/>
                    <a:pt x="6656" y="5014"/>
                  </a:cubicBezTo>
                  <a:lnTo>
                    <a:pt x="8092" y="6451"/>
                  </a:lnTo>
                  <a:lnTo>
                    <a:pt x="8806" y="5737"/>
                  </a:lnTo>
                  <a:lnTo>
                    <a:pt x="7378" y="4301"/>
                  </a:lnTo>
                  <a:cubicBezTo>
                    <a:pt x="7173" y="4104"/>
                    <a:pt x="7173" y="3783"/>
                    <a:pt x="7378" y="3587"/>
                  </a:cubicBezTo>
                  <a:cubicBezTo>
                    <a:pt x="7476" y="3489"/>
                    <a:pt x="7606" y="3440"/>
                    <a:pt x="7735" y="3440"/>
                  </a:cubicBezTo>
                  <a:cubicBezTo>
                    <a:pt x="7864" y="3440"/>
                    <a:pt x="7994" y="3489"/>
                    <a:pt x="8092" y="3587"/>
                  </a:cubicBezTo>
                  <a:lnTo>
                    <a:pt x="9519" y="5014"/>
                  </a:lnTo>
                  <a:lnTo>
                    <a:pt x="10242" y="4301"/>
                  </a:lnTo>
                  <a:lnTo>
                    <a:pt x="59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17"/>
            <p:cNvSpPr/>
            <p:nvPr/>
          </p:nvSpPr>
          <p:spPr>
            <a:xfrm>
              <a:off x="6738238" y="1798975"/>
              <a:ext cx="101725" cy="86450"/>
            </a:xfrm>
            <a:custGeom>
              <a:avLst/>
              <a:gdLst/>
              <a:ahLst/>
              <a:cxnLst/>
              <a:rect l="l" t="t" r="r" b="b"/>
              <a:pathLst>
                <a:path w="4069" h="3458" extrusionOk="0">
                  <a:moveTo>
                    <a:pt x="2035" y="0"/>
                  </a:moveTo>
                  <a:cubicBezTo>
                    <a:pt x="1905" y="0"/>
                    <a:pt x="1776" y="49"/>
                    <a:pt x="1678" y="148"/>
                  </a:cubicBezTo>
                  <a:lnTo>
                    <a:pt x="964" y="861"/>
                  </a:lnTo>
                  <a:cubicBezTo>
                    <a:pt x="1" y="1825"/>
                    <a:pt x="687" y="3457"/>
                    <a:pt x="2035" y="3457"/>
                  </a:cubicBezTo>
                  <a:cubicBezTo>
                    <a:pt x="3382" y="3457"/>
                    <a:pt x="4069" y="1825"/>
                    <a:pt x="3105" y="861"/>
                  </a:cubicBezTo>
                  <a:lnTo>
                    <a:pt x="2391" y="148"/>
                  </a:lnTo>
                  <a:cubicBezTo>
                    <a:pt x="2293" y="49"/>
                    <a:pt x="2164" y="0"/>
                    <a:pt x="2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117"/>
          <p:cNvGrpSpPr/>
          <p:nvPr/>
        </p:nvGrpSpPr>
        <p:grpSpPr>
          <a:xfrm>
            <a:off x="6977538" y="1730175"/>
            <a:ext cx="434050" cy="432025"/>
            <a:chOff x="6977538" y="1730175"/>
            <a:chExt cx="434050" cy="432025"/>
          </a:xfrm>
        </p:grpSpPr>
        <p:sp>
          <p:nvSpPr>
            <p:cNvPr id="1835" name="Google Shape;1835;p117"/>
            <p:cNvSpPr/>
            <p:nvPr/>
          </p:nvSpPr>
          <p:spPr>
            <a:xfrm>
              <a:off x="7015463" y="2110650"/>
              <a:ext cx="177100" cy="51550"/>
            </a:xfrm>
            <a:custGeom>
              <a:avLst/>
              <a:gdLst/>
              <a:ahLst/>
              <a:cxnLst/>
              <a:rect l="l" t="t" r="r" b="b"/>
              <a:pathLst>
                <a:path w="7084" h="2062" extrusionOk="0">
                  <a:moveTo>
                    <a:pt x="0" y="0"/>
                  </a:moveTo>
                  <a:lnTo>
                    <a:pt x="0" y="884"/>
                  </a:lnTo>
                  <a:cubicBezTo>
                    <a:pt x="0" y="1535"/>
                    <a:pt x="527" y="2061"/>
                    <a:pt x="1178" y="2061"/>
                  </a:cubicBezTo>
                  <a:lnTo>
                    <a:pt x="5906" y="2061"/>
                  </a:lnTo>
                  <a:cubicBezTo>
                    <a:pt x="6557" y="2061"/>
                    <a:pt x="7084" y="1535"/>
                    <a:pt x="7084" y="884"/>
                  </a:cubicBezTo>
                  <a:lnTo>
                    <a:pt x="70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17"/>
            <p:cNvSpPr/>
            <p:nvPr/>
          </p:nvSpPr>
          <p:spPr>
            <a:xfrm>
              <a:off x="7079238" y="1882725"/>
              <a:ext cx="50650" cy="50650"/>
            </a:xfrm>
            <a:custGeom>
              <a:avLst/>
              <a:gdLst/>
              <a:ahLst/>
              <a:cxnLst/>
              <a:rect l="l" t="t" r="r" b="b"/>
              <a:pathLst>
                <a:path w="2026" h="2026" extrusionOk="0">
                  <a:moveTo>
                    <a:pt x="1018" y="0"/>
                  </a:moveTo>
                  <a:cubicBezTo>
                    <a:pt x="456" y="0"/>
                    <a:pt x="1" y="446"/>
                    <a:pt x="1" y="1008"/>
                  </a:cubicBezTo>
                  <a:cubicBezTo>
                    <a:pt x="1" y="1570"/>
                    <a:pt x="456" y="2025"/>
                    <a:pt x="1018" y="2025"/>
                  </a:cubicBezTo>
                  <a:cubicBezTo>
                    <a:pt x="1580" y="2025"/>
                    <a:pt x="2026" y="1570"/>
                    <a:pt x="2026" y="1008"/>
                  </a:cubicBezTo>
                  <a:cubicBezTo>
                    <a:pt x="2026" y="446"/>
                    <a:pt x="1580" y="0"/>
                    <a:pt x="1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17"/>
            <p:cNvSpPr/>
            <p:nvPr/>
          </p:nvSpPr>
          <p:spPr>
            <a:xfrm>
              <a:off x="6997613" y="2015425"/>
              <a:ext cx="212125" cy="70050"/>
            </a:xfrm>
            <a:custGeom>
              <a:avLst/>
              <a:gdLst/>
              <a:ahLst/>
              <a:cxnLst/>
              <a:rect l="l" t="t" r="r" b="b"/>
              <a:pathLst>
                <a:path w="8485" h="2802" extrusionOk="0">
                  <a:moveTo>
                    <a:pt x="1" y="0"/>
                  </a:moveTo>
                  <a:lnTo>
                    <a:pt x="161" y="2329"/>
                  </a:lnTo>
                  <a:cubicBezTo>
                    <a:pt x="188" y="2596"/>
                    <a:pt x="402" y="2801"/>
                    <a:pt x="670" y="2801"/>
                  </a:cubicBezTo>
                  <a:lnTo>
                    <a:pt x="7789" y="2801"/>
                  </a:lnTo>
                  <a:cubicBezTo>
                    <a:pt x="8056" y="2801"/>
                    <a:pt x="8279" y="2596"/>
                    <a:pt x="8297" y="2329"/>
                  </a:cubicBezTo>
                  <a:lnTo>
                    <a:pt x="8485" y="9"/>
                  </a:lnTo>
                  <a:lnTo>
                    <a:pt x="8485" y="9"/>
                  </a:lnTo>
                  <a:cubicBezTo>
                    <a:pt x="7306" y="365"/>
                    <a:pt x="5778" y="543"/>
                    <a:pt x="4250" y="543"/>
                  </a:cubicBezTo>
                  <a:cubicBezTo>
                    <a:pt x="2713" y="543"/>
                    <a:pt x="1177" y="363"/>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17"/>
            <p:cNvSpPr/>
            <p:nvPr/>
          </p:nvSpPr>
          <p:spPr>
            <a:xfrm>
              <a:off x="6982688" y="1806900"/>
              <a:ext cx="243550" cy="196925"/>
            </a:xfrm>
            <a:custGeom>
              <a:avLst/>
              <a:gdLst/>
              <a:ahLst/>
              <a:cxnLst/>
              <a:rect l="l" t="t" r="r" b="b"/>
              <a:pathLst>
                <a:path w="9742" h="7877" extrusionOk="0">
                  <a:moveTo>
                    <a:pt x="4880" y="2016"/>
                  </a:moveTo>
                  <a:cubicBezTo>
                    <a:pt x="5995" y="2016"/>
                    <a:pt x="6905" y="2926"/>
                    <a:pt x="6905" y="4041"/>
                  </a:cubicBezTo>
                  <a:cubicBezTo>
                    <a:pt x="6905" y="5156"/>
                    <a:pt x="5995" y="6066"/>
                    <a:pt x="4880" y="6066"/>
                  </a:cubicBezTo>
                  <a:cubicBezTo>
                    <a:pt x="3765" y="6066"/>
                    <a:pt x="2855" y="5156"/>
                    <a:pt x="2855" y="4041"/>
                  </a:cubicBezTo>
                  <a:cubicBezTo>
                    <a:pt x="2855" y="2926"/>
                    <a:pt x="3765" y="2016"/>
                    <a:pt x="4880" y="2016"/>
                  </a:cubicBezTo>
                  <a:close/>
                  <a:moveTo>
                    <a:pt x="0" y="0"/>
                  </a:moveTo>
                  <a:lnTo>
                    <a:pt x="517" y="7253"/>
                  </a:lnTo>
                  <a:cubicBezTo>
                    <a:pt x="1627" y="7669"/>
                    <a:pt x="3247" y="7876"/>
                    <a:pt x="4863" y="7876"/>
                  </a:cubicBezTo>
                  <a:cubicBezTo>
                    <a:pt x="6470" y="7876"/>
                    <a:pt x="8072" y="7671"/>
                    <a:pt x="9162" y="7262"/>
                  </a:cubicBezTo>
                  <a:lnTo>
                    <a:pt x="97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17"/>
            <p:cNvSpPr/>
            <p:nvPr/>
          </p:nvSpPr>
          <p:spPr>
            <a:xfrm>
              <a:off x="6977538" y="1730175"/>
              <a:ext cx="254275" cy="51525"/>
            </a:xfrm>
            <a:custGeom>
              <a:avLst/>
              <a:gdLst/>
              <a:ahLst/>
              <a:cxnLst/>
              <a:rect l="l" t="t" r="r" b="b"/>
              <a:pathLst>
                <a:path w="10171" h="2061" extrusionOk="0">
                  <a:moveTo>
                    <a:pt x="527" y="0"/>
                  </a:moveTo>
                  <a:cubicBezTo>
                    <a:pt x="233" y="0"/>
                    <a:pt x="1" y="250"/>
                    <a:pt x="28" y="544"/>
                  </a:cubicBezTo>
                  <a:lnTo>
                    <a:pt x="135" y="2061"/>
                  </a:lnTo>
                  <a:lnTo>
                    <a:pt x="10028" y="2061"/>
                  </a:lnTo>
                  <a:lnTo>
                    <a:pt x="10144" y="544"/>
                  </a:lnTo>
                  <a:cubicBezTo>
                    <a:pt x="10171" y="250"/>
                    <a:pt x="9939" y="0"/>
                    <a:pt x="9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17"/>
            <p:cNvSpPr/>
            <p:nvPr/>
          </p:nvSpPr>
          <p:spPr>
            <a:xfrm>
              <a:off x="7214613" y="1984075"/>
              <a:ext cx="196975" cy="178125"/>
            </a:xfrm>
            <a:custGeom>
              <a:avLst/>
              <a:gdLst/>
              <a:ahLst/>
              <a:cxnLst/>
              <a:rect l="l" t="t" r="r" b="b"/>
              <a:pathLst>
                <a:path w="7879" h="7125" extrusionOk="0">
                  <a:moveTo>
                    <a:pt x="4433" y="1"/>
                  </a:moveTo>
                  <a:cubicBezTo>
                    <a:pt x="4100" y="1"/>
                    <a:pt x="3833" y="329"/>
                    <a:pt x="3953" y="665"/>
                  </a:cubicBezTo>
                  <a:cubicBezTo>
                    <a:pt x="4131" y="1201"/>
                    <a:pt x="3810" y="1781"/>
                    <a:pt x="3257" y="1923"/>
                  </a:cubicBezTo>
                  <a:lnTo>
                    <a:pt x="1990" y="2235"/>
                  </a:lnTo>
                  <a:cubicBezTo>
                    <a:pt x="1107" y="2450"/>
                    <a:pt x="661" y="3395"/>
                    <a:pt x="1000" y="4198"/>
                  </a:cubicBezTo>
                  <a:cubicBezTo>
                    <a:pt x="402" y="4448"/>
                    <a:pt x="1" y="5055"/>
                    <a:pt x="63" y="5750"/>
                  </a:cubicBezTo>
                  <a:cubicBezTo>
                    <a:pt x="135" y="6535"/>
                    <a:pt x="813" y="7124"/>
                    <a:pt x="1607" y="7124"/>
                  </a:cubicBezTo>
                  <a:lnTo>
                    <a:pt x="6281" y="7124"/>
                  </a:lnTo>
                  <a:cubicBezTo>
                    <a:pt x="7075" y="7124"/>
                    <a:pt x="7753" y="6518"/>
                    <a:pt x="7816" y="5724"/>
                  </a:cubicBezTo>
                  <a:cubicBezTo>
                    <a:pt x="7878" y="4965"/>
                    <a:pt x="7370" y="4305"/>
                    <a:pt x="6674" y="4136"/>
                  </a:cubicBezTo>
                  <a:cubicBezTo>
                    <a:pt x="7441" y="2860"/>
                    <a:pt x="6629" y="541"/>
                    <a:pt x="4551" y="14"/>
                  </a:cubicBezTo>
                  <a:cubicBezTo>
                    <a:pt x="4511" y="5"/>
                    <a:pt x="4472" y="1"/>
                    <a:pt x="4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117"/>
          <p:cNvGrpSpPr/>
          <p:nvPr/>
        </p:nvGrpSpPr>
        <p:grpSpPr>
          <a:xfrm>
            <a:off x="1730638" y="2295450"/>
            <a:ext cx="432025" cy="432100"/>
            <a:chOff x="1730638" y="2295450"/>
            <a:chExt cx="432025" cy="432100"/>
          </a:xfrm>
        </p:grpSpPr>
        <p:sp>
          <p:nvSpPr>
            <p:cNvPr id="1842" name="Google Shape;1842;p117"/>
            <p:cNvSpPr/>
            <p:nvPr/>
          </p:nvSpPr>
          <p:spPr>
            <a:xfrm>
              <a:off x="1733988" y="2295450"/>
              <a:ext cx="428675" cy="432100"/>
            </a:xfrm>
            <a:custGeom>
              <a:avLst/>
              <a:gdLst/>
              <a:ahLst/>
              <a:cxnLst/>
              <a:rect l="l" t="t" r="r" b="b"/>
              <a:pathLst>
                <a:path w="17147" h="17284" extrusionOk="0">
                  <a:moveTo>
                    <a:pt x="9512" y="1"/>
                  </a:moveTo>
                  <a:cubicBezTo>
                    <a:pt x="7040" y="1"/>
                    <a:pt x="4974" y="1773"/>
                    <a:pt x="4514" y="4117"/>
                  </a:cubicBezTo>
                  <a:lnTo>
                    <a:pt x="1383" y="4117"/>
                  </a:lnTo>
                  <a:cubicBezTo>
                    <a:pt x="1160" y="4117"/>
                    <a:pt x="973" y="4259"/>
                    <a:pt x="901" y="4464"/>
                  </a:cubicBezTo>
                  <a:lnTo>
                    <a:pt x="0" y="7159"/>
                  </a:lnTo>
                  <a:lnTo>
                    <a:pt x="9849" y="7159"/>
                  </a:lnTo>
                  <a:lnTo>
                    <a:pt x="8948" y="4464"/>
                  </a:lnTo>
                  <a:cubicBezTo>
                    <a:pt x="8885" y="4259"/>
                    <a:pt x="8689" y="4117"/>
                    <a:pt x="8466" y="4117"/>
                  </a:cubicBezTo>
                  <a:lnTo>
                    <a:pt x="5549" y="4117"/>
                  </a:lnTo>
                  <a:cubicBezTo>
                    <a:pt x="5991" y="2336"/>
                    <a:pt x="7602" y="1011"/>
                    <a:pt x="9515" y="1011"/>
                  </a:cubicBezTo>
                  <a:cubicBezTo>
                    <a:pt x="10689" y="1011"/>
                    <a:pt x="11976" y="1510"/>
                    <a:pt x="13177" y="2707"/>
                  </a:cubicBezTo>
                  <a:cubicBezTo>
                    <a:pt x="13408" y="2939"/>
                    <a:pt x="13605" y="3394"/>
                    <a:pt x="13605" y="3724"/>
                  </a:cubicBezTo>
                  <a:lnTo>
                    <a:pt x="13605" y="11209"/>
                  </a:lnTo>
                  <a:lnTo>
                    <a:pt x="11580" y="11209"/>
                  </a:lnTo>
                  <a:cubicBezTo>
                    <a:pt x="11294" y="11209"/>
                    <a:pt x="11071" y="11432"/>
                    <a:pt x="11071" y="11717"/>
                  </a:cubicBezTo>
                  <a:lnTo>
                    <a:pt x="11071" y="16775"/>
                  </a:lnTo>
                  <a:cubicBezTo>
                    <a:pt x="11071" y="17061"/>
                    <a:pt x="11294" y="17284"/>
                    <a:pt x="11580" y="17284"/>
                  </a:cubicBezTo>
                  <a:lnTo>
                    <a:pt x="16638" y="17284"/>
                  </a:lnTo>
                  <a:cubicBezTo>
                    <a:pt x="16914" y="17284"/>
                    <a:pt x="17146" y="17061"/>
                    <a:pt x="17146" y="16775"/>
                  </a:cubicBezTo>
                  <a:lnTo>
                    <a:pt x="17146" y="11717"/>
                  </a:lnTo>
                  <a:cubicBezTo>
                    <a:pt x="17146" y="11432"/>
                    <a:pt x="16914" y="11209"/>
                    <a:pt x="16638" y="11209"/>
                  </a:cubicBezTo>
                  <a:lnTo>
                    <a:pt x="14613" y="11209"/>
                  </a:lnTo>
                  <a:lnTo>
                    <a:pt x="14613" y="3385"/>
                  </a:lnTo>
                  <a:cubicBezTo>
                    <a:pt x="14613" y="2975"/>
                    <a:pt x="14372" y="2395"/>
                    <a:pt x="14078" y="2109"/>
                  </a:cubicBezTo>
                  <a:cubicBezTo>
                    <a:pt x="12579" y="621"/>
                    <a:pt x="10975" y="1"/>
                    <a:pt x="9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17"/>
            <p:cNvSpPr/>
            <p:nvPr/>
          </p:nvSpPr>
          <p:spPr>
            <a:xfrm>
              <a:off x="1807363" y="2583250"/>
              <a:ext cx="50650" cy="50650"/>
            </a:xfrm>
            <a:custGeom>
              <a:avLst/>
              <a:gdLst/>
              <a:ahLst/>
              <a:cxnLst/>
              <a:rect l="l" t="t" r="r" b="b"/>
              <a:pathLst>
                <a:path w="2026" h="2026" extrusionOk="0">
                  <a:moveTo>
                    <a:pt x="0" y="0"/>
                  </a:moveTo>
                  <a:lnTo>
                    <a:pt x="0" y="848"/>
                  </a:lnTo>
                  <a:cubicBezTo>
                    <a:pt x="0" y="1499"/>
                    <a:pt x="527" y="2025"/>
                    <a:pt x="1178" y="2025"/>
                  </a:cubicBezTo>
                  <a:lnTo>
                    <a:pt x="2025" y="2025"/>
                  </a:lnTo>
                  <a:lnTo>
                    <a:pt x="2025" y="1178"/>
                  </a:lnTo>
                  <a:cubicBezTo>
                    <a:pt x="2025" y="526"/>
                    <a:pt x="1499" y="0"/>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17"/>
            <p:cNvSpPr/>
            <p:nvPr/>
          </p:nvSpPr>
          <p:spPr>
            <a:xfrm>
              <a:off x="1730638" y="2499600"/>
              <a:ext cx="253150" cy="227950"/>
            </a:xfrm>
            <a:custGeom>
              <a:avLst/>
              <a:gdLst/>
              <a:ahLst/>
              <a:cxnLst/>
              <a:rect l="l" t="t" r="r" b="b"/>
              <a:pathLst>
                <a:path w="10126" h="9118" extrusionOk="0">
                  <a:moveTo>
                    <a:pt x="7628" y="2329"/>
                  </a:moveTo>
                  <a:cubicBezTo>
                    <a:pt x="7904" y="2329"/>
                    <a:pt x="8127" y="2561"/>
                    <a:pt x="8127" y="2838"/>
                  </a:cubicBezTo>
                  <a:lnTo>
                    <a:pt x="8127" y="4194"/>
                  </a:lnTo>
                  <a:cubicBezTo>
                    <a:pt x="8127" y="5398"/>
                    <a:pt x="7146" y="6379"/>
                    <a:pt x="5942" y="6379"/>
                  </a:cubicBezTo>
                  <a:lnTo>
                    <a:pt x="4247" y="6379"/>
                  </a:lnTo>
                  <a:cubicBezTo>
                    <a:pt x="3042" y="6379"/>
                    <a:pt x="2052" y="5398"/>
                    <a:pt x="2052" y="4194"/>
                  </a:cubicBezTo>
                  <a:lnTo>
                    <a:pt x="2052" y="2838"/>
                  </a:lnTo>
                  <a:cubicBezTo>
                    <a:pt x="2052" y="2561"/>
                    <a:pt x="2284" y="2329"/>
                    <a:pt x="2561" y="2329"/>
                  </a:cubicBezTo>
                  <a:lnTo>
                    <a:pt x="3917" y="2329"/>
                  </a:lnTo>
                  <a:cubicBezTo>
                    <a:pt x="4345" y="2329"/>
                    <a:pt x="4755" y="2463"/>
                    <a:pt x="5094" y="2677"/>
                  </a:cubicBezTo>
                  <a:cubicBezTo>
                    <a:pt x="5442" y="2454"/>
                    <a:pt x="5853" y="2329"/>
                    <a:pt x="6272" y="2329"/>
                  </a:cubicBezTo>
                  <a:close/>
                  <a:moveTo>
                    <a:pt x="0" y="1"/>
                  </a:moveTo>
                  <a:lnTo>
                    <a:pt x="0" y="8609"/>
                  </a:lnTo>
                  <a:cubicBezTo>
                    <a:pt x="0" y="8895"/>
                    <a:pt x="223" y="9118"/>
                    <a:pt x="500" y="9118"/>
                  </a:cubicBezTo>
                  <a:lnTo>
                    <a:pt x="9617" y="9118"/>
                  </a:lnTo>
                  <a:cubicBezTo>
                    <a:pt x="9894" y="9118"/>
                    <a:pt x="10126" y="8895"/>
                    <a:pt x="10126" y="8609"/>
                  </a:cubicBezTo>
                  <a:lnTo>
                    <a:pt x="101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17"/>
            <p:cNvSpPr/>
            <p:nvPr/>
          </p:nvSpPr>
          <p:spPr>
            <a:xfrm>
              <a:off x="1876038" y="2582800"/>
              <a:ext cx="32600" cy="50425"/>
            </a:xfrm>
            <a:custGeom>
              <a:avLst/>
              <a:gdLst/>
              <a:ahLst/>
              <a:cxnLst/>
              <a:rect l="l" t="t" r="r" b="b"/>
              <a:pathLst>
                <a:path w="1304" h="2017" extrusionOk="0">
                  <a:moveTo>
                    <a:pt x="1303" y="0"/>
                  </a:moveTo>
                  <a:cubicBezTo>
                    <a:pt x="1178" y="5"/>
                    <a:pt x="1067" y="6"/>
                    <a:pt x="968" y="6"/>
                  </a:cubicBezTo>
                  <a:cubicBezTo>
                    <a:pt x="802" y="6"/>
                    <a:pt x="670" y="2"/>
                    <a:pt x="555" y="2"/>
                  </a:cubicBezTo>
                  <a:cubicBezTo>
                    <a:pt x="340" y="2"/>
                    <a:pt x="189" y="16"/>
                    <a:pt x="1" y="98"/>
                  </a:cubicBezTo>
                  <a:cubicBezTo>
                    <a:pt x="420" y="830"/>
                    <a:pt x="251" y="1428"/>
                    <a:pt x="286" y="2016"/>
                  </a:cubicBezTo>
                  <a:cubicBezTo>
                    <a:pt x="866" y="1936"/>
                    <a:pt x="1303" y="1445"/>
                    <a:pt x="1303" y="848"/>
                  </a:cubicBezTo>
                  <a:lnTo>
                    <a:pt x="13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6" name="Google Shape;1846;p117"/>
          <p:cNvGrpSpPr/>
          <p:nvPr/>
        </p:nvGrpSpPr>
        <p:grpSpPr>
          <a:xfrm>
            <a:off x="2327013" y="2295525"/>
            <a:ext cx="408600" cy="432025"/>
            <a:chOff x="2327013" y="2295525"/>
            <a:chExt cx="408600" cy="432025"/>
          </a:xfrm>
        </p:grpSpPr>
        <p:sp>
          <p:nvSpPr>
            <p:cNvPr id="1847" name="Google Shape;1847;p117"/>
            <p:cNvSpPr/>
            <p:nvPr/>
          </p:nvSpPr>
          <p:spPr>
            <a:xfrm>
              <a:off x="2327013" y="2608450"/>
              <a:ext cx="405925" cy="119100"/>
            </a:xfrm>
            <a:custGeom>
              <a:avLst/>
              <a:gdLst/>
              <a:ahLst/>
              <a:cxnLst/>
              <a:rect l="l" t="t" r="r" b="b"/>
              <a:pathLst>
                <a:path w="16237" h="4764" extrusionOk="0">
                  <a:moveTo>
                    <a:pt x="509" y="0"/>
                  </a:moveTo>
                  <a:cubicBezTo>
                    <a:pt x="232" y="0"/>
                    <a:pt x="0" y="232"/>
                    <a:pt x="0" y="509"/>
                  </a:cubicBezTo>
                  <a:lnTo>
                    <a:pt x="0" y="4255"/>
                  </a:lnTo>
                  <a:cubicBezTo>
                    <a:pt x="0" y="4541"/>
                    <a:pt x="232" y="4764"/>
                    <a:pt x="509" y="4764"/>
                  </a:cubicBezTo>
                  <a:lnTo>
                    <a:pt x="6584" y="4764"/>
                  </a:lnTo>
                  <a:cubicBezTo>
                    <a:pt x="6869" y="4764"/>
                    <a:pt x="7092" y="4541"/>
                    <a:pt x="7092" y="4255"/>
                  </a:cubicBezTo>
                  <a:lnTo>
                    <a:pt x="7092" y="1017"/>
                  </a:lnTo>
                  <a:lnTo>
                    <a:pt x="15683" y="1017"/>
                  </a:lnTo>
                  <a:cubicBezTo>
                    <a:pt x="15942" y="1017"/>
                    <a:pt x="16174" y="830"/>
                    <a:pt x="16201" y="571"/>
                  </a:cubicBezTo>
                  <a:cubicBezTo>
                    <a:pt x="16236" y="259"/>
                    <a:pt x="15996" y="0"/>
                    <a:pt x="15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17"/>
            <p:cNvSpPr/>
            <p:nvPr/>
          </p:nvSpPr>
          <p:spPr>
            <a:xfrm>
              <a:off x="2372288" y="2545225"/>
              <a:ext cx="86325" cy="38050"/>
            </a:xfrm>
            <a:custGeom>
              <a:avLst/>
              <a:gdLst/>
              <a:ahLst/>
              <a:cxnLst/>
              <a:rect l="l" t="t" r="r" b="b"/>
              <a:pathLst>
                <a:path w="3453" h="1522" extrusionOk="0">
                  <a:moveTo>
                    <a:pt x="1722" y="0"/>
                  </a:moveTo>
                  <a:cubicBezTo>
                    <a:pt x="1593" y="0"/>
                    <a:pt x="1463" y="49"/>
                    <a:pt x="1365" y="147"/>
                  </a:cubicBezTo>
                  <a:lnTo>
                    <a:pt x="0" y="1521"/>
                  </a:lnTo>
                  <a:lnTo>
                    <a:pt x="3453" y="1521"/>
                  </a:lnTo>
                  <a:lnTo>
                    <a:pt x="2079" y="147"/>
                  </a:lnTo>
                  <a:cubicBezTo>
                    <a:pt x="1981" y="49"/>
                    <a:pt x="1851" y="0"/>
                    <a:pt x="1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17"/>
            <p:cNvSpPr/>
            <p:nvPr/>
          </p:nvSpPr>
          <p:spPr>
            <a:xfrm>
              <a:off x="2504313" y="2295525"/>
              <a:ext cx="126700" cy="253175"/>
            </a:xfrm>
            <a:custGeom>
              <a:avLst/>
              <a:gdLst/>
              <a:ahLst/>
              <a:cxnLst/>
              <a:rect l="l" t="t" r="r" b="b"/>
              <a:pathLst>
                <a:path w="5068" h="10127" extrusionOk="0">
                  <a:moveTo>
                    <a:pt x="1523" y="2049"/>
                  </a:moveTo>
                  <a:cubicBezTo>
                    <a:pt x="1800" y="2049"/>
                    <a:pt x="2026" y="2277"/>
                    <a:pt x="2026" y="2552"/>
                  </a:cubicBezTo>
                  <a:lnTo>
                    <a:pt x="2026" y="7619"/>
                  </a:lnTo>
                  <a:cubicBezTo>
                    <a:pt x="2026" y="7894"/>
                    <a:pt x="1800" y="8123"/>
                    <a:pt x="1523" y="8123"/>
                  </a:cubicBezTo>
                  <a:cubicBezTo>
                    <a:pt x="1503" y="8123"/>
                    <a:pt x="1484" y="8121"/>
                    <a:pt x="1463" y="8119"/>
                  </a:cubicBezTo>
                  <a:cubicBezTo>
                    <a:pt x="1205" y="8092"/>
                    <a:pt x="1017" y="7860"/>
                    <a:pt x="1017" y="7602"/>
                  </a:cubicBezTo>
                  <a:lnTo>
                    <a:pt x="1017" y="2561"/>
                  </a:lnTo>
                  <a:cubicBezTo>
                    <a:pt x="1017" y="2303"/>
                    <a:pt x="1205" y="2080"/>
                    <a:pt x="1463" y="2053"/>
                  </a:cubicBezTo>
                  <a:cubicBezTo>
                    <a:pt x="1484" y="2050"/>
                    <a:pt x="1503" y="2049"/>
                    <a:pt x="1523" y="2049"/>
                  </a:cubicBezTo>
                  <a:close/>
                  <a:moveTo>
                    <a:pt x="3548" y="2049"/>
                  </a:moveTo>
                  <a:cubicBezTo>
                    <a:pt x="3825" y="2049"/>
                    <a:pt x="4051" y="2277"/>
                    <a:pt x="4051" y="2552"/>
                  </a:cubicBezTo>
                  <a:lnTo>
                    <a:pt x="4051" y="7619"/>
                  </a:lnTo>
                  <a:cubicBezTo>
                    <a:pt x="4051" y="7894"/>
                    <a:pt x="3825" y="8123"/>
                    <a:pt x="3548" y="8123"/>
                  </a:cubicBezTo>
                  <a:cubicBezTo>
                    <a:pt x="3529" y="8123"/>
                    <a:pt x="3509" y="8121"/>
                    <a:pt x="3489" y="8119"/>
                  </a:cubicBezTo>
                  <a:cubicBezTo>
                    <a:pt x="3230" y="8092"/>
                    <a:pt x="3043" y="7860"/>
                    <a:pt x="3043" y="7602"/>
                  </a:cubicBezTo>
                  <a:lnTo>
                    <a:pt x="3043" y="2561"/>
                  </a:lnTo>
                  <a:cubicBezTo>
                    <a:pt x="3043" y="2303"/>
                    <a:pt x="3230" y="2080"/>
                    <a:pt x="3489" y="2053"/>
                  </a:cubicBezTo>
                  <a:cubicBezTo>
                    <a:pt x="3509" y="2050"/>
                    <a:pt x="3529" y="2049"/>
                    <a:pt x="3548" y="2049"/>
                  </a:cubicBezTo>
                  <a:close/>
                  <a:moveTo>
                    <a:pt x="0" y="1"/>
                  </a:moveTo>
                  <a:lnTo>
                    <a:pt x="0" y="10126"/>
                  </a:lnTo>
                  <a:lnTo>
                    <a:pt x="5068" y="10126"/>
                  </a:lnTo>
                  <a:lnTo>
                    <a:pt x="50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17"/>
            <p:cNvSpPr/>
            <p:nvPr/>
          </p:nvSpPr>
          <p:spPr>
            <a:xfrm>
              <a:off x="2377638" y="2295525"/>
              <a:ext cx="101275" cy="253175"/>
            </a:xfrm>
            <a:custGeom>
              <a:avLst/>
              <a:gdLst/>
              <a:ahLst/>
              <a:cxnLst/>
              <a:rect l="l" t="t" r="r" b="b"/>
              <a:pathLst>
                <a:path w="4051" h="10127" extrusionOk="0">
                  <a:moveTo>
                    <a:pt x="509" y="1"/>
                  </a:moveTo>
                  <a:cubicBezTo>
                    <a:pt x="232" y="1"/>
                    <a:pt x="0" y="224"/>
                    <a:pt x="0" y="501"/>
                  </a:cubicBezTo>
                  <a:lnTo>
                    <a:pt x="0" y="6585"/>
                  </a:lnTo>
                  <a:cubicBezTo>
                    <a:pt x="0" y="6718"/>
                    <a:pt x="54" y="6843"/>
                    <a:pt x="152" y="6941"/>
                  </a:cubicBezTo>
                  <a:lnTo>
                    <a:pt x="3194" y="9975"/>
                  </a:lnTo>
                  <a:cubicBezTo>
                    <a:pt x="3283" y="10073"/>
                    <a:pt x="3417" y="10126"/>
                    <a:pt x="3551" y="10126"/>
                  </a:cubicBezTo>
                  <a:lnTo>
                    <a:pt x="4050" y="10126"/>
                  </a:lnTo>
                  <a:lnTo>
                    <a:pt x="40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17"/>
            <p:cNvSpPr/>
            <p:nvPr/>
          </p:nvSpPr>
          <p:spPr>
            <a:xfrm>
              <a:off x="2656188" y="2295525"/>
              <a:ext cx="79425" cy="253175"/>
            </a:xfrm>
            <a:custGeom>
              <a:avLst/>
              <a:gdLst/>
              <a:ahLst/>
              <a:cxnLst/>
              <a:rect l="l" t="t" r="r" b="b"/>
              <a:pathLst>
                <a:path w="3177" h="10127" extrusionOk="0">
                  <a:moveTo>
                    <a:pt x="1" y="1"/>
                  </a:moveTo>
                  <a:lnTo>
                    <a:pt x="1" y="10126"/>
                  </a:lnTo>
                  <a:lnTo>
                    <a:pt x="2534" y="10126"/>
                  </a:lnTo>
                  <a:cubicBezTo>
                    <a:pt x="2936" y="10126"/>
                    <a:pt x="3177" y="9680"/>
                    <a:pt x="2954" y="9341"/>
                  </a:cubicBezTo>
                  <a:lnTo>
                    <a:pt x="2391" y="8476"/>
                  </a:lnTo>
                  <a:lnTo>
                    <a:pt x="2954" y="7619"/>
                  </a:lnTo>
                  <a:cubicBezTo>
                    <a:pt x="3069" y="7450"/>
                    <a:pt x="3069" y="7227"/>
                    <a:pt x="2954" y="7066"/>
                  </a:cubicBezTo>
                  <a:lnTo>
                    <a:pt x="2391" y="6201"/>
                  </a:lnTo>
                  <a:lnTo>
                    <a:pt x="2954" y="5336"/>
                  </a:lnTo>
                  <a:cubicBezTo>
                    <a:pt x="3069" y="5166"/>
                    <a:pt x="3069" y="4952"/>
                    <a:pt x="2954" y="4783"/>
                  </a:cubicBezTo>
                  <a:lnTo>
                    <a:pt x="2391" y="3926"/>
                  </a:lnTo>
                  <a:lnTo>
                    <a:pt x="2954" y="3061"/>
                  </a:lnTo>
                  <a:cubicBezTo>
                    <a:pt x="3069" y="2891"/>
                    <a:pt x="3069" y="2677"/>
                    <a:pt x="2954" y="2508"/>
                  </a:cubicBezTo>
                  <a:lnTo>
                    <a:pt x="2391" y="1642"/>
                  </a:lnTo>
                  <a:lnTo>
                    <a:pt x="2954" y="777"/>
                  </a:lnTo>
                  <a:cubicBezTo>
                    <a:pt x="3177" y="447"/>
                    <a:pt x="2936" y="1"/>
                    <a:pt x="2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117"/>
          <p:cNvGrpSpPr/>
          <p:nvPr/>
        </p:nvGrpSpPr>
        <p:grpSpPr>
          <a:xfrm>
            <a:off x="2956613" y="2295750"/>
            <a:ext cx="312250" cy="431575"/>
            <a:chOff x="2956613" y="2295750"/>
            <a:chExt cx="312250" cy="431575"/>
          </a:xfrm>
        </p:grpSpPr>
        <p:sp>
          <p:nvSpPr>
            <p:cNvPr id="1853" name="Google Shape;1853;p117"/>
            <p:cNvSpPr/>
            <p:nvPr/>
          </p:nvSpPr>
          <p:spPr>
            <a:xfrm>
              <a:off x="3040238" y="2295750"/>
              <a:ext cx="145000" cy="171025"/>
            </a:xfrm>
            <a:custGeom>
              <a:avLst/>
              <a:gdLst/>
              <a:ahLst/>
              <a:cxnLst/>
              <a:rect l="l" t="t" r="r" b="b"/>
              <a:pathLst>
                <a:path w="5800" h="6841" extrusionOk="0">
                  <a:moveTo>
                    <a:pt x="2900" y="1"/>
                  </a:moveTo>
                  <a:cubicBezTo>
                    <a:pt x="1285" y="1"/>
                    <a:pt x="393" y="1874"/>
                    <a:pt x="1392" y="3123"/>
                  </a:cubicBezTo>
                  <a:lnTo>
                    <a:pt x="536" y="3123"/>
                  </a:lnTo>
                  <a:cubicBezTo>
                    <a:pt x="242" y="3123"/>
                    <a:pt x="1" y="3382"/>
                    <a:pt x="36" y="3685"/>
                  </a:cubicBezTo>
                  <a:cubicBezTo>
                    <a:pt x="63" y="3944"/>
                    <a:pt x="286" y="4131"/>
                    <a:pt x="545" y="4131"/>
                  </a:cubicBezTo>
                  <a:lnTo>
                    <a:pt x="705" y="4131"/>
                  </a:lnTo>
                  <a:lnTo>
                    <a:pt x="705" y="6772"/>
                  </a:lnTo>
                  <a:cubicBezTo>
                    <a:pt x="913" y="6820"/>
                    <a:pt x="1121" y="6840"/>
                    <a:pt x="1330" y="6840"/>
                  </a:cubicBezTo>
                  <a:cubicBezTo>
                    <a:pt x="2330" y="6840"/>
                    <a:pt x="3361" y="6384"/>
                    <a:pt x="4483" y="6384"/>
                  </a:cubicBezTo>
                  <a:cubicBezTo>
                    <a:pt x="4684" y="6384"/>
                    <a:pt x="4888" y="6398"/>
                    <a:pt x="5095" y="6433"/>
                  </a:cubicBezTo>
                  <a:lnTo>
                    <a:pt x="5095" y="4131"/>
                  </a:lnTo>
                  <a:lnTo>
                    <a:pt x="5246" y="4131"/>
                  </a:lnTo>
                  <a:cubicBezTo>
                    <a:pt x="5505" y="4131"/>
                    <a:pt x="5737" y="3944"/>
                    <a:pt x="5764" y="3685"/>
                  </a:cubicBezTo>
                  <a:cubicBezTo>
                    <a:pt x="5799" y="3382"/>
                    <a:pt x="5559" y="3123"/>
                    <a:pt x="5264" y="3123"/>
                  </a:cubicBezTo>
                  <a:lnTo>
                    <a:pt x="4399" y="3123"/>
                  </a:lnTo>
                  <a:cubicBezTo>
                    <a:pt x="5398" y="1865"/>
                    <a:pt x="4515" y="1"/>
                    <a:pt x="2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17"/>
            <p:cNvSpPr/>
            <p:nvPr/>
          </p:nvSpPr>
          <p:spPr>
            <a:xfrm>
              <a:off x="2956613" y="2480075"/>
              <a:ext cx="312250" cy="247250"/>
            </a:xfrm>
            <a:custGeom>
              <a:avLst/>
              <a:gdLst/>
              <a:ahLst/>
              <a:cxnLst/>
              <a:rect l="l" t="t" r="r" b="b"/>
              <a:pathLst>
                <a:path w="12490" h="9890" extrusionOk="0">
                  <a:moveTo>
                    <a:pt x="7843" y="0"/>
                  </a:moveTo>
                  <a:cubicBezTo>
                    <a:pt x="6867" y="0"/>
                    <a:pt x="5819" y="465"/>
                    <a:pt x="4670" y="465"/>
                  </a:cubicBezTo>
                  <a:cubicBezTo>
                    <a:pt x="4467" y="465"/>
                    <a:pt x="4260" y="450"/>
                    <a:pt x="4050" y="416"/>
                  </a:cubicBezTo>
                  <a:lnTo>
                    <a:pt x="4050" y="1478"/>
                  </a:lnTo>
                  <a:lnTo>
                    <a:pt x="2213" y="2379"/>
                  </a:lnTo>
                  <a:cubicBezTo>
                    <a:pt x="857" y="3048"/>
                    <a:pt x="0" y="4421"/>
                    <a:pt x="0" y="5929"/>
                  </a:cubicBezTo>
                  <a:cubicBezTo>
                    <a:pt x="0" y="8115"/>
                    <a:pt x="1776" y="9890"/>
                    <a:pt x="3961" y="9890"/>
                  </a:cubicBezTo>
                  <a:lnTo>
                    <a:pt x="8529" y="9890"/>
                  </a:lnTo>
                  <a:cubicBezTo>
                    <a:pt x="10714" y="9890"/>
                    <a:pt x="12490" y="8115"/>
                    <a:pt x="12490" y="5929"/>
                  </a:cubicBezTo>
                  <a:cubicBezTo>
                    <a:pt x="12490" y="4421"/>
                    <a:pt x="11633" y="3048"/>
                    <a:pt x="10277" y="2379"/>
                  </a:cubicBezTo>
                  <a:lnTo>
                    <a:pt x="8440" y="1478"/>
                  </a:lnTo>
                  <a:lnTo>
                    <a:pt x="8440" y="68"/>
                  </a:lnTo>
                  <a:cubicBezTo>
                    <a:pt x="8243" y="20"/>
                    <a:pt x="8045"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5" name="Google Shape;1855;p117"/>
          <p:cNvGrpSpPr/>
          <p:nvPr/>
        </p:nvGrpSpPr>
        <p:grpSpPr>
          <a:xfrm>
            <a:off x="3569263" y="2295525"/>
            <a:ext cx="253150" cy="432025"/>
            <a:chOff x="3569263" y="2295525"/>
            <a:chExt cx="253150" cy="432025"/>
          </a:xfrm>
        </p:grpSpPr>
        <p:sp>
          <p:nvSpPr>
            <p:cNvPr id="1856" name="Google Shape;1856;p117"/>
            <p:cNvSpPr/>
            <p:nvPr/>
          </p:nvSpPr>
          <p:spPr>
            <a:xfrm>
              <a:off x="3594463" y="2448975"/>
              <a:ext cx="202525" cy="65825"/>
            </a:xfrm>
            <a:custGeom>
              <a:avLst/>
              <a:gdLst/>
              <a:ahLst/>
              <a:cxnLst/>
              <a:rect l="l" t="t" r="r" b="b"/>
              <a:pathLst>
                <a:path w="8101" h="2633" extrusionOk="0">
                  <a:moveTo>
                    <a:pt x="509" y="1"/>
                  </a:moveTo>
                  <a:cubicBezTo>
                    <a:pt x="232" y="1"/>
                    <a:pt x="0" y="233"/>
                    <a:pt x="0" y="509"/>
                  </a:cubicBezTo>
                  <a:lnTo>
                    <a:pt x="0" y="2632"/>
                  </a:lnTo>
                  <a:lnTo>
                    <a:pt x="8101" y="2632"/>
                  </a:lnTo>
                  <a:lnTo>
                    <a:pt x="8101" y="509"/>
                  </a:lnTo>
                  <a:cubicBezTo>
                    <a:pt x="8101" y="233"/>
                    <a:pt x="7878" y="1"/>
                    <a:pt x="7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17"/>
            <p:cNvSpPr/>
            <p:nvPr/>
          </p:nvSpPr>
          <p:spPr>
            <a:xfrm>
              <a:off x="3619888" y="2295525"/>
              <a:ext cx="151900" cy="128275"/>
            </a:xfrm>
            <a:custGeom>
              <a:avLst/>
              <a:gdLst/>
              <a:ahLst/>
              <a:cxnLst/>
              <a:rect l="l" t="t" r="r" b="b"/>
              <a:pathLst>
                <a:path w="6076" h="5131" extrusionOk="0">
                  <a:moveTo>
                    <a:pt x="2026" y="1"/>
                  </a:moveTo>
                  <a:cubicBezTo>
                    <a:pt x="1740" y="1"/>
                    <a:pt x="1517" y="224"/>
                    <a:pt x="1517" y="501"/>
                  </a:cubicBezTo>
                  <a:lnTo>
                    <a:pt x="1517" y="3105"/>
                  </a:lnTo>
                  <a:cubicBezTo>
                    <a:pt x="1517" y="3667"/>
                    <a:pt x="1053" y="4105"/>
                    <a:pt x="491" y="4114"/>
                  </a:cubicBezTo>
                  <a:cubicBezTo>
                    <a:pt x="215" y="4122"/>
                    <a:pt x="0" y="4345"/>
                    <a:pt x="0" y="4622"/>
                  </a:cubicBezTo>
                  <a:lnTo>
                    <a:pt x="0" y="5131"/>
                  </a:lnTo>
                  <a:lnTo>
                    <a:pt x="6076" y="5131"/>
                  </a:lnTo>
                  <a:lnTo>
                    <a:pt x="6076" y="4622"/>
                  </a:lnTo>
                  <a:cubicBezTo>
                    <a:pt x="6076" y="4337"/>
                    <a:pt x="5844" y="4122"/>
                    <a:pt x="5558" y="4114"/>
                  </a:cubicBezTo>
                  <a:cubicBezTo>
                    <a:pt x="5005" y="4114"/>
                    <a:pt x="4550" y="3659"/>
                    <a:pt x="4550" y="3105"/>
                  </a:cubicBezTo>
                  <a:lnTo>
                    <a:pt x="4550" y="501"/>
                  </a:lnTo>
                  <a:cubicBezTo>
                    <a:pt x="4550" y="224"/>
                    <a:pt x="4327" y="1"/>
                    <a:pt x="40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17"/>
            <p:cNvSpPr/>
            <p:nvPr/>
          </p:nvSpPr>
          <p:spPr>
            <a:xfrm>
              <a:off x="3569263" y="2540200"/>
              <a:ext cx="253150" cy="187350"/>
            </a:xfrm>
            <a:custGeom>
              <a:avLst/>
              <a:gdLst/>
              <a:ahLst/>
              <a:cxnLst/>
              <a:rect l="l" t="t" r="r" b="b"/>
              <a:pathLst>
                <a:path w="10126" h="7494" extrusionOk="0">
                  <a:moveTo>
                    <a:pt x="5053" y="1720"/>
                  </a:moveTo>
                  <a:cubicBezTo>
                    <a:pt x="5335" y="1720"/>
                    <a:pt x="5567" y="1943"/>
                    <a:pt x="5567" y="2231"/>
                  </a:cubicBezTo>
                  <a:lnTo>
                    <a:pt x="5567" y="3239"/>
                  </a:lnTo>
                  <a:lnTo>
                    <a:pt x="6575" y="3239"/>
                  </a:lnTo>
                  <a:cubicBezTo>
                    <a:pt x="6879" y="3239"/>
                    <a:pt x="7119" y="3497"/>
                    <a:pt x="7084" y="3801"/>
                  </a:cubicBezTo>
                  <a:cubicBezTo>
                    <a:pt x="7057" y="4059"/>
                    <a:pt x="6825" y="4256"/>
                    <a:pt x="6566" y="4256"/>
                  </a:cubicBezTo>
                  <a:lnTo>
                    <a:pt x="5567" y="4256"/>
                  </a:lnTo>
                  <a:lnTo>
                    <a:pt x="5567" y="5255"/>
                  </a:lnTo>
                  <a:cubicBezTo>
                    <a:pt x="5567" y="5513"/>
                    <a:pt x="5380" y="5736"/>
                    <a:pt x="5121" y="5772"/>
                  </a:cubicBezTo>
                  <a:cubicBezTo>
                    <a:pt x="5105" y="5774"/>
                    <a:pt x="5088" y="5774"/>
                    <a:pt x="5072" y="5774"/>
                  </a:cubicBezTo>
                  <a:cubicBezTo>
                    <a:pt x="4782" y="5774"/>
                    <a:pt x="4550" y="5551"/>
                    <a:pt x="4550" y="5264"/>
                  </a:cubicBezTo>
                  <a:lnTo>
                    <a:pt x="4550" y="4256"/>
                  </a:lnTo>
                  <a:lnTo>
                    <a:pt x="3551" y="4256"/>
                  </a:lnTo>
                  <a:cubicBezTo>
                    <a:pt x="3292" y="4256"/>
                    <a:pt x="3069" y="4059"/>
                    <a:pt x="3034" y="3801"/>
                  </a:cubicBezTo>
                  <a:cubicBezTo>
                    <a:pt x="3007" y="3497"/>
                    <a:pt x="3239" y="3239"/>
                    <a:pt x="3542" y="3239"/>
                  </a:cubicBezTo>
                  <a:lnTo>
                    <a:pt x="4550" y="3239"/>
                  </a:lnTo>
                  <a:lnTo>
                    <a:pt x="4550" y="2239"/>
                  </a:lnTo>
                  <a:cubicBezTo>
                    <a:pt x="4550" y="1981"/>
                    <a:pt x="4746" y="1758"/>
                    <a:pt x="5005" y="1722"/>
                  </a:cubicBezTo>
                  <a:cubicBezTo>
                    <a:pt x="5021" y="1721"/>
                    <a:pt x="5037" y="1720"/>
                    <a:pt x="5053" y="1720"/>
                  </a:cubicBezTo>
                  <a:close/>
                  <a:moveTo>
                    <a:pt x="304" y="0"/>
                  </a:moveTo>
                  <a:cubicBezTo>
                    <a:pt x="107" y="250"/>
                    <a:pt x="0" y="571"/>
                    <a:pt x="0" y="910"/>
                  </a:cubicBezTo>
                  <a:lnTo>
                    <a:pt x="0" y="6985"/>
                  </a:lnTo>
                  <a:cubicBezTo>
                    <a:pt x="0" y="7271"/>
                    <a:pt x="223" y="7494"/>
                    <a:pt x="500" y="7494"/>
                  </a:cubicBezTo>
                  <a:lnTo>
                    <a:pt x="9617" y="7494"/>
                  </a:lnTo>
                  <a:cubicBezTo>
                    <a:pt x="9894" y="7494"/>
                    <a:pt x="10126" y="7271"/>
                    <a:pt x="10126" y="6985"/>
                  </a:cubicBezTo>
                  <a:lnTo>
                    <a:pt x="10126" y="910"/>
                  </a:lnTo>
                  <a:cubicBezTo>
                    <a:pt x="10126" y="571"/>
                    <a:pt x="10010" y="250"/>
                    <a:pt x="9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117"/>
          <p:cNvGrpSpPr/>
          <p:nvPr/>
        </p:nvGrpSpPr>
        <p:grpSpPr>
          <a:xfrm>
            <a:off x="4062813" y="2295525"/>
            <a:ext cx="432025" cy="432025"/>
            <a:chOff x="4062813" y="2295525"/>
            <a:chExt cx="432025" cy="432025"/>
          </a:xfrm>
        </p:grpSpPr>
        <p:sp>
          <p:nvSpPr>
            <p:cNvPr id="1860" name="Google Shape;1860;p117"/>
            <p:cNvSpPr/>
            <p:nvPr/>
          </p:nvSpPr>
          <p:spPr>
            <a:xfrm>
              <a:off x="4342038" y="2524125"/>
              <a:ext cx="25450" cy="50675"/>
            </a:xfrm>
            <a:custGeom>
              <a:avLst/>
              <a:gdLst/>
              <a:ahLst/>
              <a:cxnLst/>
              <a:rect l="l" t="t" r="r" b="b"/>
              <a:pathLst>
                <a:path w="1018" h="2027" extrusionOk="0">
                  <a:moveTo>
                    <a:pt x="1" y="1"/>
                  </a:moveTo>
                  <a:lnTo>
                    <a:pt x="1" y="2026"/>
                  </a:lnTo>
                  <a:lnTo>
                    <a:pt x="1018" y="2026"/>
                  </a:lnTo>
                  <a:lnTo>
                    <a:pt x="1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17"/>
            <p:cNvSpPr/>
            <p:nvPr/>
          </p:nvSpPr>
          <p:spPr>
            <a:xfrm>
              <a:off x="4190163" y="2524125"/>
              <a:ext cx="25450" cy="50675"/>
            </a:xfrm>
            <a:custGeom>
              <a:avLst/>
              <a:gdLst/>
              <a:ahLst/>
              <a:cxnLst/>
              <a:rect l="l" t="t" r="r" b="b"/>
              <a:pathLst>
                <a:path w="1018" h="2027" extrusionOk="0">
                  <a:moveTo>
                    <a:pt x="1" y="1"/>
                  </a:moveTo>
                  <a:lnTo>
                    <a:pt x="1" y="2026"/>
                  </a:lnTo>
                  <a:lnTo>
                    <a:pt x="1018" y="2026"/>
                  </a:lnTo>
                  <a:lnTo>
                    <a:pt x="1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17"/>
            <p:cNvSpPr/>
            <p:nvPr/>
          </p:nvSpPr>
          <p:spPr>
            <a:xfrm>
              <a:off x="4062813" y="2373150"/>
              <a:ext cx="432025" cy="75175"/>
            </a:xfrm>
            <a:custGeom>
              <a:avLst/>
              <a:gdLst/>
              <a:ahLst/>
              <a:cxnLst/>
              <a:rect l="l" t="t" r="r" b="b"/>
              <a:pathLst>
                <a:path w="17281" h="3007" extrusionOk="0">
                  <a:moveTo>
                    <a:pt x="2534" y="0"/>
                  </a:moveTo>
                  <a:cubicBezTo>
                    <a:pt x="1134" y="0"/>
                    <a:pt x="1" y="1133"/>
                    <a:pt x="1" y="2534"/>
                  </a:cubicBezTo>
                  <a:lnTo>
                    <a:pt x="1" y="3007"/>
                  </a:lnTo>
                  <a:lnTo>
                    <a:pt x="17281" y="3007"/>
                  </a:lnTo>
                  <a:lnTo>
                    <a:pt x="17281" y="2534"/>
                  </a:lnTo>
                  <a:cubicBezTo>
                    <a:pt x="17281" y="1133"/>
                    <a:pt x="16148" y="0"/>
                    <a:pt x="14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17"/>
            <p:cNvSpPr/>
            <p:nvPr/>
          </p:nvSpPr>
          <p:spPr>
            <a:xfrm>
              <a:off x="4062813" y="2473500"/>
              <a:ext cx="432025" cy="151925"/>
            </a:xfrm>
            <a:custGeom>
              <a:avLst/>
              <a:gdLst/>
              <a:ahLst/>
              <a:cxnLst/>
              <a:rect l="l" t="t" r="r" b="b"/>
              <a:pathLst>
                <a:path w="17281" h="6077" extrusionOk="0">
                  <a:moveTo>
                    <a:pt x="12695" y="1018"/>
                  </a:moveTo>
                  <a:cubicBezTo>
                    <a:pt x="12972" y="1018"/>
                    <a:pt x="13195" y="1241"/>
                    <a:pt x="13195" y="1517"/>
                  </a:cubicBezTo>
                  <a:lnTo>
                    <a:pt x="13195" y="2534"/>
                  </a:lnTo>
                  <a:lnTo>
                    <a:pt x="13302" y="2534"/>
                  </a:lnTo>
                  <a:cubicBezTo>
                    <a:pt x="13579" y="2534"/>
                    <a:pt x="13802" y="2758"/>
                    <a:pt x="13802" y="3043"/>
                  </a:cubicBezTo>
                  <a:cubicBezTo>
                    <a:pt x="13802" y="3320"/>
                    <a:pt x="13579" y="3543"/>
                    <a:pt x="13302" y="3543"/>
                  </a:cubicBezTo>
                  <a:lnTo>
                    <a:pt x="13195" y="3543"/>
                  </a:lnTo>
                  <a:lnTo>
                    <a:pt x="13195" y="4560"/>
                  </a:lnTo>
                  <a:cubicBezTo>
                    <a:pt x="13195" y="4836"/>
                    <a:pt x="12972" y="5068"/>
                    <a:pt x="12695" y="5068"/>
                  </a:cubicBezTo>
                  <a:lnTo>
                    <a:pt x="10670" y="5068"/>
                  </a:lnTo>
                  <a:cubicBezTo>
                    <a:pt x="10385" y="5068"/>
                    <a:pt x="10162" y="4836"/>
                    <a:pt x="10162" y="4560"/>
                  </a:cubicBezTo>
                  <a:lnTo>
                    <a:pt x="10162" y="3543"/>
                  </a:lnTo>
                  <a:lnTo>
                    <a:pt x="7120" y="3543"/>
                  </a:lnTo>
                  <a:lnTo>
                    <a:pt x="7120" y="4560"/>
                  </a:lnTo>
                  <a:cubicBezTo>
                    <a:pt x="7120" y="4836"/>
                    <a:pt x="6897" y="5068"/>
                    <a:pt x="6611" y="5068"/>
                  </a:cubicBezTo>
                  <a:lnTo>
                    <a:pt x="4586" y="5068"/>
                  </a:lnTo>
                  <a:cubicBezTo>
                    <a:pt x="4310" y="5068"/>
                    <a:pt x="4087" y="4836"/>
                    <a:pt x="4087" y="4560"/>
                  </a:cubicBezTo>
                  <a:lnTo>
                    <a:pt x="4087" y="3543"/>
                  </a:lnTo>
                  <a:lnTo>
                    <a:pt x="3979" y="3543"/>
                  </a:lnTo>
                  <a:cubicBezTo>
                    <a:pt x="3703" y="3543"/>
                    <a:pt x="3480" y="3320"/>
                    <a:pt x="3480" y="3043"/>
                  </a:cubicBezTo>
                  <a:cubicBezTo>
                    <a:pt x="3480" y="2758"/>
                    <a:pt x="3703" y="2534"/>
                    <a:pt x="3979" y="2534"/>
                  </a:cubicBezTo>
                  <a:lnTo>
                    <a:pt x="4087" y="2534"/>
                  </a:lnTo>
                  <a:lnTo>
                    <a:pt x="4087" y="1517"/>
                  </a:lnTo>
                  <a:cubicBezTo>
                    <a:pt x="4087" y="1241"/>
                    <a:pt x="4310" y="1018"/>
                    <a:pt x="4586" y="1018"/>
                  </a:cubicBezTo>
                  <a:lnTo>
                    <a:pt x="6611" y="1018"/>
                  </a:lnTo>
                  <a:cubicBezTo>
                    <a:pt x="6897" y="1018"/>
                    <a:pt x="7120" y="1241"/>
                    <a:pt x="7120" y="1517"/>
                  </a:cubicBezTo>
                  <a:lnTo>
                    <a:pt x="7120" y="2534"/>
                  </a:lnTo>
                  <a:lnTo>
                    <a:pt x="10162" y="2534"/>
                  </a:lnTo>
                  <a:lnTo>
                    <a:pt x="10162" y="1517"/>
                  </a:lnTo>
                  <a:cubicBezTo>
                    <a:pt x="10162" y="1241"/>
                    <a:pt x="10385" y="1018"/>
                    <a:pt x="10670" y="1018"/>
                  </a:cubicBezTo>
                  <a:close/>
                  <a:moveTo>
                    <a:pt x="1" y="1"/>
                  </a:moveTo>
                  <a:lnTo>
                    <a:pt x="1" y="6076"/>
                  </a:lnTo>
                  <a:lnTo>
                    <a:pt x="17281" y="6076"/>
                  </a:lnTo>
                  <a:lnTo>
                    <a:pt x="17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17"/>
            <p:cNvSpPr/>
            <p:nvPr/>
          </p:nvSpPr>
          <p:spPr>
            <a:xfrm>
              <a:off x="4062813" y="2650825"/>
              <a:ext cx="432025" cy="76725"/>
            </a:xfrm>
            <a:custGeom>
              <a:avLst/>
              <a:gdLst/>
              <a:ahLst/>
              <a:cxnLst/>
              <a:rect l="l" t="t" r="r" b="b"/>
              <a:pathLst>
                <a:path w="17281" h="3069" extrusionOk="0">
                  <a:moveTo>
                    <a:pt x="1" y="0"/>
                  </a:moveTo>
                  <a:lnTo>
                    <a:pt x="1" y="535"/>
                  </a:lnTo>
                  <a:cubicBezTo>
                    <a:pt x="1" y="1936"/>
                    <a:pt x="1134" y="3069"/>
                    <a:pt x="2534" y="3069"/>
                  </a:cubicBezTo>
                  <a:lnTo>
                    <a:pt x="14747" y="3069"/>
                  </a:lnTo>
                  <a:cubicBezTo>
                    <a:pt x="16148" y="3069"/>
                    <a:pt x="17281" y="1936"/>
                    <a:pt x="17281" y="535"/>
                  </a:cubicBezTo>
                  <a:lnTo>
                    <a:pt x="172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17"/>
            <p:cNvSpPr/>
            <p:nvPr/>
          </p:nvSpPr>
          <p:spPr>
            <a:xfrm>
              <a:off x="4322638" y="2295525"/>
              <a:ext cx="33925" cy="52225"/>
            </a:xfrm>
            <a:custGeom>
              <a:avLst/>
              <a:gdLst/>
              <a:ahLst/>
              <a:cxnLst/>
              <a:rect l="l" t="t" r="r" b="b"/>
              <a:pathLst>
                <a:path w="1357" h="2089" extrusionOk="0">
                  <a:moveTo>
                    <a:pt x="1" y="1"/>
                  </a:moveTo>
                  <a:lnTo>
                    <a:pt x="1" y="2088"/>
                  </a:lnTo>
                  <a:lnTo>
                    <a:pt x="1357" y="2088"/>
                  </a:lnTo>
                  <a:lnTo>
                    <a:pt x="13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17"/>
            <p:cNvSpPr/>
            <p:nvPr/>
          </p:nvSpPr>
          <p:spPr>
            <a:xfrm>
              <a:off x="4260188" y="2295525"/>
              <a:ext cx="37275" cy="52225"/>
            </a:xfrm>
            <a:custGeom>
              <a:avLst/>
              <a:gdLst/>
              <a:ahLst/>
              <a:cxnLst/>
              <a:rect l="l" t="t" r="r" b="b"/>
              <a:pathLst>
                <a:path w="1491" h="2089" extrusionOk="0">
                  <a:moveTo>
                    <a:pt x="1" y="1"/>
                  </a:moveTo>
                  <a:lnTo>
                    <a:pt x="1" y="2088"/>
                  </a:lnTo>
                  <a:lnTo>
                    <a:pt x="1491" y="2088"/>
                  </a:lnTo>
                  <a:lnTo>
                    <a:pt x="1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17"/>
            <p:cNvSpPr/>
            <p:nvPr/>
          </p:nvSpPr>
          <p:spPr>
            <a:xfrm>
              <a:off x="4381738" y="2295525"/>
              <a:ext cx="36375" cy="52225"/>
            </a:xfrm>
            <a:custGeom>
              <a:avLst/>
              <a:gdLst/>
              <a:ahLst/>
              <a:cxnLst/>
              <a:rect l="l" t="t" r="r" b="b"/>
              <a:pathLst>
                <a:path w="1455" h="2089" extrusionOk="0">
                  <a:moveTo>
                    <a:pt x="1" y="1"/>
                  </a:moveTo>
                  <a:lnTo>
                    <a:pt x="1" y="2088"/>
                  </a:lnTo>
                  <a:lnTo>
                    <a:pt x="1455" y="2088"/>
                  </a:lnTo>
                  <a:lnTo>
                    <a:pt x="1455" y="501"/>
                  </a:lnTo>
                  <a:cubicBezTo>
                    <a:pt x="1455" y="224"/>
                    <a:pt x="1223" y="1"/>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17"/>
            <p:cNvSpPr/>
            <p:nvPr/>
          </p:nvSpPr>
          <p:spPr>
            <a:xfrm>
              <a:off x="4139538" y="2295525"/>
              <a:ext cx="36375" cy="52225"/>
            </a:xfrm>
            <a:custGeom>
              <a:avLst/>
              <a:gdLst/>
              <a:ahLst/>
              <a:cxnLst/>
              <a:rect l="l" t="t" r="r" b="b"/>
              <a:pathLst>
                <a:path w="1455" h="2089" extrusionOk="0">
                  <a:moveTo>
                    <a:pt x="509" y="1"/>
                  </a:moveTo>
                  <a:cubicBezTo>
                    <a:pt x="232" y="1"/>
                    <a:pt x="1" y="224"/>
                    <a:pt x="1" y="501"/>
                  </a:cubicBezTo>
                  <a:lnTo>
                    <a:pt x="1" y="2088"/>
                  </a:lnTo>
                  <a:lnTo>
                    <a:pt x="1455" y="2088"/>
                  </a:lnTo>
                  <a:lnTo>
                    <a:pt x="1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17"/>
            <p:cNvSpPr/>
            <p:nvPr/>
          </p:nvSpPr>
          <p:spPr>
            <a:xfrm>
              <a:off x="4201088" y="2295525"/>
              <a:ext cx="33925" cy="52225"/>
            </a:xfrm>
            <a:custGeom>
              <a:avLst/>
              <a:gdLst/>
              <a:ahLst/>
              <a:cxnLst/>
              <a:rect l="l" t="t" r="r" b="b"/>
              <a:pathLst>
                <a:path w="1357" h="2089" extrusionOk="0">
                  <a:moveTo>
                    <a:pt x="1" y="1"/>
                  </a:moveTo>
                  <a:lnTo>
                    <a:pt x="1" y="2088"/>
                  </a:lnTo>
                  <a:lnTo>
                    <a:pt x="1357" y="2088"/>
                  </a:lnTo>
                  <a:lnTo>
                    <a:pt x="13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0" name="Google Shape;1870;p117"/>
          <p:cNvGrpSpPr/>
          <p:nvPr/>
        </p:nvGrpSpPr>
        <p:grpSpPr>
          <a:xfrm>
            <a:off x="4644688" y="2295425"/>
            <a:ext cx="434700" cy="432200"/>
            <a:chOff x="4644688" y="2295425"/>
            <a:chExt cx="434700" cy="432200"/>
          </a:xfrm>
        </p:grpSpPr>
        <p:sp>
          <p:nvSpPr>
            <p:cNvPr id="1871" name="Google Shape;1871;p117"/>
            <p:cNvSpPr/>
            <p:nvPr/>
          </p:nvSpPr>
          <p:spPr>
            <a:xfrm>
              <a:off x="4783863" y="2344600"/>
              <a:ext cx="244900" cy="245125"/>
            </a:xfrm>
            <a:custGeom>
              <a:avLst/>
              <a:gdLst/>
              <a:ahLst/>
              <a:cxnLst/>
              <a:rect l="l" t="t" r="r" b="b"/>
              <a:pathLst>
                <a:path w="9796" h="9805" extrusionOk="0">
                  <a:moveTo>
                    <a:pt x="4818" y="4474"/>
                  </a:moveTo>
                  <a:cubicBezTo>
                    <a:pt x="4947" y="4474"/>
                    <a:pt x="5077" y="4524"/>
                    <a:pt x="5175" y="4622"/>
                  </a:cubicBezTo>
                  <a:cubicBezTo>
                    <a:pt x="5371" y="4818"/>
                    <a:pt x="5371" y="5139"/>
                    <a:pt x="5175" y="5335"/>
                  </a:cubicBezTo>
                  <a:lnTo>
                    <a:pt x="4818" y="5692"/>
                  </a:lnTo>
                  <a:lnTo>
                    <a:pt x="5175" y="6049"/>
                  </a:lnTo>
                  <a:cubicBezTo>
                    <a:pt x="5371" y="6254"/>
                    <a:pt x="5371" y="6575"/>
                    <a:pt x="5175" y="6772"/>
                  </a:cubicBezTo>
                  <a:cubicBezTo>
                    <a:pt x="5077" y="6870"/>
                    <a:pt x="4947" y="6919"/>
                    <a:pt x="4818" y="6919"/>
                  </a:cubicBezTo>
                  <a:cubicBezTo>
                    <a:pt x="4688" y="6919"/>
                    <a:pt x="4559" y="6870"/>
                    <a:pt x="4461" y="6772"/>
                  </a:cubicBezTo>
                  <a:lnTo>
                    <a:pt x="4104" y="6415"/>
                  </a:lnTo>
                  <a:lnTo>
                    <a:pt x="3747" y="6772"/>
                  </a:lnTo>
                  <a:cubicBezTo>
                    <a:pt x="3649" y="6870"/>
                    <a:pt x="3520" y="6919"/>
                    <a:pt x="3389" y="6919"/>
                  </a:cubicBezTo>
                  <a:cubicBezTo>
                    <a:pt x="3259" y="6919"/>
                    <a:pt x="3127" y="6870"/>
                    <a:pt x="3025" y="6772"/>
                  </a:cubicBezTo>
                  <a:cubicBezTo>
                    <a:pt x="2828" y="6575"/>
                    <a:pt x="2828" y="6254"/>
                    <a:pt x="3025" y="6049"/>
                  </a:cubicBezTo>
                  <a:lnTo>
                    <a:pt x="3390" y="5692"/>
                  </a:lnTo>
                  <a:lnTo>
                    <a:pt x="3025" y="5335"/>
                  </a:lnTo>
                  <a:cubicBezTo>
                    <a:pt x="2828" y="5139"/>
                    <a:pt x="2828" y="4818"/>
                    <a:pt x="3025" y="4622"/>
                  </a:cubicBezTo>
                  <a:cubicBezTo>
                    <a:pt x="3127" y="4524"/>
                    <a:pt x="3259" y="4474"/>
                    <a:pt x="3389" y="4474"/>
                  </a:cubicBezTo>
                  <a:cubicBezTo>
                    <a:pt x="3520" y="4474"/>
                    <a:pt x="3649" y="4524"/>
                    <a:pt x="3747" y="4622"/>
                  </a:cubicBezTo>
                  <a:lnTo>
                    <a:pt x="4104" y="4978"/>
                  </a:lnTo>
                  <a:lnTo>
                    <a:pt x="4461" y="4622"/>
                  </a:lnTo>
                  <a:cubicBezTo>
                    <a:pt x="4559" y="4524"/>
                    <a:pt x="4688" y="4474"/>
                    <a:pt x="4818" y="4474"/>
                  </a:cubicBezTo>
                  <a:close/>
                  <a:moveTo>
                    <a:pt x="4318" y="1"/>
                  </a:moveTo>
                  <a:lnTo>
                    <a:pt x="0" y="5014"/>
                  </a:lnTo>
                  <a:cubicBezTo>
                    <a:pt x="411" y="7262"/>
                    <a:pt x="2498" y="9377"/>
                    <a:pt x="4782" y="9805"/>
                  </a:cubicBezTo>
                  <a:lnTo>
                    <a:pt x="9796" y="5478"/>
                  </a:lnTo>
                  <a:lnTo>
                    <a:pt x="4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17"/>
            <p:cNvSpPr/>
            <p:nvPr/>
          </p:nvSpPr>
          <p:spPr>
            <a:xfrm>
              <a:off x="4908313" y="2295425"/>
              <a:ext cx="171075" cy="169625"/>
            </a:xfrm>
            <a:custGeom>
              <a:avLst/>
              <a:gdLst/>
              <a:ahLst/>
              <a:cxnLst/>
              <a:rect l="l" t="t" r="r" b="b"/>
              <a:pathLst>
                <a:path w="6843" h="6785" extrusionOk="0">
                  <a:moveTo>
                    <a:pt x="1264" y="0"/>
                  </a:moveTo>
                  <a:cubicBezTo>
                    <a:pt x="1122" y="0"/>
                    <a:pt x="981" y="58"/>
                    <a:pt x="884" y="174"/>
                  </a:cubicBezTo>
                  <a:lnTo>
                    <a:pt x="0" y="1200"/>
                  </a:lnTo>
                  <a:lnTo>
                    <a:pt x="5585" y="6785"/>
                  </a:lnTo>
                  <a:lnTo>
                    <a:pt x="6611" y="5902"/>
                  </a:lnTo>
                  <a:cubicBezTo>
                    <a:pt x="6834" y="5714"/>
                    <a:pt x="6843" y="5366"/>
                    <a:pt x="6638" y="5161"/>
                  </a:cubicBezTo>
                  <a:lnTo>
                    <a:pt x="1624" y="148"/>
                  </a:lnTo>
                  <a:cubicBezTo>
                    <a:pt x="1526" y="49"/>
                    <a:pt x="1395" y="0"/>
                    <a:pt x="1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17"/>
            <p:cNvSpPr/>
            <p:nvPr/>
          </p:nvSpPr>
          <p:spPr>
            <a:xfrm>
              <a:off x="4703338" y="2559600"/>
              <a:ext cx="110425" cy="110425"/>
            </a:xfrm>
            <a:custGeom>
              <a:avLst/>
              <a:gdLst/>
              <a:ahLst/>
              <a:cxnLst/>
              <a:rect l="l" t="t" r="r" b="b"/>
              <a:pathLst>
                <a:path w="4417" h="4417" extrusionOk="0">
                  <a:moveTo>
                    <a:pt x="385" y="0"/>
                  </a:moveTo>
                  <a:lnTo>
                    <a:pt x="1" y="1918"/>
                  </a:lnTo>
                  <a:lnTo>
                    <a:pt x="2499" y="4416"/>
                  </a:lnTo>
                  <a:lnTo>
                    <a:pt x="4417" y="4033"/>
                  </a:lnTo>
                  <a:lnTo>
                    <a:pt x="3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17"/>
            <p:cNvSpPr/>
            <p:nvPr/>
          </p:nvSpPr>
          <p:spPr>
            <a:xfrm>
              <a:off x="4726088" y="2493350"/>
              <a:ext cx="154150" cy="154150"/>
            </a:xfrm>
            <a:custGeom>
              <a:avLst/>
              <a:gdLst/>
              <a:ahLst/>
              <a:cxnLst/>
              <a:rect l="l" t="t" r="r" b="b"/>
              <a:pathLst>
                <a:path w="6166" h="6166" extrusionOk="0">
                  <a:moveTo>
                    <a:pt x="1500" y="1"/>
                  </a:moveTo>
                  <a:lnTo>
                    <a:pt x="1" y="1740"/>
                  </a:lnTo>
                  <a:lnTo>
                    <a:pt x="4417" y="6165"/>
                  </a:lnTo>
                  <a:lnTo>
                    <a:pt x="6165" y="4658"/>
                  </a:lnTo>
                  <a:cubicBezTo>
                    <a:pt x="4060" y="3980"/>
                    <a:pt x="2195" y="2142"/>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17"/>
            <p:cNvSpPr/>
            <p:nvPr/>
          </p:nvSpPr>
          <p:spPr>
            <a:xfrm>
              <a:off x="4644688" y="2627175"/>
              <a:ext cx="101500" cy="100450"/>
            </a:xfrm>
            <a:custGeom>
              <a:avLst/>
              <a:gdLst/>
              <a:ahLst/>
              <a:cxnLst/>
              <a:rect l="l" t="t" r="r" b="b"/>
              <a:pathLst>
                <a:path w="4060" h="4018" extrusionOk="0">
                  <a:moveTo>
                    <a:pt x="1705" y="0"/>
                  </a:moveTo>
                  <a:lnTo>
                    <a:pt x="170" y="1740"/>
                  </a:lnTo>
                  <a:cubicBezTo>
                    <a:pt x="1" y="1945"/>
                    <a:pt x="10" y="2249"/>
                    <a:pt x="197" y="2436"/>
                  </a:cubicBezTo>
                  <a:lnTo>
                    <a:pt x="1624" y="3863"/>
                  </a:lnTo>
                  <a:cubicBezTo>
                    <a:pt x="1722" y="3966"/>
                    <a:pt x="1852" y="4017"/>
                    <a:pt x="1983" y="4017"/>
                  </a:cubicBezTo>
                  <a:cubicBezTo>
                    <a:pt x="2103" y="4017"/>
                    <a:pt x="2222" y="3975"/>
                    <a:pt x="2320" y="3890"/>
                  </a:cubicBezTo>
                  <a:lnTo>
                    <a:pt x="4060" y="2365"/>
                  </a:lnTo>
                  <a:lnTo>
                    <a:pt x="17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117"/>
          <p:cNvGrpSpPr/>
          <p:nvPr/>
        </p:nvGrpSpPr>
        <p:grpSpPr>
          <a:xfrm>
            <a:off x="5330488" y="2295325"/>
            <a:ext cx="228850" cy="432450"/>
            <a:chOff x="5330488" y="2295325"/>
            <a:chExt cx="228850" cy="432450"/>
          </a:xfrm>
        </p:grpSpPr>
        <p:sp>
          <p:nvSpPr>
            <p:cNvPr id="1877" name="Google Shape;1877;p117"/>
            <p:cNvSpPr/>
            <p:nvPr/>
          </p:nvSpPr>
          <p:spPr>
            <a:xfrm>
              <a:off x="5411238" y="2397675"/>
              <a:ext cx="66475" cy="76075"/>
            </a:xfrm>
            <a:custGeom>
              <a:avLst/>
              <a:gdLst/>
              <a:ahLst/>
              <a:cxnLst/>
              <a:rect l="l" t="t" r="r" b="b"/>
              <a:pathLst>
                <a:path w="2659" h="3043" extrusionOk="0">
                  <a:moveTo>
                    <a:pt x="821" y="1"/>
                  </a:moveTo>
                  <a:cubicBezTo>
                    <a:pt x="571" y="1"/>
                    <a:pt x="348" y="197"/>
                    <a:pt x="321" y="447"/>
                  </a:cubicBezTo>
                  <a:lnTo>
                    <a:pt x="0" y="3043"/>
                  </a:lnTo>
                  <a:lnTo>
                    <a:pt x="2659" y="3043"/>
                  </a:lnTo>
                  <a:lnTo>
                    <a:pt x="2338" y="447"/>
                  </a:lnTo>
                  <a:cubicBezTo>
                    <a:pt x="2311" y="197"/>
                    <a:pt x="2088" y="1"/>
                    <a:pt x="1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17"/>
            <p:cNvSpPr/>
            <p:nvPr/>
          </p:nvSpPr>
          <p:spPr>
            <a:xfrm>
              <a:off x="5431763" y="2346825"/>
              <a:ext cx="25450" cy="25225"/>
            </a:xfrm>
            <a:custGeom>
              <a:avLst/>
              <a:gdLst/>
              <a:ahLst/>
              <a:cxnLst/>
              <a:rect l="l" t="t" r="r" b="b"/>
              <a:pathLst>
                <a:path w="1018" h="1009" extrusionOk="0">
                  <a:moveTo>
                    <a:pt x="509" y="1"/>
                  </a:moveTo>
                  <a:cubicBezTo>
                    <a:pt x="232" y="1"/>
                    <a:pt x="0" y="224"/>
                    <a:pt x="0" y="509"/>
                  </a:cubicBezTo>
                  <a:cubicBezTo>
                    <a:pt x="0" y="786"/>
                    <a:pt x="232" y="1009"/>
                    <a:pt x="509" y="1009"/>
                  </a:cubicBezTo>
                  <a:cubicBezTo>
                    <a:pt x="785" y="1009"/>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17"/>
            <p:cNvSpPr/>
            <p:nvPr/>
          </p:nvSpPr>
          <p:spPr>
            <a:xfrm>
              <a:off x="5482388" y="2346825"/>
              <a:ext cx="25450" cy="25225"/>
            </a:xfrm>
            <a:custGeom>
              <a:avLst/>
              <a:gdLst/>
              <a:ahLst/>
              <a:cxnLst/>
              <a:rect l="l" t="t" r="r" b="b"/>
              <a:pathLst>
                <a:path w="1018" h="1009" extrusionOk="0">
                  <a:moveTo>
                    <a:pt x="509" y="1"/>
                  </a:moveTo>
                  <a:cubicBezTo>
                    <a:pt x="232" y="1"/>
                    <a:pt x="0" y="224"/>
                    <a:pt x="0" y="509"/>
                  </a:cubicBezTo>
                  <a:cubicBezTo>
                    <a:pt x="0" y="786"/>
                    <a:pt x="232" y="1009"/>
                    <a:pt x="509" y="1009"/>
                  </a:cubicBezTo>
                  <a:cubicBezTo>
                    <a:pt x="785" y="1009"/>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17"/>
            <p:cNvSpPr/>
            <p:nvPr/>
          </p:nvSpPr>
          <p:spPr>
            <a:xfrm>
              <a:off x="5431763" y="2296200"/>
              <a:ext cx="25450" cy="25225"/>
            </a:xfrm>
            <a:custGeom>
              <a:avLst/>
              <a:gdLst/>
              <a:ahLst/>
              <a:cxnLst/>
              <a:rect l="l" t="t" r="r" b="b"/>
              <a:pathLst>
                <a:path w="1018" h="1009" extrusionOk="0">
                  <a:moveTo>
                    <a:pt x="509" y="1"/>
                  </a:moveTo>
                  <a:cubicBezTo>
                    <a:pt x="232" y="1"/>
                    <a:pt x="0" y="224"/>
                    <a:pt x="0" y="509"/>
                  </a:cubicBezTo>
                  <a:cubicBezTo>
                    <a:pt x="0" y="786"/>
                    <a:pt x="232" y="1009"/>
                    <a:pt x="509" y="1009"/>
                  </a:cubicBezTo>
                  <a:cubicBezTo>
                    <a:pt x="785" y="1009"/>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17"/>
            <p:cNvSpPr/>
            <p:nvPr/>
          </p:nvSpPr>
          <p:spPr>
            <a:xfrm>
              <a:off x="5507813" y="2295325"/>
              <a:ext cx="25225" cy="25450"/>
            </a:xfrm>
            <a:custGeom>
              <a:avLst/>
              <a:gdLst/>
              <a:ahLst/>
              <a:cxnLst/>
              <a:rect l="l" t="t" r="r" b="b"/>
              <a:pathLst>
                <a:path w="1009" h="1018" extrusionOk="0">
                  <a:moveTo>
                    <a:pt x="509" y="0"/>
                  </a:moveTo>
                  <a:cubicBezTo>
                    <a:pt x="223" y="0"/>
                    <a:pt x="0" y="223"/>
                    <a:pt x="0" y="509"/>
                  </a:cubicBezTo>
                  <a:cubicBezTo>
                    <a:pt x="0" y="785"/>
                    <a:pt x="223" y="1017"/>
                    <a:pt x="509" y="1017"/>
                  </a:cubicBezTo>
                  <a:cubicBezTo>
                    <a:pt x="785" y="1017"/>
                    <a:pt x="1008" y="785"/>
                    <a:pt x="1008" y="509"/>
                  </a:cubicBezTo>
                  <a:cubicBezTo>
                    <a:pt x="1008" y="223"/>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17"/>
            <p:cNvSpPr/>
            <p:nvPr/>
          </p:nvSpPr>
          <p:spPr>
            <a:xfrm>
              <a:off x="5381113" y="2346825"/>
              <a:ext cx="25450" cy="25225"/>
            </a:xfrm>
            <a:custGeom>
              <a:avLst/>
              <a:gdLst/>
              <a:ahLst/>
              <a:cxnLst/>
              <a:rect l="l" t="t" r="r" b="b"/>
              <a:pathLst>
                <a:path w="1018" h="1009" extrusionOk="0">
                  <a:moveTo>
                    <a:pt x="509" y="1"/>
                  </a:moveTo>
                  <a:cubicBezTo>
                    <a:pt x="233" y="1"/>
                    <a:pt x="1" y="224"/>
                    <a:pt x="1" y="509"/>
                  </a:cubicBezTo>
                  <a:cubicBezTo>
                    <a:pt x="1" y="786"/>
                    <a:pt x="233" y="1009"/>
                    <a:pt x="509" y="1009"/>
                  </a:cubicBezTo>
                  <a:cubicBezTo>
                    <a:pt x="786" y="1009"/>
                    <a:pt x="1018" y="786"/>
                    <a:pt x="1018" y="509"/>
                  </a:cubicBezTo>
                  <a:cubicBezTo>
                    <a:pt x="1018"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17"/>
            <p:cNvSpPr/>
            <p:nvPr/>
          </p:nvSpPr>
          <p:spPr>
            <a:xfrm>
              <a:off x="5355913" y="2295325"/>
              <a:ext cx="25225" cy="25450"/>
            </a:xfrm>
            <a:custGeom>
              <a:avLst/>
              <a:gdLst/>
              <a:ahLst/>
              <a:cxnLst/>
              <a:rect l="l" t="t" r="r" b="b"/>
              <a:pathLst>
                <a:path w="1009" h="1018" extrusionOk="0">
                  <a:moveTo>
                    <a:pt x="500" y="0"/>
                  </a:moveTo>
                  <a:cubicBezTo>
                    <a:pt x="224" y="0"/>
                    <a:pt x="1" y="223"/>
                    <a:pt x="1" y="509"/>
                  </a:cubicBezTo>
                  <a:cubicBezTo>
                    <a:pt x="1" y="785"/>
                    <a:pt x="224" y="1017"/>
                    <a:pt x="500" y="1017"/>
                  </a:cubicBezTo>
                  <a:cubicBezTo>
                    <a:pt x="786" y="1017"/>
                    <a:pt x="1009" y="785"/>
                    <a:pt x="1009" y="509"/>
                  </a:cubicBezTo>
                  <a:cubicBezTo>
                    <a:pt x="1009" y="223"/>
                    <a:pt x="786" y="0"/>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17"/>
            <p:cNvSpPr/>
            <p:nvPr/>
          </p:nvSpPr>
          <p:spPr>
            <a:xfrm>
              <a:off x="5330488" y="2498925"/>
              <a:ext cx="228850" cy="228850"/>
            </a:xfrm>
            <a:custGeom>
              <a:avLst/>
              <a:gdLst/>
              <a:ahLst/>
              <a:cxnLst/>
              <a:rect l="l" t="t" r="r" b="b"/>
              <a:pathLst>
                <a:path w="9154" h="9154" extrusionOk="0">
                  <a:moveTo>
                    <a:pt x="4566" y="4056"/>
                  </a:moveTo>
                  <a:cubicBezTo>
                    <a:pt x="4843" y="4056"/>
                    <a:pt x="5068" y="4285"/>
                    <a:pt x="5068" y="4560"/>
                  </a:cubicBezTo>
                  <a:lnTo>
                    <a:pt x="5068" y="5068"/>
                  </a:lnTo>
                  <a:lnTo>
                    <a:pt x="5577" y="5068"/>
                  </a:lnTo>
                  <a:cubicBezTo>
                    <a:pt x="5871" y="5068"/>
                    <a:pt x="6112" y="5327"/>
                    <a:pt x="6076" y="5630"/>
                  </a:cubicBezTo>
                  <a:cubicBezTo>
                    <a:pt x="6049" y="5889"/>
                    <a:pt x="5817" y="6076"/>
                    <a:pt x="5559" y="6076"/>
                  </a:cubicBezTo>
                  <a:lnTo>
                    <a:pt x="5068" y="6076"/>
                  </a:lnTo>
                  <a:lnTo>
                    <a:pt x="5068" y="6576"/>
                  </a:lnTo>
                  <a:cubicBezTo>
                    <a:pt x="5068" y="6834"/>
                    <a:pt x="4881" y="7057"/>
                    <a:pt x="4622" y="7084"/>
                  </a:cubicBezTo>
                  <a:cubicBezTo>
                    <a:pt x="4601" y="7087"/>
                    <a:pt x="4580" y="7088"/>
                    <a:pt x="4559" y="7088"/>
                  </a:cubicBezTo>
                  <a:cubicBezTo>
                    <a:pt x="4276" y="7088"/>
                    <a:pt x="4051" y="6867"/>
                    <a:pt x="4051" y="6585"/>
                  </a:cubicBezTo>
                  <a:lnTo>
                    <a:pt x="4051" y="6076"/>
                  </a:lnTo>
                  <a:lnTo>
                    <a:pt x="3560" y="6076"/>
                  </a:lnTo>
                  <a:cubicBezTo>
                    <a:pt x="3302" y="6076"/>
                    <a:pt x="3079" y="5889"/>
                    <a:pt x="3043" y="5630"/>
                  </a:cubicBezTo>
                  <a:cubicBezTo>
                    <a:pt x="3016" y="5327"/>
                    <a:pt x="3248" y="5068"/>
                    <a:pt x="3551" y="5068"/>
                  </a:cubicBezTo>
                  <a:lnTo>
                    <a:pt x="4051" y="5068"/>
                  </a:lnTo>
                  <a:lnTo>
                    <a:pt x="4051" y="4577"/>
                  </a:lnTo>
                  <a:cubicBezTo>
                    <a:pt x="4051" y="4310"/>
                    <a:pt x="4247" y="4087"/>
                    <a:pt x="4506" y="4060"/>
                  </a:cubicBezTo>
                  <a:cubicBezTo>
                    <a:pt x="4526" y="4058"/>
                    <a:pt x="4546" y="4056"/>
                    <a:pt x="4566" y="4056"/>
                  </a:cubicBezTo>
                  <a:close/>
                  <a:moveTo>
                    <a:pt x="2044" y="1"/>
                  </a:moveTo>
                  <a:cubicBezTo>
                    <a:pt x="1785" y="1"/>
                    <a:pt x="1553" y="197"/>
                    <a:pt x="1526" y="456"/>
                  </a:cubicBezTo>
                  <a:cubicBezTo>
                    <a:pt x="1491" y="759"/>
                    <a:pt x="1732" y="1018"/>
                    <a:pt x="2026" y="1018"/>
                  </a:cubicBezTo>
                  <a:lnTo>
                    <a:pt x="3043" y="1018"/>
                  </a:lnTo>
                  <a:lnTo>
                    <a:pt x="3043" y="2062"/>
                  </a:lnTo>
                  <a:lnTo>
                    <a:pt x="1526" y="2062"/>
                  </a:lnTo>
                  <a:cubicBezTo>
                    <a:pt x="688" y="2062"/>
                    <a:pt x="1" y="2740"/>
                    <a:pt x="1" y="3578"/>
                  </a:cubicBezTo>
                  <a:lnTo>
                    <a:pt x="1" y="8645"/>
                  </a:lnTo>
                  <a:cubicBezTo>
                    <a:pt x="1" y="8922"/>
                    <a:pt x="233" y="9154"/>
                    <a:pt x="509" y="9154"/>
                  </a:cubicBezTo>
                  <a:lnTo>
                    <a:pt x="8645" y="9154"/>
                  </a:lnTo>
                  <a:cubicBezTo>
                    <a:pt x="8922" y="9154"/>
                    <a:pt x="9154" y="8922"/>
                    <a:pt x="9154" y="8645"/>
                  </a:cubicBezTo>
                  <a:lnTo>
                    <a:pt x="9154" y="3578"/>
                  </a:lnTo>
                  <a:cubicBezTo>
                    <a:pt x="9154" y="2740"/>
                    <a:pt x="8476" y="2062"/>
                    <a:pt x="7637" y="2062"/>
                  </a:cubicBezTo>
                  <a:lnTo>
                    <a:pt x="6076" y="2062"/>
                  </a:lnTo>
                  <a:lnTo>
                    <a:pt x="6076" y="1018"/>
                  </a:lnTo>
                  <a:lnTo>
                    <a:pt x="7084" y="1018"/>
                  </a:lnTo>
                  <a:cubicBezTo>
                    <a:pt x="7343" y="1018"/>
                    <a:pt x="7566" y="822"/>
                    <a:pt x="7593" y="563"/>
                  </a:cubicBezTo>
                  <a:cubicBezTo>
                    <a:pt x="7628" y="260"/>
                    <a:pt x="7388" y="1"/>
                    <a:pt x="7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117"/>
          <p:cNvGrpSpPr/>
          <p:nvPr/>
        </p:nvGrpSpPr>
        <p:grpSpPr>
          <a:xfrm>
            <a:off x="5828513" y="2295325"/>
            <a:ext cx="399925" cy="432450"/>
            <a:chOff x="5828513" y="2295325"/>
            <a:chExt cx="399925" cy="432450"/>
          </a:xfrm>
        </p:grpSpPr>
        <p:sp>
          <p:nvSpPr>
            <p:cNvPr id="1886" name="Google Shape;1886;p117"/>
            <p:cNvSpPr/>
            <p:nvPr/>
          </p:nvSpPr>
          <p:spPr>
            <a:xfrm>
              <a:off x="5828513" y="2295325"/>
              <a:ext cx="133850" cy="94350"/>
            </a:xfrm>
            <a:custGeom>
              <a:avLst/>
              <a:gdLst/>
              <a:ahLst/>
              <a:cxnLst/>
              <a:rect l="l" t="t" r="r" b="b"/>
              <a:pathLst>
                <a:path w="5354" h="3774" extrusionOk="0">
                  <a:moveTo>
                    <a:pt x="4556" y="0"/>
                  </a:moveTo>
                  <a:cubicBezTo>
                    <a:pt x="4524" y="0"/>
                    <a:pt x="4493" y="3"/>
                    <a:pt x="4461" y="9"/>
                  </a:cubicBezTo>
                  <a:lnTo>
                    <a:pt x="438" y="785"/>
                  </a:lnTo>
                  <a:cubicBezTo>
                    <a:pt x="179" y="839"/>
                    <a:pt x="1" y="1088"/>
                    <a:pt x="36" y="1347"/>
                  </a:cubicBezTo>
                  <a:lnTo>
                    <a:pt x="366" y="3774"/>
                  </a:lnTo>
                  <a:lnTo>
                    <a:pt x="5353" y="2658"/>
                  </a:lnTo>
                  <a:lnTo>
                    <a:pt x="5059" y="437"/>
                  </a:lnTo>
                  <a:cubicBezTo>
                    <a:pt x="5027" y="183"/>
                    <a:pt x="4805" y="0"/>
                    <a:pt x="45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17"/>
            <p:cNvSpPr/>
            <p:nvPr/>
          </p:nvSpPr>
          <p:spPr>
            <a:xfrm>
              <a:off x="6112438" y="2600200"/>
              <a:ext cx="38825" cy="101275"/>
            </a:xfrm>
            <a:custGeom>
              <a:avLst/>
              <a:gdLst/>
              <a:ahLst/>
              <a:cxnLst/>
              <a:rect l="l" t="t" r="r" b="b"/>
              <a:pathLst>
                <a:path w="1553" h="4051" extrusionOk="0">
                  <a:moveTo>
                    <a:pt x="678" y="0"/>
                  </a:moveTo>
                  <a:lnTo>
                    <a:pt x="0" y="9"/>
                  </a:lnTo>
                  <a:lnTo>
                    <a:pt x="18" y="4050"/>
                  </a:lnTo>
                  <a:lnTo>
                    <a:pt x="705" y="4050"/>
                  </a:lnTo>
                  <a:cubicBezTo>
                    <a:pt x="1178" y="4050"/>
                    <a:pt x="1552" y="3667"/>
                    <a:pt x="1552" y="3194"/>
                  </a:cubicBezTo>
                  <a:lnTo>
                    <a:pt x="1535" y="848"/>
                  </a:lnTo>
                  <a:cubicBezTo>
                    <a:pt x="1535" y="366"/>
                    <a:pt x="1142" y="0"/>
                    <a:pt x="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17"/>
            <p:cNvSpPr/>
            <p:nvPr/>
          </p:nvSpPr>
          <p:spPr>
            <a:xfrm>
              <a:off x="6174663" y="2566975"/>
              <a:ext cx="53775" cy="33900"/>
            </a:xfrm>
            <a:custGeom>
              <a:avLst/>
              <a:gdLst/>
              <a:ahLst/>
              <a:cxnLst/>
              <a:rect l="l" t="t" r="r" b="b"/>
              <a:pathLst>
                <a:path w="2151" h="1356" extrusionOk="0">
                  <a:moveTo>
                    <a:pt x="1581" y="0"/>
                  </a:moveTo>
                  <a:cubicBezTo>
                    <a:pt x="1527" y="0"/>
                    <a:pt x="1472" y="9"/>
                    <a:pt x="1419" y="27"/>
                  </a:cubicBezTo>
                  <a:lnTo>
                    <a:pt x="402" y="366"/>
                  </a:lnTo>
                  <a:cubicBezTo>
                    <a:pt x="143" y="455"/>
                    <a:pt x="0" y="740"/>
                    <a:pt x="80" y="1008"/>
                  </a:cubicBezTo>
                  <a:cubicBezTo>
                    <a:pt x="152" y="1222"/>
                    <a:pt x="354" y="1356"/>
                    <a:pt x="564" y="1356"/>
                  </a:cubicBezTo>
                  <a:cubicBezTo>
                    <a:pt x="617" y="1356"/>
                    <a:pt x="670" y="1347"/>
                    <a:pt x="723" y="1329"/>
                  </a:cubicBezTo>
                  <a:lnTo>
                    <a:pt x="1740" y="990"/>
                  </a:lnTo>
                  <a:cubicBezTo>
                    <a:pt x="1998" y="901"/>
                    <a:pt x="2150" y="615"/>
                    <a:pt x="2061" y="348"/>
                  </a:cubicBezTo>
                  <a:cubicBezTo>
                    <a:pt x="1990" y="134"/>
                    <a:pt x="1793" y="0"/>
                    <a:pt x="15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17"/>
            <p:cNvSpPr/>
            <p:nvPr/>
          </p:nvSpPr>
          <p:spPr>
            <a:xfrm>
              <a:off x="6175313" y="2626500"/>
              <a:ext cx="52225" cy="25225"/>
            </a:xfrm>
            <a:custGeom>
              <a:avLst/>
              <a:gdLst/>
              <a:ahLst/>
              <a:cxnLst/>
              <a:rect l="l" t="t" r="r" b="b"/>
              <a:pathLst>
                <a:path w="2089" h="1009" extrusionOk="0">
                  <a:moveTo>
                    <a:pt x="554" y="1"/>
                  </a:moveTo>
                  <a:cubicBezTo>
                    <a:pt x="295" y="1"/>
                    <a:pt x="63" y="188"/>
                    <a:pt x="37" y="447"/>
                  </a:cubicBezTo>
                  <a:cubicBezTo>
                    <a:pt x="1" y="750"/>
                    <a:pt x="242" y="1009"/>
                    <a:pt x="536" y="1009"/>
                  </a:cubicBezTo>
                  <a:lnTo>
                    <a:pt x="1535" y="1009"/>
                  </a:lnTo>
                  <a:cubicBezTo>
                    <a:pt x="1794" y="1009"/>
                    <a:pt x="2026" y="821"/>
                    <a:pt x="2053" y="563"/>
                  </a:cubicBezTo>
                  <a:cubicBezTo>
                    <a:pt x="2088" y="259"/>
                    <a:pt x="184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17"/>
            <p:cNvSpPr/>
            <p:nvPr/>
          </p:nvSpPr>
          <p:spPr>
            <a:xfrm>
              <a:off x="6174438" y="2676700"/>
              <a:ext cx="53775" cy="33900"/>
            </a:xfrm>
            <a:custGeom>
              <a:avLst/>
              <a:gdLst/>
              <a:ahLst/>
              <a:cxnLst/>
              <a:rect l="l" t="t" r="r" b="b"/>
              <a:pathLst>
                <a:path w="2151" h="1356" extrusionOk="0">
                  <a:moveTo>
                    <a:pt x="569" y="0"/>
                  </a:moveTo>
                  <a:cubicBezTo>
                    <a:pt x="357" y="0"/>
                    <a:pt x="161" y="134"/>
                    <a:pt x="89" y="348"/>
                  </a:cubicBezTo>
                  <a:cubicBezTo>
                    <a:pt x="0" y="615"/>
                    <a:pt x="143" y="901"/>
                    <a:pt x="411" y="990"/>
                  </a:cubicBezTo>
                  <a:lnTo>
                    <a:pt x="1419" y="1329"/>
                  </a:lnTo>
                  <a:cubicBezTo>
                    <a:pt x="1473" y="1347"/>
                    <a:pt x="1527" y="1356"/>
                    <a:pt x="1581" y="1356"/>
                  </a:cubicBezTo>
                  <a:cubicBezTo>
                    <a:pt x="1793" y="1356"/>
                    <a:pt x="1990" y="1222"/>
                    <a:pt x="2061" y="1008"/>
                  </a:cubicBezTo>
                  <a:cubicBezTo>
                    <a:pt x="2150" y="740"/>
                    <a:pt x="2007" y="455"/>
                    <a:pt x="1740" y="366"/>
                  </a:cubicBezTo>
                  <a:lnTo>
                    <a:pt x="732" y="27"/>
                  </a:lnTo>
                  <a:cubicBezTo>
                    <a:pt x="678" y="9"/>
                    <a:pt x="623" y="0"/>
                    <a:pt x="5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17"/>
            <p:cNvSpPr/>
            <p:nvPr/>
          </p:nvSpPr>
          <p:spPr>
            <a:xfrm>
              <a:off x="5831638" y="2385950"/>
              <a:ext cx="256275" cy="341825"/>
            </a:xfrm>
            <a:custGeom>
              <a:avLst/>
              <a:gdLst/>
              <a:ahLst/>
              <a:cxnLst/>
              <a:rect l="l" t="t" r="r" b="b"/>
              <a:pathLst>
                <a:path w="10251" h="13673" extrusionOk="0">
                  <a:moveTo>
                    <a:pt x="5685" y="1"/>
                  </a:moveTo>
                  <a:cubicBezTo>
                    <a:pt x="5647" y="1"/>
                    <a:pt x="5607" y="5"/>
                    <a:pt x="5567" y="15"/>
                  </a:cubicBezTo>
                  <a:lnTo>
                    <a:pt x="429" y="1157"/>
                  </a:lnTo>
                  <a:cubicBezTo>
                    <a:pt x="170" y="1210"/>
                    <a:pt x="1" y="1451"/>
                    <a:pt x="36" y="1710"/>
                  </a:cubicBezTo>
                  <a:lnTo>
                    <a:pt x="232" y="3280"/>
                  </a:lnTo>
                  <a:lnTo>
                    <a:pt x="3408" y="2557"/>
                  </a:lnTo>
                  <a:cubicBezTo>
                    <a:pt x="3446" y="2549"/>
                    <a:pt x="3484" y="2544"/>
                    <a:pt x="3521" y="2544"/>
                  </a:cubicBezTo>
                  <a:cubicBezTo>
                    <a:pt x="3749" y="2544"/>
                    <a:pt x="3961" y="2702"/>
                    <a:pt x="4015" y="2932"/>
                  </a:cubicBezTo>
                  <a:cubicBezTo>
                    <a:pt x="4077" y="3209"/>
                    <a:pt x="3908" y="3476"/>
                    <a:pt x="3631" y="3539"/>
                  </a:cubicBezTo>
                  <a:lnTo>
                    <a:pt x="366" y="4288"/>
                  </a:lnTo>
                  <a:lnTo>
                    <a:pt x="491" y="5269"/>
                  </a:lnTo>
                  <a:lnTo>
                    <a:pt x="3667" y="4538"/>
                  </a:lnTo>
                  <a:cubicBezTo>
                    <a:pt x="3704" y="4529"/>
                    <a:pt x="3742" y="4525"/>
                    <a:pt x="3779" y="4525"/>
                  </a:cubicBezTo>
                  <a:cubicBezTo>
                    <a:pt x="4008" y="4525"/>
                    <a:pt x="4220" y="4683"/>
                    <a:pt x="4274" y="4921"/>
                  </a:cubicBezTo>
                  <a:cubicBezTo>
                    <a:pt x="4336" y="5189"/>
                    <a:pt x="4167" y="5466"/>
                    <a:pt x="3890" y="5528"/>
                  </a:cubicBezTo>
                  <a:lnTo>
                    <a:pt x="625" y="6277"/>
                  </a:lnTo>
                  <a:lnTo>
                    <a:pt x="1526" y="13227"/>
                  </a:lnTo>
                  <a:cubicBezTo>
                    <a:pt x="1553" y="13477"/>
                    <a:pt x="1767" y="13673"/>
                    <a:pt x="2026" y="13673"/>
                  </a:cubicBezTo>
                  <a:lnTo>
                    <a:pt x="9742" y="13673"/>
                  </a:lnTo>
                  <a:cubicBezTo>
                    <a:pt x="10028" y="13673"/>
                    <a:pt x="10251" y="13441"/>
                    <a:pt x="10251" y="13164"/>
                  </a:cubicBezTo>
                  <a:lnTo>
                    <a:pt x="10224" y="8097"/>
                  </a:lnTo>
                  <a:cubicBezTo>
                    <a:pt x="10224" y="7821"/>
                    <a:pt x="9992" y="7598"/>
                    <a:pt x="9716" y="7598"/>
                  </a:cubicBezTo>
                  <a:lnTo>
                    <a:pt x="7137" y="7598"/>
                  </a:lnTo>
                  <a:lnTo>
                    <a:pt x="6183" y="443"/>
                  </a:lnTo>
                  <a:cubicBezTo>
                    <a:pt x="6144" y="188"/>
                    <a:pt x="5932" y="1"/>
                    <a:pt x="5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117"/>
          <p:cNvGrpSpPr/>
          <p:nvPr/>
        </p:nvGrpSpPr>
        <p:grpSpPr>
          <a:xfrm>
            <a:off x="6471488" y="2295525"/>
            <a:ext cx="279275" cy="432025"/>
            <a:chOff x="6471488" y="2295525"/>
            <a:chExt cx="279275" cy="432025"/>
          </a:xfrm>
        </p:grpSpPr>
        <p:sp>
          <p:nvSpPr>
            <p:cNvPr id="1893" name="Google Shape;1893;p117"/>
            <p:cNvSpPr/>
            <p:nvPr/>
          </p:nvSpPr>
          <p:spPr>
            <a:xfrm>
              <a:off x="6649038" y="2498925"/>
              <a:ext cx="25450" cy="25225"/>
            </a:xfrm>
            <a:custGeom>
              <a:avLst/>
              <a:gdLst/>
              <a:ahLst/>
              <a:cxnLst/>
              <a:rect l="l" t="t" r="r" b="b"/>
              <a:pathLst>
                <a:path w="1018" h="1009" extrusionOk="0">
                  <a:moveTo>
                    <a:pt x="509" y="1"/>
                  </a:moveTo>
                  <a:cubicBezTo>
                    <a:pt x="232" y="1"/>
                    <a:pt x="0" y="224"/>
                    <a:pt x="0" y="500"/>
                  </a:cubicBezTo>
                  <a:cubicBezTo>
                    <a:pt x="0" y="786"/>
                    <a:pt x="232" y="1009"/>
                    <a:pt x="509" y="1009"/>
                  </a:cubicBezTo>
                  <a:cubicBezTo>
                    <a:pt x="785" y="1009"/>
                    <a:pt x="1017" y="786"/>
                    <a:pt x="1017" y="500"/>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17"/>
            <p:cNvSpPr/>
            <p:nvPr/>
          </p:nvSpPr>
          <p:spPr>
            <a:xfrm>
              <a:off x="6649038" y="2625400"/>
              <a:ext cx="25450" cy="25450"/>
            </a:xfrm>
            <a:custGeom>
              <a:avLst/>
              <a:gdLst/>
              <a:ahLst/>
              <a:cxnLst/>
              <a:rect l="l" t="t" r="r" b="b"/>
              <a:pathLst>
                <a:path w="1018" h="1018" extrusionOk="0">
                  <a:moveTo>
                    <a:pt x="509" y="0"/>
                  </a:moveTo>
                  <a:cubicBezTo>
                    <a:pt x="232" y="0"/>
                    <a:pt x="0" y="232"/>
                    <a:pt x="0" y="509"/>
                  </a:cubicBezTo>
                  <a:cubicBezTo>
                    <a:pt x="0" y="785"/>
                    <a:pt x="232" y="1017"/>
                    <a:pt x="509" y="1017"/>
                  </a:cubicBezTo>
                  <a:cubicBezTo>
                    <a:pt x="785" y="1017"/>
                    <a:pt x="1017" y="785"/>
                    <a:pt x="1017" y="509"/>
                  </a:cubicBezTo>
                  <a:cubicBezTo>
                    <a:pt x="1017" y="232"/>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17"/>
            <p:cNvSpPr/>
            <p:nvPr/>
          </p:nvSpPr>
          <p:spPr>
            <a:xfrm>
              <a:off x="6547338" y="2372250"/>
              <a:ext cx="25450" cy="25450"/>
            </a:xfrm>
            <a:custGeom>
              <a:avLst/>
              <a:gdLst/>
              <a:ahLst/>
              <a:cxnLst/>
              <a:rect l="l" t="t" r="r" b="b"/>
              <a:pathLst>
                <a:path w="1018" h="1018" extrusionOk="0">
                  <a:moveTo>
                    <a:pt x="509" y="1"/>
                  </a:moveTo>
                  <a:cubicBezTo>
                    <a:pt x="223" y="1"/>
                    <a:pt x="0" y="224"/>
                    <a:pt x="0" y="509"/>
                  </a:cubicBezTo>
                  <a:cubicBezTo>
                    <a:pt x="0" y="786"/>
                    <a:pt x="223" y="1018"/>
                    <a:pt x="509" y="1018"/>
                  </a:cubicBezTo>
                  <a:cubicBezTo>
                    <a:pt x="785" y="1018"/>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17"/>
            <p:cNvSpPr/>
            <p:nvPr/>
          </p:nvSpPr>
          <p:spPr>
            <a:xfrm>
              <a:off x="6547338" y="2498925"/>
              <a:ext cx="25450" cy="25225"/>
            </a:xfrm>
            <a:custGeom>
              <a:avLst/>
              <a:gdLst/>
              <a:ahLst/>
              <a:cxnLst/>
              <a:rect l="l" t="t" r="r" b="b"/>
              <a:pathLst>
                <a:path w="1018" h="1009" extrusionOk="0">
                  <a:moveTo>
                    <a:pt x="509" y="1"/>
                  </a:moveTo>
                  <a:cubicBezTo>
                    <a:pt x="223" y="1"/>
                    <a:pt x="0" y="224"/>
                    <a:pt x="0" y="500"/>
                  </a:cubicBezTo>
                  <a:cubicBezTo>
                    <a:pt x="0" y="786"/>
                    <a:pt x="223" y="1009"/>
                    <a:pt x="509" y="1009"/>
                  </a:cubicBezTo>
                  <a:cubicBezTo>
                    <a:pt x="785" y="1009"/>
                    <a:pt x="1017" y="786"/>
                    <a:pt x="1017" y="500"/>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17"/>
            <p:cNvSpPr/>
            <p:nvPr/>
          </p:nvSpPr>
          <p:spPr>
            <a:xfrm>
              <a:off x="6547338" y="2625400"/>
              <a:ext cx="25450" cy="25450"/>
            </a:xfrm>
            <a:custGeom>
              <a:avLst/>
              <a:gdLst/>
              <a:ahLst/>
              <a:cxnLst/>
              <a:rect l="l" t="t" r="r" b="b"/>
              <a:pathLst>
                <a:path w="1018" h="1018" extrusionOk="0">
                  <a:moveTo>
                    <a:pt x="509" y="0"/>
                  </a:moveTo>
                  <a:cubicBezTo>
                    <a:pt x="223" y="0"/>
                    <a:pt x="0" y="232"/>
                    <a:pt x="0" y="509"/>
                  </a:cubicBezTo>
                  <a:cubicBezTo>
                    <a:pt x="0" y="785"/>
                    <a:pt x="223" y="1017"/>
                    <a:pt x="509" y="1017"/>
                  </a:cubicBezTo>
                  <a:cubicBezTo>
                    <a:pt x="785" y="1017"/>
                    <a:pt x="1017" y="785"/>
                    <a:pt x="1017" y="509"/>
                  </a:cubicBezTo>
                  <a:cubicBezTo>
                    <a:pt x="1017" y="232"/>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17"/>
            <p:cNvSpPr/>
            <p:nvPr/>
          </p:nvSpPr>
          <p:spPr>
            <a:xfrm>
              <a:off x="6649038" y="2372250"/>
              <a:ext cx="25450" cy="25450"/>
            </a:xfrm>
            <a:custGeom>
              <a:avLst/>
              <a:gdLst/>
              <a:ahLst/>
              <a:cxnLst/>
              <a:rect l="l" t="t" r="r" b="b"/>
              <a:pathLst>
                <a:path w="1018" h="1018" extrusionOk="0">
                  <a:moveTo>
                    <a:pt x="509" y="1"/>
                  </a:moveTo>
                  <a:cubicBezTo>
                    <a:pt x="232" y="1"/>
                    <a:pt x="0" y="224"/>
                    <a:pt x="0" y="509"/>
                  </a:cubicBezTo>
                  <a:cubicBezTo>
                    <a:pt x="0" y="786"/>
                    <a:pt x="232" y="1018"/>
                    <a:pt x="509" y="1018"/>
                  </a:cubicBezTo>
                  <a:cubicBezTo>
                    <a:pt x="785" y="1018"/>
                    <a:pt x="1017" y="786"/>
                    <a:pt x="1017" y="509"/>
                  </a:cubicBezTo>
                  <a:cubicBezTo>
                    <a:pt x="1017" y="224"/>
                    <a:pt x="785"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17"/>
            <p:cNvSpPr/>
            <p:nvPr/>
          </p:nvSpPr>
          <p:spPr>
            <a:xfrm>
              <a:off x="6471488" y="2295525"/>
              <a:ext cx="279275" cy="432025"/>
            </a:xfrm>
            <a:custGeom>
              <a:avLst/>
              <a:gdLst/>
              <a:ahLst/>
              <a:cxnLst/>
              <a:rect l="l" t="t" r="r" b="b"/>
              <a:pathLst>
                <a:path w="11171" h="17281" extrusionOk="0">
                  <a:moveTo>
                    <a:pt x="3543" y="2062"/>
                  </a:moveTo>
                  <a:cubicBezTo>
                    <a:pt x="4381" y="2062"/>
                    <a:pt x="5059" y="2740"/>
                    <a:pt x="5059" y="3578"/>
                  </a:cubicBezTo>
                  <a:cubicBezTo>
                    <a:pt x="5059" y="4417"/>
                    <a:pt x="4381" y="5095"/>
                    <a:pt x="3543" y="5095"/>
                  </a:cubicBezTo>
                  <a:cubicBezTo>
                    <a:pt x="2704" y="5095"/>
                    <a:pt x="2026" y="4417"/>
                    <a:pt x="2026" y="3578"/>
                  </a:cubicBezTo>
                  <a:cubicBezTo>
                    <a:pt x="2026" y="2740"/>
                    <a:pt x="2704" y="2062"/>
                    <a:pt x="3543" y="2062"/>
                  </a:cubicBezTo>
                  <a:close/>
                  <a:moveTo>
                    <a:pt x="7611" y="2062"/>
                  </a:moveTo>
                  <a:cubicBezTo>
                    <a:pt x="8449" y="2062"/>
                    <a:pt x="9127" y="2740"/>
                    <a:pt x="9127" y="3578"/>
                  </a:cubicBezTo>
                  <a:cubicBezTo>
                    <a:pt x="9127" y="4417"/>
                    <a:pt x="8449" y="5095"/>
                    <a:pt x="7611" y="5095"/>
                  </a:cubicBezTo>
                  <a:cubicBezTo>
                    <a:pt x="6772" y="5095"/>
                    <a:pt x="6094" y="4417"/>
                    <a:pt x="6094" y="3578"/>
                  </a:cubicBezTo>
                  <a:cubicBezTo>
                    <a:pt x="6094" y="2740"/>
                    <a:pt x="6772" y="2062"/>
                    <a:pt x="7611" y="2062"/>
                  </a:cubicBezTo>
                  <a:close/>
                  <a:moveTo>
                    <a:pt x="3543" y="7120"/>
                  </a:moveTo>
                  <a:cubicBezTo>
                    <a:pt x="4381" y="7120"/>
                    <a:pt x="5059" y="7798"/>
                    <a:pt x="5059" y="8636"/>
                  </a:cubicBezTo>
                  <a:cubicBezTo>
                    <a:pt x="5059" y="9475"/>
                    <a:pt x="4381" y="10162"/>
                    <a:pt x="3543" y="10162"/>
                  </a:cubicBezTo>
                  <a:cubicBezTo>
                    <a:pt x="2704" y="10162"/>
                    <a:pt x="2026" y="9475"/>
                    <a:pt x="2026" y="8636"/>
                  </a:cubicBezTo>
                  <a:cubicBezTo>
                    <a:pt x="2026" y="7798"/>
                    <a:pt x="2704" y="7120"/>
                    <a:pt x="3543" y="7120"/>
                  </a:cubicBezTo>
                  <a:close/>
                  <a:moveTo>
                    <a:pt x="7611" y="7120"/>
                  </a:moveTo>
                  <a:cubicBezTo>
                    <a:pt x="8449" y="7120"/>
                    <a:pt x="9127" y="7798"/>
                    <a:pt x="9127" y="8636"/>
                  </a:cubicBezTo>
                  <a:cubicBezTo>
                    <a:pt x="9127" y="9475"/>
                    <a:pt x="8449" y="10162"/>
                    <a:pt x="7611" y="10162"/>
                  </a:cubicBezTo>
                  <a:cubicBezTo>
                    <a:pt x="6772" y="10162"/>
                    <a:pt x="6094" y="9475"/>
                    <a:pt x="6094" y="8636"/>
                  </a:cubicBezTo>
                  <a:cubicBezTo>
                    <a:pt x="6094" y="7798"/>
                    <a:pt x="6772" y="7120"/>
                    <a:pt x="7611" y="7120"/>
                  </a:cubicBezTo>
                  <a:close/>
                  <a:moveTo>
                    <a:pt x="3543" y="12187"/>
                  </a:moveTo>
                  <a:cubicBezTo>
                    <a:pt x="4381" y="12187"/>
                    <a:pt x="5059" y="12865"/>
                    <a:pt x="5059" y="13704"/>
                  </a:cubicBezTo>
                  <a:cubicBezTo>
                    <a:pt x="5059" y="14542"/>
                    <a:pt x="4381" y="15220"/>
                    <a:pt x="3543" y="15220"/>
                  </a:cubicBezTo>
                  <a:cubicBezTo>
                    <a:pt x="2704" y="15220"/>
                    <a:pt x="2026" y="14542"/>
                    <a:pt x="2026" y="13704"/>
                  </a:cubicBezTo>
                  <a:cubicBezTo>
                    <a:pt x="2026" y="12865"/>
                    <a:pt x="2704" y="12187"/>
                    <a:pt x="3543" y="12187"/>
                  </a:cubicBezTo>
                  <a:close/>
                  <a:moveTo>
                    <a:pt x="7611" y="12187"/>
                  </a:moveTo>
                  <a:cubicBezTo>
                    <a:pt x="8449" y="12187"/>
                    <a:pt x="9127" y="12865"/>
                    <a:pt x="9127" y="13704"/>
                  </a:cubicBezTo>
                  <a:cubicBezTo>
                    <a:pt x="9127" y="14542"/>
                    <a:pt x="8449" y="15220"/>
                    <a:pt x="7611" y="15220"/>
                  </a:cubicBezTo>
                  <a:cubicBezTo>
                    <a:pt x="6772" y="15220"/>
                    <a:pt x="6094" y="14542"/>
                    <a:pt x="6094" y="13704"/>
                  </a:cubicBezTo>
                  <a:cubicBezTo>
                    <a:pt x="6094" y="12865"/>
                    <a:pt x="6772" y="12187"/>
                    <a:pt x="7611" y="12187"/>
                  </a:cubicBezTo>
                  <a:close/>
                  <a:moveTo>
                    <a:pt x="1518" y="1"/>
                  </a:moveTo>
                  <a:cubicBezTo>
                    <a:pt x="679" y="1"/>
                    <a:pt x="1" y="679"/>
                    <a:pt x="1" y="1518"/>
                  </a:cubicBezTo>
                  <a:lnTo>
                    <a:pt x="1" y="15764"/>
                  </a:lnTo>
                  <a:cubicBezTo>
                    <a:pt x="1" y="16603"/>
                    <a:pt x="679" y="17281"/>
                    <a:pt x="1518" y="17281"/>
                  </a:cubicBezTo>
                  <a:lnTo>
                    <a:pt x="9654" y="17281"/>
                  </a:lnTo>
                  <a:cubicBezTo>
                    <a:pt x="10492" y="17281"/>
                    <a:pt x="11170" y="16603"/>
                    <a:pt x="11170" y="15764"/>
                  </a:cubicBezTo>
                  <a:lnTo>
                    <a:pt x="11170" y="1518"/>
                  </a:lnTo>
                  <a:cubicBezTo>
                    <a:pt x="11170" y="679"/>
                    <a:pt x="10492" y="1"/>
                    <a:pt x="96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0" name="Google Shape;1900;p117"/>
          <p:cNvGrpSpPr/>
          <p:nvPr/>
        </p:nvGrpSpPr>
        <p:grpSpPr>
          <a:xfrm>
            <a:off x="7029288" y="2295525"/>
            <a:ext cx="330325" cy="432025"/>
            <a:chOff x="7029288" y="2295525"/>
            <a:chExt cx="330325" cy="432025"/>
          </a:xfrm>
        </p:grpSpPr>
        <p:sp>
          <p:nvSpPr>
            <p:cNvPr id="1901" name="Google Shape;1901;p117"/>
            <p:cNvSpPr/>
            <p:nvPr/>
          </p:nvSpPr>
          <p:spPr>
            <a:xfrm>
              <a:off x="7091288" y="2295525"/>
              <a:ext cx="128700" cy="51550"/>
            </a:xfrm>
            <a:custGeom>
              <a:avLst/>
              <a:gdLst/>
              <a:ahLst/>
              <a:cxnLst/>
              <a:rect l="l" t="t" r="r" b="b"/>
              <a:pathLst>
                <a:path w="5148" h="2062" extrusionOk="0">
                  <a:moveTo>
                    <a:pt x="545" y="1"/>
                  </a:moveTo>
                  <a:cubicBezTo>
                    <a:pt x="233" y="1"/>
                    <a:pt x="1" y="278"/>
                    <a:pt x="45" y="590"/>
                  </a:cubicBezTo>
                  <a:lnTo>
                    <a:pt x="286" y="2062"/>
                  </a:lnTo>
                  <a:lnTo>
                    <a:pt x="4854" y="2062"/>
                  </a:lnTo>
                  <a:lnTo>
                    <a:pt x="5094" y="590"/>
                  </a:lnTo>
                  <a:cubicBezTo>
                    <a:pt x="5148" y="278"/>
                    <a:pt x="4907" y="1"/>
                    <a:pt x="45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17"/>
            <p:cNvSpPr/>
            <p:nvPr/>
          </p:nvSpPr>
          <p:spPr>
            <a:xfrm>
              <a:off x="7029288" y="2372250"/>
              <a:ext cx="250475" cy="355300"/>
            </a:xfrm>
            <a:custGeom>
              <a:avLst/>
              <a:gdLst/>
              <a:ahLst/>
              <a:cxnLst/>
              <a:rect l="l" t="t" r="r" b="b"/>
              <a:pathLst>
                <a:path w="10019" h="14212" extrusionOk="0">
                  <a:moveTo>
                    <a:pt x="2525" y="1"/>
                  </a:moveTo>
                  <a:cubicBezTo>
                    <a:pt x="2249" y="1"/>
                    <a:pt x="2026" y="224"/>
                    <a:pt x="2026" y="509"/>
                  </a:cubicBezTo>
                  <a:cubicBezTo>
                    <a:pt x="2026" y="786"/>
                    <a:pt x="2249" y="1018"/>
                    <a:pt x="2525" y="1018"/>
                  </a:cubicBezTo>
                  <a:lnTo>
                    <a:pt x="2525" y="2740"/>
                  </a:lnTo>
                  <a:cubicBezTo>
                    <a:pt x="1018" y="3614"/>
                    <a:pt x="1" y="5255"/>
                    <a:pt x="1" y="7120"/>
                  </a:cubicBezTo>
                  <a:lnTo>
                    <a:pt x="1" y="13703"/>
                  </a:lnTo>
                  <a:cubicBezTo>
                    <a:pt x="1" y="13989"/>
                    <a:pt x="224" y="14212"/>
                    <a:pt x="500" y="14212"/>
                  </a:cubicBezTo>
                  <a:lnTo>
                    <a:pt x="5639" y="14212"/>
                  </a:lnTo>
                  <a:cubicBezTo>
                    <a:pt x="5523" y="13900"/>
                    <a:pt x="5567" y="13748"/>
                    <a:pt x="5416" y="12151"/>
                  </a:cubicBezTo>
                  <a:lnTo>
                    <a:pt x="2525" y="12151"/>
                  </a:lnTo>
                  <a:cubicBezTo>
                    <a:pt x="2249" y="12151"/>
                    <a:pt x="2026" y="11928"/>
                    <a:pt x="2026" y="11643"/>
                  </a:cubicBezTo>
                  <a:lnTo>
                    <a:pt x="2026" y="7298"/>
                  </a:lnTo>
                  <a:cubicBezTo>
                    <a:pt x="2026" y="5666"/>
                    <a:pt x="3355" y="4265"/>
                    <a:pt x="4978" y="4220"/>
                  </a:cubicBezTo>
                  <a:cubicBezTo>
                    <a:pt x="5007" y="4220"/>
                    <a:pt x="5036" y="4219"/>
                    <a:pt x="5064" y="4219"/>
                  </a:cubicBezTo>
                  <a:cubicBezTo>
                    <a:pt x="6321" y="4219"/>
                    <a:pt x="7398" y="4986"/>
                    <a:pt x="7860" y="6076"/>
                  </a:cubicBezTo>
                  <a:lnTo>
                    <a:pt x="10019" y="6076"/>
                  </a:lnTo>
                  <a:cubicBezTo>
                    <a:pt x="9724" y="4675"/>
                    <a:pt x="8841" y="3462"/>
                    <a:pt x="7592" y="2740"/>
                  </a:cubicBezTo>
                  <a:lnTo>
                    <a:pt x="7592" y="1018"/>
                  </a:lnTo>
                  <a:cubicBezTo>
                    <a:pt x="7887" y="1018"/>
                    <a:pt x="8128" y="759"/>
                    <a:pt x="8092" y="447"/>
                  </a:cubicBezTo>
                  <a:cubicBezTo>
                    <a:pt x="8065" y="188"/>
                    <a:pt x="7842" y="1"/>
                    <a:pt x="75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17"/>
            <p:cNvSpPr/>
            <p:nvPr/>
          </p:nvSpPr>
          <p:spPr>
            <a:xfrm>
              <a:off x="7105113" y="2503100"/>
              <a:ext cx="91925" cy="147750"/>
            </a:xfrm>
            <a:custGeom>
              <a:avLst/>
              <a:gdLst/>
              <a:ahLst/>
              <a:cxnLst/>
              <a:rect l="l" t="t" r="r" b="b"/>
              <a:pathLst>
                <a:path w="3677" h="5910" extrusionOk="0">
                  <a:moveTo>
                    <a:pt x="2039" y="1"/>
                  </a:moveTo>
                  <a:cubicBezTo>
                    <a:pt x="2005" y="1"/>
                    <a:pt x="1971" y="2"/>
                    <a:pt x="1937" y="3"/>
                  </a:cubicBezTo>
                  <a:cubicBezTo>
                    <a:pt x="848" y="48"/>
                    <a:pt x="1" y="958"/>
                    <a:pt x="1" y="2055"/>
                  </a:cubicBezTo>
                  <a:lnTo>
                    <a:pt x="1" y="5909"/>
                  </a:lnTo>
                  <a:lnTo>
                    <a:pt x="2302" y="5909"/>
                  </a:lnTo>
                  <a:lnTo>
                    <a:pt x="2017" y="2483"/>
                  </a:lnTo>
                  <a:cubicBezTo>
                    <a:pt x="1981" y="2064"/>
                    <a:pt x="2124" y="1645"/>
                    <a:pt x="2409" y="1333"/>
                  </a:cubicBezTo>
                  <a:cubicBezTo>
                    <a:pt x="2838" y="876"/>
                    <a:pt x="3357" y="842"/>
                    <a:pt x="3575" y="842"/>
                  </a:cubicBezTo>
                  <a:cubicBezTo>
                    <a:pt x="3614" y="842"/>
                    <a:pt x="3643" y="843"/>
                    <a:pt x="3660" y="843"/>
                  </a:cubicBezTo>
                  <a:cubicBezTo>
                    <a:pt x="3668" y="843"/>
                    <a:pt x="3673" y="843"/>
                    <a:pt x="3676" y="842"/>
                  </a:cubicBezTo>
                  <a:cubicBezTo>
                    <a:pt x="3311" y="333"/>
                    <a:pt x="2712" y="1"/>
                    <a:pt x="20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17"/>
            <p:cNvSpPr/>
            <p:nvPr/>
          </p:nvSpPr>
          <p:spPr>
            <a:xfrm>
              <a:off x="7179838" y="2549550"/>
              <a:ext cx="179775" cy="178000"/>
            </a:xfrm>
            <a:custGeom>
              <a:avLst/>
              <a:gdLst/>
              <a:ahLst/>
              <a:cxnLst/>
              <a:rect l="l" t="t" r="r" b="b"/>
              <a:pathLst>
                <a:path w="7191" h="7120" extrusionOk="0">
                  <a:moveTo>
                    <a:pt x="535" y="1"/>
                  </a:moveTo>
                  <a:cubicBezTo>
                    <a:pt x="241" y="1"/>
                    <a:pt x="0" y="251"/>
                    <a:pt x="27" y="545"/>
                  </a:cubicBezTo>
                  <a:lnTo>
                    <a:pt x="535" y="6656"/>
                  </a:lnTo>
                  <a:cubicBezTo>
                    <a:pt x="562" y="6915"/>
                    <a:pt x="776" y="7120"/>
                    <a:pt x="1044" y="7120"/>
                  </a:cubicBezTo>
                  <a:lnTo>
                    <a:pt x="6120" y="7120"/>
                  </a:lnTo>
                  <a:cubicBezTo>
                    <a:pt x="6379" y="7120"/>
                    <a:pt x="6602" y="6924"/>
                    <a:pt x="6620" y="6656"/>
                  </a:cubicBezTo>
                  <a:lnTo>
                    <a:pt x="6762" y="5059"/>
                  </a:lnTo>
                  <a:lnTo>
                    <a:pt x="4603" y="5059"/>
                  </a:lnTo>
                  <a:cubicBezTo>
                    <a:pt x="4327" y="5059"/>
                    <a:pt x="4095" y="4836"/>
                    <a:pt x="4095" y="4551"/>
                  </a:cubicBezTo>
                  <a:cubicBezTo>
                    <a:pt x="4095" y="4274"/>
                    <a:pt x="4327" y="4051"/>
                    <a:pt x="4603" y="4051"/>
                  </a:cubicBezTo>
                  <a:lnTo>
                    <a:pt x="6852" y="4051"/>
                  </a:lnTo>
                  <a:lnTo>
                    <a:pt x="6941" y="3034"/>
                  </a:lnTo>
                  <a:lnTo>
                    <a:pt x="4595" y="3034"/>
                  </a:lnTo>
                  <a:cubicBezTo>
                    <a:pt x="4318" y="3034"/>
                    <a:pt x="4095" y="2811"/>
                    <a:pt x="4095" y="2526"/>
                  </a:cubicBezTo>
                  <a:cubicBezTo>
                    <a:pt x="4095" y="2249"/>
                    <a:pt x="4318" y="2026"/>
                    <a:pt x="4595" y="2026"/>
                  </a:cubicBezTo>
                  <a:lnTo>
                    <a:pt x="7039" y="2026"/>
                  </a:lnTo>
                  <a:lnTo>
                    <a:pt x="7164" y="545"/>
                  </a:lnTo>
                  <a:cubicBezTo>
                    <a:pt x="7191" y="251"/>
                    <a:pt x="6959" y="1"/>
                    <a:pt x="6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5" name="Google Shape;1905;p117"/>
          <p:cNvGrpSpPr/>
          <p:nvPr/>
        </p:nvGrpSpPr>
        <p:grpSpPr>
          <a:xfrm>
            <a:off x="1729738" y="2860875"/>
            <a:ext cx="433825" cy="432050"/>
            <a:chOff x="1729738" y="2860875"/>
            <a:chExt cx="433825" cy="432050"/>
          </a:xfrm>
        </p:grpSpPr>
        <p:sp>
          <p:nvSpPr>
            <p:cNvPr id="1906" name="Google Shape;1906;p117"/>
            <p:cNvSpPr/>
            <p:nvPr/>
          </p:nvSpPr>
          <p:spPr>
            <a:xfrm>
              <a:off x="2015213" y="2979550"/>
              <a:ext cx="148350" cy="197175"/>
            </a:xfrm>
            <a:custGeom>
              <a:avLst/>
              <a:gdLst/>
              <a:ahLst/>
              <a:cxnLst/>
              <a:rect l="l" t="t" r="r" b="b"/>
              <a:pathLst>
                <a:path w="5934" h="7887" extrusionOk="0">
                  <a:moveTo>
                    <a:pt x="3881" y="0"/>
                  </a:moveTo>
                  <a:cubicBezTo>
                    <a:pt x="3689" y="0"/>
                    <a:pt x="3503" y="111"/>
                    <a:pt x="3417" y="295"/>
                  </a:cubicBezTo>
                  <a:cubicBezTo>
                    <a:pt x="1" y="7887"/>
                    <a:pt x="1383" y="4827"/>
                    <a:pt x="652" y="6459"/>
                  </a:cubicBezTo>
                  <a:cubicBezTo>
                    <a:pt x="536" y="6718"/>
                    <a:pt x="652" y="7013"/>
                    <a:pt x="911" y="7129"/>
                  </a:cubicBezTo>
                  <a:cubicBezTo>
                    <a:pt x="977" y="7159"/>
                    <a:pt x="1047" y="7174"/>
                    <a:pt x="1116" y="7174"/>
                  </a:cubicBezTo>
                  <a:cubicBezTo>
                    <a:pt x="1308" y="7174"/>
                    <a:pt x="1494" y="7062"/>
                    <a:pt x="1580" y="6879"/>
                  </a:cubicBezTo>
                  <a:lnTo>
                    <a:pt x="1874" y="6210"/>
                  </a:lnTo>
                  <a:cubicBezTo>
                    <a:pt x="2056" y="6254"/>
                    <a:pt x="2232" y="6274"/>
                    <a:pt x="2407" y="6274"/>
                  </a:cubicBezTo>
                  <a:cubicBezTo>
                    <a:pt x="2551" y="6274"/>
                    <a:pt x="2693" y="6260"/>
                    <a:pt x="2837" y="6236"/>
                  </a:cubicBezTo>
                  <a:lnTo>
                    <a:pt x="3034" y="6763"/>
                  </a:lnTo>
                  <a:cubicBezTo>
                    <a:pt x="3110" y="6964"/>
                    <a:pt x="3305" y="7089"/>
                    <a:pt x="3509" y="7089"/>
                  </a:cubicBezTo>
                  <a:cubicBezTo>
                    <a:pt x="3568" y="7089"/>
                    <a:pt x="3627" y="7079"/>
                    <a:pt x="3685" y="7057"/>
                  </a:cubicBezTo>
                  <a:cubicBezTo>
                    <a:pt x="3953" y="6959"/>
                    <a:pt x="4077" y="6665"/>
                    <a:pt x="3979" y="6397"/>
                  </a:cubicBezTo>
                  <a:lnTo>
                    <a:pt x="3783" y="5880"/>
                  </a:lnTo>
                  <a:cubicBezTo>
                    <a:pt x="4060" y="5710"/>
                    <a:pt x="4301" y="5487"/>
                    <a:pt x="4488" y="5219"/>
                  </a:cubicBezTo>
                  <a:lnTo>
                    <a:pt x="5148" y="5514"/>
                  </a:lnTo>
                  <a:cubicBezTo>
                    <a:pt x="5214" y="5545"/>
                    <a:pt x="5284" y="5559"/>
                    <a:pt x="5353" y="5559"/>
                  </a:cubicBezTo>
                  <a:cubicBezTo>
                    <a:pt x="5545" y="5559"/>
                    <a:pt x="5732" y="5448"/>
                    <a:pt x="5817" y="5264"/>
                  </a:cubicBezTo>
                  <a:cubicBezTo>
                    <a:pt x="5933" y="5005"/>
                    <a:pt x="5817" y="4711"/>
                    <a:pt x="5558" y="4595"/>
                  </a:cubicBezTo>
                  <a:lnTo>
                    <a:pt x="4898" y="4292"/>
                  </a:lnTo>
                  <a:cubicBezTo>
                    <a:pt x="4970" y="3970"/>
                    <a:pt x="4979" y="3649"/>
                    <a:pt x="4925" y="3337"/>
                  </a:cubicBezTo>
                  <a:lnTo>
                    <a:pt x="5451" y="3132"/>
                  </a:lnTo>
                  <a:cubicBezTo>
                    <a:pt x="5710" y="3034"/>
                    <a:pt x="5844" y="2739"/>
                    <a:pt x="5746" y="2481"/>
                  </a:cubicBezTo>
                  <a:cubicBezTo>
                    <a:pt x="5663" y="2280"/>
                    <a:pt x="5472" y="2154"/>
                    <a:pt x="5265" y="2154"/>
                  </a:cubicBezTo>
                  <a:cubicBezTo>
                    <a:pt x="5206" y="2154"/>
                    <a:pt x="5145" y="2164"/>
                    <a:pt x="5086" y="2186"/>
                  </a:cubicBezTo>
                  <a:lnTo>
                    <a:pt x="4568" y="2383"/>
                  </a:lnTo>
                  <a:cubicBezTo>
                    <a:pt x="4399" y="2115"/>
                    <a:pt x="4176" y="1874"/>
                    <a:pt x="3908" y="1687"/>
                  </a:cubicBezTo>
                  <a:lnTo>
                    <a:pt x="4345" y="714"/>
                  </a:lnTo>
                  <a:cubicBezTo>
                    <a:pt x="4461" y="456"/>
                    <a:pt x="4345" y="161"/>
                    <a:pt x="4086" y="45"/>
                  </a:cubicBezTo>
                  <a:cubicBezTo>
                    <a:pt x="4020" y="15"/>
                    <a:pt x="3950" y="0"/>
                    <a:pt x="3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17"/>
            <p:cNvSpPr/>
            <p:nvPr/>
          </p:nvSpPr>
          <p:spPr>
            <a:xfrm>
              <a:off x="1805338" y="3085275"/>
              <a:ext cx="205675" cy="207650"/>
            </a:xfrm>
            <a:custGeom>
              <a:avLst/>
              <a:gdLst/>
              <a:ahLst/>
              <a:cxnLst/>
              <a:rect l="l" t="t" r="r" b="b"/>
              <a:pathLst>
                <a:path w="8227" h="8306" extrusionOk="0">
                  <a:moveTo>
                    <a:pt x="4711" y="0"/>
                  </a:moveTo>
                  <a:lnTo>
                    <a:pt x="4711" y="0"/>
                  </a:lnTo>
                  <a:cubicBezTo>
                    <a:pt x="5282" y="625"/>
                    <a:pt x="5238" y="1588"/>
                    <a:pt x="4622" y="2150"/>
                  </a:cubicBezTo>
                  <a:cubicBezTo>
                    <a:pt x="4702" y="2213"/>
                    <a:pt x="5345" y="2364"/>
                    <a:pt x="5621" y="3096"/>
                  </a:cubicBezTo>
                  <a:cubicBezTo>
                    <a:pt x="6021" y="4148"/>
                    <a:pt x="5197" y="5157"/>
                    <a:pt x="4201" y="5157"/>
                  </a:cubicBezTo>
                  <a:cubicBezTo>
                    <a:pt x="3997" y="5157"/>
                    <a:pt x="3787" y="5115"/>
                    <a:pt x="3578" y="5023"/>
                  </a:cubicBezTo>
                  <a:lnTo>
                    <a:pt x="3418" y="4942"/>
                  </a:lnTo>
                  <a:lnTo>
                    <a:pt x="3418" y="4942"/>
                  </a:lnTo>
                  <a:cubicBezTo>
                    <a:pt x="3453" y="5594"/>
                    <a:pt x="3079" y="6209"/>
                    <a:pt x="2445" y="6450"/>
                  </a:cubicBezTo>
                  <a:cubicBezTo>
                    <a:pt x="2266" y="6518"/>
                    <a:pt x="2082" y="6551"/>
                    <a:pt x="1901" y="6551"/>
                  </a:cubicBezTo>
                  <a:cubicBezTo>
                    <a:pt x="1441" y="6551"/>
                    <a:pt x="1000" y="6342"/>
                    <a:pt x="706" y="5977"/>
                  </a:cubicBezTo>
                  <a:cubicBezTo>
                    <a:pt x="679" y="6022"/>
                    <a:pt x="536" y="6504"/>
                    <a:pt x="1" y="6789"/>
                  </a:cubicBezTo>
                  <a:cubicBezTo>
                    <a:pt x="713" y="7812"/>
                    <a:pt x="1810" y="8306"/>
                    <a:pt x="2902" y="8306"/>
                  </a:cubicBezTo>
                  <a:cubicBezTo>
                    <a:pt x="4218" y="8306"/>
                    <a:pt x="5528" y="7588"/>
                    <a:pt x="6147" y="6218"/>
                  </a:cubicBezTo>
                  <a:lnTo>
                    <a:pt x="8226" y="1579"/>
                  </a:lnTo>
                  <a:lnTo>
                    <a:pt x="4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17"/>
            <p:cNvSpPr/>
            <p:nvPr/>
          </p:nvSpPr>
          <p:spPr>
            <a:xfrm>
              <a:off x="1863788" y="2860875"/>
              <a:ext cx="229500" cy="240925"/>
            </a:xfrm>
            <a:custGeom>
              <a:avLst/>
              <a:gdLst/>
              <a:ahLst/>
              <a:cxnLst/>
              <a:rect l="l" t="t" r="r" b="b"/>
              <a:pathLst>
                <a:path w="9180" h="9637" extrusionOk="0">
                  <a:moveTo>
                    <a:pt x="5148" y="1"/>
                  </a:moveTo>
                  <a:cubicBezTo>
                    <a:pt x="3795" y="1"/>
                    <a:pt x="2502" y="777"/>
                    <a:pt x="1918" y="2089"/>
                  </a:cubicBezTo>
                  <a:lnTo>
                    <a:pt x="0" y="6353"/>
                  </a:lnTo>
                  <a:cubicBezTo>
                    <a:pt x="598" y="6398"/>
                    <a:pt x="1133" y="6791"/>
                    <a:pt x="1329" y="7397"/>
                  </a:cubicBezTo>
                  <a:lnTo>
                    <a:pt x="6298" y="9636"/>
                  </a:lnTo>
                  <a:lnTo>
                    <a:pt x="8386" y="4997"/>
                  </a:lnTo>
                  <a:cubicBezTo>
                    <a:pt x="9180" y="3213"/>
                    <a:pt x="8386" y="1108"/>
                    <a:pt x="6602" y="314"/>
                  </a:cubicBezTo>
                  <a:cubicBezTo>
                    <a:pt x="6129" y="101"/>
                    <a:pt x="5635" y="1"/>
                    <a:pt x="5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17"/>
            <p:cNvSpPr/>
            <p:nvPr/>
          </p:nvSpPr>
          <p:spPr>
            <a:xfrm>
              <a:off x="1729738" y="3044975"/>
              <a:ext cx="195175" cy="189350"/>
            </a:xfrm>
            <a:custGeom>
              <a:avLst/>
              <a:gdLst/>
              <a:ahLst/>
              <a:cxnLst/>
              <a:rect l="l" t="t" r="r" b="b"/>
              <a:pathLst>
                <a:path w="7807" h="7574" extrusionOk="0">
                  <a:moveTo>
                    <a:pt x="5250" y="1"/>
                  </a:moveTo>
                  <a:cubicBezTo>
                    <a:pt x="5057" y="1"/>
                    <a:pt x="4868" y="109"/>
                    <a:pt x="4782" y="301"/>
                  </a:cubicBezTo>
                  <a:lnTo>
                    <a:pt x="4363" y="1238"/>
                  </a:lnTo>
                  <a:cubicBezTo>
                    <a:pt x="4180" y="1197"/>
                    <a:pt x="3996" y="1176"/>
                    <a:pt x="3812" y="1176"/>
                  </a:cubicBezTo>
                  <a:cubicBezTo>
                    <a:pt x="3675" y="1176"/>
                    <a:pt x="3537" y="1188"/>
                    <a:pt x="3400" y="1211"/>
                  </a:cubicBezTo>
                  <a:lnTo>
                    <a:pt x="3150" y="568"/>
                  </a:lnTo>
                  <a:cubicBezTo>
                    <a:pt x="3074" y="362"/>
                    <a:pt x="2882" y="241"/>
                    <a:pt x="2679" y="241"/>
                  </a:cubicBezTo>
                  <a:cubicBezTo>
                    <a:pt x="2619" y="241"/>
                    <a:pt x="2558" y="252"/>
                    <a:pt x="2499" y="274"/>
                  </a:cubicBezTo>
                  <a:cubicBezTo>
                    <a:pt x="2240" y="372"/>
                    <a:pt x="2106" y="667"/>
                    <a:pt x="2204" y="925"/>
                  </a:cubicBezTo>
                  <a:lnTo>
                    <a:pt x="2454" y="1568"/>
                  </a:lnTo>
                  <a:cubicBezTo>
                    <a:pt x="2177" y="1746"/>
                    <a:pt x="1945" y="1969"/>
                    <a:pt x="1749" y="2237"/>
                  </a:cubicBezTo>
                  <a:lnTo>
                    <a:pt x="786" y="1800"/>
                  </a:lnTo>
                  <a:cubicBezTo>
                    <a:pt x="717" y="1769"/>
                    <a:pt x="646" y="1754"/>
                    <a:pt x="575" y="1754"/>
                  </a:cubicBezTo>
                  <a:cubicBezTo>
                    <a:pt x="380" y="1754"/>
                    <a:pt x="195" y="1866"/>
                    <a:pt x="117" y="2049"/>
                  </a:cubicBezTo>
                  <a:cubicBezTo>
                    <a:pt x="1" y="2308"/>
                    <a:pt x="108" y="2611"/>
                    <a:pt x="366" y="2718"/>
                  </a:cubicBezTo>
                  <a:lnTo>
                    <a:pt x="1339" y="3156"/>
                  </a:lnTo>
                  <a:cubicBezTo>
                    <a:pt x="1267" y="3477"/>
                    <a:pt x="1259" y="3798"/>
                    <a:pt x="1312" y="4119"/>
                  </a:cubicBezTo>
                  <a:lnTo>
                    <a:pt x="634" y="4378"/>
                  </a:lnTo>
                  <a:cubicBezTo>
                    <a:pt x="366" y="4476"/>
                    <a:pt x="242" y="4770"/>
                    <a:pt x="340" y="5029"/>
                  </a:cubicBezTo>
                  <a:cubicBezTo>
                    <a:pt x="415" y="5235"/>
                    <a:pt x="607" y="5357"/>
                    <a:pt x="810" y="5357"/>
                  </a:cubicBezTo>
                  <a:cubicBezTo>
                    <a:pt x="870" y="5357"/>
                    <a:pt x="932" y="5346"/>
                    <a:pt x="991" y="5323"/>
                  </a:cubicBezTo>
                  <a:lnTo>
                    <a:pt x="1669" y="5065"/>
                  </a:lnTo>
                  <a:cubicBezTo>
                    <a:pt x="1838" y="5341"/>
                    <a:pt x="2070" y="5582"/>
                    <a:pt x="2329" y="5769"/>
                  </a:cubicBezTo>
                  <a:lnTo>
                    <a:pt x="1838" y="6858"/>
                  </a:lnTo>
                  <a:cubicBezTo>
                    <a:pt x="1722" y="7116"/>
                    <a:pt x="1838" y="7420"/>
                    <a:pt x="2097" y="7527"/>
                  </a:cubicBezTo>
                  <a:cubicBezTo>
                    <a:pt x="2165" y="7558"/>
                    <a:pt x="2237" y="7573"/>
                    <a:pt x="2308" y="7573"/>
                  </a:cubicBezTo>
                  <a:cubicBezTo>
                    <a:pt x="2498" y="7573"/>
                    <a:pt x="2682" y="7465"/>
                    <a:pt x="2766" y="7277"/>
                  </a:cubicBezTo>
                  <a:lnTo>
                    <a:pt x="3257" y="6180"/>
                  </a:lnTo>
                  <a:cubicBezTo>
                    <a:pt x="3433" y="6221"/>
                    <a:pt x="3616" y="6245"/>
                    <a:pt x="3805" y="6245"/>
                  </a:cubicBezTo>
                  <a:cubicBezTo>
                    <a:pt x="3940" y="6245"/>
                    <a:pt x="4079" y="6233"/>
                    <a:pt x="4220" y="6207"/>
                  </a:cubicBezTo>
                  <a:lnTo>
                    <a:pt x="4452" y="6822"/>
                  </a:lnTo>
                  <a:cubicBezTo>
                    <a:pt x="4528" y="7028"/>
                    <a:pt x="4720" y="7150"/>
                    <a:pt x="4923" y="7150"/>
                  </a:cubicBezTo>
                  <a:cubicBezTo>
                    <a:pt x="4983" y="7150"/>
                    <a:pt x="5044" y="7139"/>
                    <a:pt x="5103" y="7116"/>
                  </a:cubicBezTo>
                  <a:cubicBezTo>
                    <a:pt x="5362" y="7018"/>
                    <a:pt x="5496" y="6724"/>
                    <a:pt x="5398" y="6465"/>
                  </a:cubicBezTo>
                  <a:lnTo>
                    <a:pt x="5166" y="5850"/>
                  </a:lnTo>
                  <a:cubicBezTo>
                    <a:pt x="5434" y="5680"/>
                    <a:pt x="5674" y="5457"/>
                    <a:pt x="5862" y="5190"/>
                  </a:cubicBezTo>
                  <a:lnTo>
                    <a:pt x="7021" y="5707"/>
                  </a:lnTo>
                  <a:cubicBezTo>
                    <a:pt x="7088" y="5738"/>
                    <a:pt x="7158" y="5752"/>
                    <a:pt x="7227" y="5752"/>
                  </a:cubicBezTo>
                  <a:cubicBezTo>
                    <a:pt x="7419" y="5752"/>
                    <a:pt x="7605" y="5641"/>
                    <a:pt x="7691" y="5457"/>
                  </a:cubicBezTo>
                  <a:cubicBezTo>
                    <a:pt x="7807" y="5198"/>
                    <a:pt x="7691" y="4895"/>
                    <a:pt x="7432" y="4788"/>
                  </a:cubicBezTo>
                  <a:lnTo>
                    <a:pt x="6281" y="4262"/>
                  </a:lnTo>
                  <a:cubicBezTo>
                    <a:pt x="6352" y="3950"/>
                    <a:pt x="6361" y="3619"/>
                    <a:pt x="6308" y="3298"/>
                  </a:cubicBezTo>
                  <a:lnTo>
                    <a:pt x="6798" y="3120"/>
                  </a:lnTo>
                  <a:cubicBezTo>
                    <a:pt x="7057" y="3013"/>
                    <a:pt x="7191" y="2727"/>
                    <a:pt x="7093" y="2460"/>
                  </a:cubicBezTo>
                  <a:cubicBezTo>
                    <a:pt x="7017" y="2259"/>
                    <a:pt x="6822" y="2133"/>
                    <a:pt x="6617" y="2133"/>
                  </a:cubicBezTo>
                  <a:cubicBezTo>
                    <a:pt x="6559" y="2133"/>
                    <a:pt x="6499" y="2143"/>
                    <a:pt x="6442" y="2165"/>
                  </a:cubicBezTo>
                  <a:lnTo>
                    <a:pt x="5951" y="2353"/>
                  </a:lnTo>
                  <a:cubicBezTo>
                    <a:pt x="5773" y="2085"/>
                    <a:pt x="5550" y="1844"/>
                    <a:pt x="5291" y="1657"/>
                  </a:cubicBezTo>
                  <a:lnTo>
                    <a:pt x="5710" y="711"/>
                  </a:lnTo>
                  <a:cubicBezTo>
                    <a:pt x="5826" y="461"/>
                    <a:pt x="5710" y="158"/>
                    <a:pt x="5451" y="42"/>
                  </a:cubicBezTo>
                  <a:cubicBezTo>
                    <a:pt x="5386" y="14"/>
                    <a:pt x="5318" y="1"/>
                    <a:pt x="5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117"/>
          <p:cNvGrpSpPr/>
          <p:nvPr/>
        </p:nvGrpSpPr>
        <p:grpSpPr>
          <a:xfrm>
            <a:off x="2381413" y="2860900"/>
            <a:ext cx="296425" cy="432025"/>
            <a:chOff x="2381413" y="2860900"/>
            <a:chExt cx="296425" cy="432025"/>
          </a:xfrm>
        </p:grpSpPr>
        <p:sp>
          <p:nvSpPr>
            <p:cNvPr id="1911" name="Google Shape;1911;p117"/>
            <p:cNvSpPr/>
            <p:nvPr/>
          </p:nvSpPr>
          <p:spPr>
            <a:xfrm>
              <a:off x="2381413" y="2860900"/>
              <a:ext cx="296425" cy="109000"/>
            </a:xfrm>
            <a:custGeom>
              <a:avLst/>
              <a:gdLst/>
              <a:ahLst/>
              <a:cxnLst/>
              <a:rect l="l" t="t" r="r" b="b"/>
              <a:pathLst>
                <a:path w="11857" h="4360" extrusionOk="0">
                  <a:moveTo>
                    <a:pt x="527" y="1"/>
                  </a:moveTo>
                  <a:cubicBezTo>
                    <a:pt x="233" y="1"/>
                    <a:pt x="1" y="242"/>
                    <a:pt x="28" y="536"/>
                  </a:cubicBezTo>
                  <a:lnTo>
                    <a:pt x="197" y="3328"/>
                  </a:lnTo>
                  <a:cubicBezTo>
                    <a:pt x="952" y="3202"/>
                    <a:pt x="1628" y="3150"/>
                    <a:pt x="2247" y="3150"/>
                  </a:cubicBezTo>
                  <a:cubicBezTo>
                    <a:pt x="5231" y="3150"/>
                    <a:pt x="6898" y="4359"/>
                    <a:pt x="9707" y="4359"/>
                  </a:cubicBezTo>
                  <a:cubicBezTo>
                    <a:pt x="10285" y="4359"/>
                    <a:pt x="10911" y="4308"/>
                    <a:pt x="11607" y="4185"/>
                  </a:cubicBezTo>
                  <a:lnTo>
                    <a:pt x="11839" y="536"/>
                  </a:lnTo>
                  <a:cubicBezTo>
                    <a:pt x="11857" y="242"/>
                    <a:pt x="11625" y="1"/>
                    <a:pt x="1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17"/>
            <p:cNvSpPr/>
            <p:nvPr/>
          </p:nvSpPr>
          <p:spPr>
            <a:xfrm>
              <a:off x="2387888" y="2965000"/>
              <a:ext cx="282150" cy="327925"/>
            </a:xfrm>
            <a:custGeom>
              <a:avLst/>
              <a:gdLst/>
              <a:ahLst/>
              <a:cxnLst/>
              <a:rect l="l" t="t" r="r" b="b"/>
              <a:pathLst>
                <a:path w="11286" h="13117" extrusionOk="0">
                  <a:moveTo>
                    <a:pt x="6683" y="1912"/>
                  </a:moveTo>
                  <a:cubicBezTo>
                    <a:pt x="6968" y="1912"/>
                    <a:pt x="7191" y="2144"/>
                    <a:pt x="7191" y="2420"/>
                  </a:cubicBezTo>
                  <a:cubicBezTo>
                    <a:pt x="7191" y="2697"/>
                    <a:pt x="6968" y="2929"/>
                    <a:pt x="6683" y="2929"/>
                  </a:cubicBezTo>
                  <a:cubicBezTo>
                    <a:pt x="6406" y="2929"/>
                    <a:pt x="6174" y="2697"/>
                    <a:pt x="6174" y="2420"/>
                  </a:cubicBezTo>
                  <a:cubicBezTo>
                    <a:pt x="6174" y="2144"/>
                    <a:pt x="6406" y="1912"/>
                    <a:pt x="6683" y="1912"/>
                  </a:cubicBezTo>
                  <a:close/>
                  <a:moveTo>
                    <a:pt x="4657" y="2420"/>
                  </a:moveTo>
                  <a:cubicBezTo>
                    <a:pt x="4934" y="2420"/>
                    <a:pt x="5166" y="2643"/>
                    <a:pt x="5166" y="2929"/>
                  </a:cubicBezTo>
                  <a:cubicBezTo>
                    <a:pt x="5166" y="3205"/>
                    <a:pt x="4934" y="3437"/>
                    <a:pt x="4657" y="3437"/>
                  </a:cubicBezTo>
                  <a:cubicBezTo>
                    <a:pt x="4381" y="3437"/>
                    <a:pt x="4149" y="3205"/>
                    <a:pt x="4149" y="2929"/>
                  </a:cubicBezTo>
                  <a:cubicBezTo>
                    <a:pt x="4149" y="2643"/>
                    <a:pt x="4381" y="2420"/>
                    <a:pt x="4657" y="2420"/>
                  </a:cubicBezTo>
                  <a:close/>
                  <a:moveTo>
                    <a:pt x="6174" y="3973"/>
                  </a:moveTo>
                  <a:cubicBezTo>
                    <a:pt x="6459" y="3973"/>
                    <a:pt x="6683" y="4196"/>
                    <a:pt x="6683" y="4481"/>
                  </a:cubicBezTo>
                  <a:cubicBezTo>
                    <a:pt x="6683" y="4758"/>
                    <a:pt x="6459" y="4990"/>
                    <a:pt x="6174" y="4990"/>
                  </a:cubicBezTo>
                  <a:cubicBezTo>
                    <a:pt x="5897" y="4990"/>
                    <a:pt x="5674" y="4758"/>
                    <a:pt x="5674" y="4481"/>
                  </a:cubicBezTo>
                  <a:cubicBezTo>
                    <a:pt x="5674" y="4196"/>
                    <a:pt x="5897" y="3973"/>
                    <a:pt x="6174" y="3973"/>
                  </a:cubicBezTo>
                  <a:close/>
                  <a:moveTo>
                    <a:pt x="4149" y="4990"/>
                  </a:moveTo>
                  <a:cubicBezTo>
                    <a:pt x="4434" y="4990"/>
                    <a:pt x="4657" y="5213"/>
                    <a:pt x="4657" y="5489"/>
                  </a:cubicBezTo>
                  <a:cubicBezTo>
                    <a:pt x="4657" y="5775"/>
                    <a:pt x="4434" y="5998"/>
                    <a:pt x="4149" y="5998"/>
                  </a:cubicBezTo>
                  <a:cubicBezTo>
                    <a:pt x="3872" y="5998"/>
                    <a:pt x="3649" y="5775"/>
                    <a:pt x="3649" y="5489"/>
                  </a:cubicBezTo>
                  <a:cubicBezTo>
                    <a:pt x="3649" y="5213"/>
                    <a:pt x="3872" y="4990"/>
                    <a:pt x="4149" y="4990"/>
                  </a:cubicBezTo>
                  <a:close/>
                  <a:moveTo>
                    <a:pt x="7691" y="5998"/>
                  </a:moveTo>
                  <a:cubicBezTo>
                    <a:pt x="7976" y="5998"/>
                    <a:pt x="8199" y="6221"/>
                    <a:pt x="8199" y="6506"/>
                  </a:cubicBezTo>
                  <a:cubicBezTo>
                    <a:pt x="8199" y="6783"/>
                    <a:pt x="7976" y="7015"/>
                    <a:pt x="7691" y="7015"/>
                  </a:cubicBezTo>
                  <a:cubicBezTo>
                    <a:pt x="7414" y="7015"/>
                    <a:pt x="7191" y="6783"/>
                    <a:pt x="7191" y="6506"/>
                  </a:cubicBezTo>
                  <a:cubicBezTo>
                    <a:pt x="7191" y="6221"/>
                    <a:pt x="7414" y="5998"/>
                    <a:pt x="7691" y="5998"/>
                  </a:cubicBezTo>
                  <a:close/>
                  <a:moveTo>
                    <a:pt x="5674" y="7015"/>
                  </a:moveTo>
                  <a:cubicBezTo>
                    <a:pt x="6638" y="7015"/>
                    <a:pt x="7423" y="7800"/>
                    <a:pt x="7423" y="8763"/>
                  </a:cubicBezTo>
                  <a:cubicBezTo>
                    <a:pt x="7423" y="9736"/>
                    <a:pt x="6638" y="10521"/>
                    <a:pt x="5674" y="10521"/>
                  </a:cubicBezTo>
                  <a:cubicBezTo>
                    <a:pt x="4702" y="10521"/>
                    <a:pt x="3917" y="9736"/>
                    <a:pt x="3917" y="8763"/>
                  </a:cubicBezTo>
                  <a:cubicBezTo>
                    <a:pt x="3917" y="7800"/>
                    <a:pt x="4702" y="7015"/>
                    <a:pt x="5674" y="7015"/>
                  </a:cubicBezTo>
                  <a:close/>
                  <a:moveTo>
                    <a:pt x="1976" y="1"/>
                  </a:moveTo>
                  <a:cubicBezTo>
                    <a:pt x="1378" y="1"/>
                    <a:pt x="727" y="54"/>
                    <a:pt x="1" y="181"/>
                  </a:cubicBezTo>
                  <a:lnTo>
                    <a:pt x="777" y="12644"/>
                  </a:lnTo>
                  <a:cubicBezTo>
                    <a:pt x="795" y="12911"/>
                    <a:pt x="1009" y="13117"/>
                    <a:pt x="1276" y="13117"/>
                  </a:cubicBezTo>
                  <a:lnTo>
                    <a:pt x="10064" y="13117"/>
                  </a:lnTo>
                  <a:cubicBezTo>
                    <a:pt x="10331" y="13117"/>
                    <a:pt x="10545" y="12911"/>
                    <a:pt x="10563" y="12644"/>
                  </a:cubicBezTo>
                  <a:lnTo>
                    <a:pt x="11286" y="1055"/>
                  </a:lnTo>
                  <a:lnTo>
                    <a:pt x="11286" y="1055"/>
                  </a:lnTo>
                  <a:cubicBezTo>
                    <a:pt x="10603" y="1164"/>
                    <a:pt x="9986" y="1209"/>
                    <a:pt x="9417" y="1209"/>
                  </a:cubicBezTo>
                  <a:cubicBezTo>
                    <a:pt x="6486" y="1209"/>
                    <a:pt x="4838" y="1"/>
                    <a:pt x="1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3" name="Google Shape;1913;p117"/>
          <p:cNvGrpSpPr/>
          <p:nvPr/>
        </p:nvGrpSpPr>
        <p:grpSpPr>
          <a:xfrm>
            <a:off x="2896163" y="2860800"/>
            <a:ext cx="433150" cy="432125"/>
            <a:chOff x="2896163" y="2860800"/>
            <a:chExt cx="433150" cy="432125"/>
          </a:xfrm>
        </p:grpSpPr>
        <p:sp>
          <p:nvSpPr>
            <p:cNvPr id="1914" name="Google Shape;1914;p117"/>
            <p:cNvSpPr/>
            <p:nvPr/>
          </p:nvSpPr>
          <p:spPr>
            <a:xfrm>
              <a:off x="3036463" y="2860800"/>
              <a:ext cx="153450" cy="129475"/>
            </a:xfrm>
            <a:custGeom>
              <a:avLst/>
              <a:gdLst/>
              <a:ahLst/>
              <a:cxnLst/>
              <a:rect l="l" t="t" r="r" b="b"/>
              <a:pathLst>
                <a:path w="6138" h="5179" extrusionOk="0">
                  <a:moveTo>
                    <a:pt x="3069" y="0"/>
                  </a:moveTo>
                  <a:cubicBezTo>
                    <a:pt x="2940" y="0"/>
                    <a:pt x="2810" y="49"/>
                    <a:pt x="2712" y="147"/>
                  </a:cubicBezTo>
                  <a:lnTo>
                    <a:pt x="1044" y="1816"/>
                  </a:lnTo>
                  <a:cubicBezTo>
                    <a:pt x="303" y="2556"/>
                    <a:pt x="0" y="3582"/>
                    <a:pt x="143" y="4563"/>
                  </a:cubicBezTo>
                  <a:cubicBezTo>
                    <a:pt x="154" y="4565"/>
                    <a:pt x="174" y="4565"/>
                    <a:pt x="201" y="4565"/>
                  </a:cubicBezTo>
                  <a:cubicBezTo>
                    <a:pt x="232" y="4565"/>
                    <a:pt x="273" y="4565"/>
                    <a:pt x="323" y="4565"/>
                  </a:cubicBezTo>
                  <a:cubicBezTo>
                    <a:pt x="706" y="4565"/>
                    <a:pt x="1607" y="4598"/>
                    <a:pt x="2560" y="5179"/>
                  </a:cubicBezTo>
                  <a:lnTo>
                    <a:pt x="2560" y="4064"/>
                  </a:lnTo>
                  <a:cubicBezTo>
                    <a:pt x="2560" y="3805"/>
                    <a:pt x="2748" y="3582"/>
                    <a:pt x="3006" y="3546"/>
                  </a:cubicBezTo>
                  <a:cubicBezTo>
                    <a:pt x="3023" y="3545"/>
                    <a:pt x="3039" y="3544"/>
                    <a:pt x="3055" y="3544"/>
                  </a:cubicBezTo>
                  <a:cubicBezTo>
                    <a:pt x="3345" y="3544"/>
                    <a:pt x="3577" y="3767"/>
                    <a:pt x="3577" y="4055"/>
                  </a:cubicBezTo>
                  <a:lnTo>
                    <a:pt x="3577" y="5179"/>
                  </a:lnTo>
                  <a:cubicBezTo>
                    <a:pt x="4513" y="4607"/>
                    <a:pt x="5382" y="4564"/>
                    <a:pt x="5776" y="4564"/>
                  </a:cubicBezTo>
                  <a:cubicBezTo>
                    <a:pt x="5845" y="4564"/>
                    <a:pt x="5900" y="4565"/>
                    <a:pt x="5938" y="4565"/>
                  </a:cubicBezTo>
                  <a:cubicBezTo>
                    <a:pt x="5960" y="4565"/>
                    <a:pt x="5976" y="4565"/>
                    <a:pt x="5986" y="4563"/>
                  </a:cubicBezTo>
                  <a:cubicBezTo>
                    <a:pt x="6138" y="3582"/>
                    <a:pt x="5834" y="2556"/>
                    <a:pt x="5085" y="1816"/>
                  </a:cubicBezTo>
                  <a:lnTo>
                    <a:pt x="3426" y="147"/>
                  </a:lnTo>
                  <a:cubicBezTo>
                    <a:pt x="3328" y="49"/>
                    <a:pt x="3198" y="0"/>
                    <a:pt x="3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17"/>
            <p:cNvSpPr/>
            <p:nvPr/>
          </p:nvSpPr>
          <p:spPr>
            <a:xfrm>
              <a:off x="2970438" y="3000075"/>
              <a:ext cx="130050" cy="101275"/>
            </a:xfrm>
            <a:custGeom>
              <a:avLst/>
              <a:gdLst/>
              <a:ahLst/>
              <a:cxnLst/>
              <a:rect l="l" t="t" r="r" b="b"/>
              <a:pathLst>
                <a:path w="5202" h="4051" extrusionOk="0">
                  <a:moveTo>
                    <a:pt x="643" y="0"/>
                  </a:moveTo>
                  <a:cubicBezTo>
                    <a:pt x="366" y="0"/>
                    <a:pt x="134" y="232"/>
                    <a:pt x="134" y="509"/>
                  </a:cubicBezTo>
                  <a:cubicBezTo>
                    <a:pt x="188" y="2561"/>
                    <a:pt x="0" y="3141"/>
                    <a:pt x="357" y="4051"/>
                  </a:cubicBezTo>
                  <a:lnTo>
                    <a:pt x="3471" y="4051"/>
                  </a:lnTo>
                  <a:lnTo>
                    <a:pt x="2311" y="2891"/>
                  </a:lnTo>
                  <a:cubicBezTo>
                    <a:pt x="2106" y="2695"/>
                    <a:pt x="2106" y="2373"/>
                    <a:pt x="2311" y="2177"/>
                  </a:cubicBezTo>
                  <a:cubicBezTo>
                    <a:pt x="2409" y="2075"/>
                    <a:pt x="2538" y="2023"/>
                    <a:pt x="2668" y="2023"/>
                  </a:cubicBezTo>
                  <a:cubicBezTo>
                    <a:pt x="2797" y="2023"/>
                    <a:pt x="2927" y="2075"/>
                    <a:pt x="3025" y="2177"/>
                  </a:cubicBezTo>
                  <a:lnTo>
                    <a:pt x="4907" y="4051"/>
                  </a:lnTo>
                  <a:lnTo>
                    <a:pt x="5201" y="4051"/>
                  </a:lnTo>
                  <a:lnTo>
                    <a:pt x="5201" y="875"/>
                  </a:lnTo>
                  <a:cubicBezTo>
                    <a:pt x="4622" y="330"/>
                    <a:pt x="3854" y="0"/>
                    <a:pt x="2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17"/>
            <p:cNvSpPr/>
            <p:nvPr/>
          </p:nvSpPr>
          <p:spPr>
            <a:xfrm>
              <a:off x="3125888" y="3000075"/>
              <a:ext cx="130050" cy="101275"/>
            </a:xfrm>
            <a:custGeom>
              <a:avLst/>
              <a:gdLst/>
              <a:ahLst/>
              <a:cxnLst/>
              <a:rect l="l" t="t" r="r" b="b"/>
              <a:pathLst>
                <a:path w="5202" h="4051" extrusionOk="0">
                  <a:moveTo>
                    <a:pt x="2195" y="0"/>
                  </a:moveTo>
                  <a:cubicBezTo>
                    <a:pt x="1347" y="0"/>
                    <a:pt x="571" y="330"/>
                    <a:pt x="0" y="875"/>
                  </a:cubicBezTo>
                  <a:lnTo>
                    <a:pt x="0" y="4051"/>
                  </a:lnTo>
                  <a:lnTo>
                    <a:pt x="295" y="4051"/>
                  </a:lnTo>
                  <a:lnTo>
                    <a:pt x="2168" y="2177"/>
                  </a:lnTo>
                  <a:cubicBezTo>
                    <a:pt x="2271" y="2075"/>
                    <a:pt x="2402" y="2023"/>
                    <a:pt x="2533" y="2023"/>
                  </a:cubicBezTo>
                  <a:cubicBezTo>
                    <a:pt x="2663" y="2023"/>
                    <a:pt x="2793" y="2075"/>
                    <a:pt x="2891" y="2177"/>
                  </a:cubicBezTo>
                  <a:cubicBezTo>
                    <a:pt x="3087" y="2373"/>
                    <a:pt x="3087" y="2695"/>
                    <a:pt x="2891" y="2891"/>
                  </a:cubicBezTo>
                  <a:lnTo>
                    <a:pt x="1731" y="4051"/>
                  </a:lnTo>
                  <a:lnTo>
                    <a:pt x="4836" y="4051"/>
                  </a:lnTo>
                  <a:cubicBezTo>
                    <a:pt x="5201" y="3141"/>
                    <a:pt x="5014" y="2561"/>
                    <a:pt x="5059" y="509"/>
                  </a:cubicBezTo>
                  <a:cubicBezTo>
                    <a:pt x="5059" y="232"/>
                    <a:pt x="4836" y="0"/>
                    <a:pt x="4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17"/>
            <p:cNvSpPr/>
            <p:nvPr/>
          </p:nvSpPr>
          <p:spPr>
            <a:xfrm>
              <a:off x="2896163" y="3126750"/>
              <a:ext cx="203425" cy="166175"/>
            </a:xfrm>
            <a:custGeom>
              <a:avLst/>
              <a:gdLst/>
              <a:ahLst/>
              <a:cxnLst/>
              <a:rect l="l" t="t" r="r" b="b"/>
              <a:pathLst>
                <a:path w="8137" h="6647" extrusionOk="0">
                  <a:moveTo>
                    <a:pt x="3355" y="1"/>
                  </a:moveTo>
                  <a:cubicBezTo>
                    <a:pt x="1544" y="1"/>
                    <a:pt x="63" y="1455"/>
                    <a:pt x="36" y="3266"/>
                  </a:cubicBezTo>
                  <a:cubicBezTo>
                    <a:pt x="1" y="5130"/>
                    <a:pt x="1535" y="6647"/>
                    <a:pt x="3409" y="6647"/>
                  </a:cubicBezTo>
                  <a:lnTo>
                    <a:pt x="8137" y="6647"/>
                  </a:lnTo>
                  <a:lnTo>
                    <a:pt x="8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17"/>
            <p:cNvSpPr/>
            <p:nvPr/>
          </p:nvSpPr>
          <p:spPr>
            <a:xfrm>
              <a:off x="3124988" y="3126750"/>
              <a:ext cx="204325" cy="166175"/>
            </a:xfrm>
            <a:custGeom>
              <a:avLst/>
              <a:gdLst/>
              <a:ahLst/>
              <a:cxnLst/>
              <a:rect l="l" t="t" r="r" b="b"/>
              <a:pathLst>
                <a:path w="8173" h="6647" extrusionOk="0">
                  <a:moveTo>
                    <a:pt x="1" y="1"/>
                  </a:moveTo>
                  <a:lnTo>
                    <a:pt x="1" y="6647"/>
                  </a:lnTo>
                  <a:lnTo>
                    <a:pt x="4809" y="6647"/>
                  </a:lnTo>
                  <a:cubicBezTo>
                    <a:pt x="6629" y="6647"/>
                    <a:pt x="8101" y="5184"/>
                    <a:pt x="8137" y="3382"/>
                  </a:cubicBezTo>
                  <a:cubicBezTo>
                    <a:pt x="8172" y="1517"/>
                    <a:pt x="6629" y="1"/>
                    <a:pt x="4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117"/>
          <p:cNvGrpSpPr/>
          <p:nvPr/>
        </p:nvGrpSpPr>
        <p:grpSpPr>
          <a:xfrm>
            <a:off x="3479163" y="2860900"/>
            <a:ext cx="432700" cy="432025"/>
            <a:chOff x="3479163" y="2860900"/>
            <a:chExt cx="432700" cy="432025"/>
          </a:xfrm>
        </p:grpSpPr>
        <p:sp>
          <p:nvSpPr>
            <p:cNvPr id="1920" name="Google Shape;1920;p117"/>
            <p:cNvSpPr/>
            <p:nvPr/>
          </p:nvSpPr>
          <p:spPr>
            <a:xfrm>
              <a:off x="3479163" y="3114925"/>
              <a:ext cx="153025" cy="178000"/>
            </a:xfrm>
            <a:custGeom>
              <a:avLst/>
              <a:gdLst/>
              <a:ahLst/>
              <a:cxnLst/>
              <a:rect l="l" t="t" r="r" b="b"/>
              <a:pathLst>
                <a:path w="6121" h="7120" extrusionOk="0">
                  <a:moveTo>
                    <a:pt x="527" y="1"/>
                  </a:moveTo>
                  <a:cubicBezTo>
                    <a:pt x="232" y="1"/>
                    <a:pt x="0" y="250"/>
                    <a:pt x="27" y="545"/>
                  </a:cubicBezTo>
                  <a:lnTo>
                    <a:pt x="527" y="6656"/>
                  </a:lnTo>
                  <a:cubicBezTo>
                    <a:pt x="553" y="6914"/>
                    <a:pt x="776" y="7120"/>
                    <a:pt x="1035" y="7120"/>
                  </a:cubicBezTo>
                  <a:lnTo>
                    <a:pt x="5085" y="7120"/>
                  </a:lnTo>
                  <a:cubicBezTo>
                    <a:pt x="5353" y="7120"/>
                    <a:pt x="5567" y="6914"/>
                    <a:pt x="5594" y="6656"/>
                  </a:cubicBezTo>
                  <a:lnTo>
                    <a:pt x="5719" y="5059"/>
                  </a:lnTo>
                  <a:lnTo>
                    <a:pt x="3604" y="5059"/>
                  </a:lnTo>
                  <a:cubicBezTo>
                    <a:pt x="3319" y="5059"/>
                    <a:pt x="3096" y="4836"/>
                    <a:pt x="3096" y="4550"/>
                  </a:cubicBezTo>
                  <a:cubicBezTo>
                    <a:pt x="3096" y="4274"/>
                    <a:pt x="3319" y="4051"/>
                    <a:pt x="3604" y="4051"/>
                  </a:cubicBezTo>
                  <a:lnTo>
                    <a:pt x="5808" y="4051"/>
                  </a:lnTo>
                  <a:lnTo>
                    <a:pt x="5888" y="3034"/>
                  </a:lnTo>
                  <a:lnTo>
                    <a:pt x="3604" y="3034"/>
                  </a:lnTo>
                  <a:cubicBezTo>
                    <a:pt x="3319" y="3034"/>
                    <a:pt x="3096" y="2811"/>
                    <a:pt x="3096" y="2525"/>
                  </a:cubicBezTo>
                  <a:cubicBezTo>
                    <a:pt x="3096" y="2249"/>
                    <a:pt x="3319" y="2026"/>
                    <a:pt x="3604" y="2026"/>
                  </a:cubicBezTo>
                  <a:lnTo>
                    <a:pt x="5977" y="2026"/>
                  </a:lnTo>
                  <a:lnTo>
                    <a:pt x="6093" y="545"/>
                  </a:lnTo>
                  <a:cubicBezTo>
                    <a:pt x="6120" y="250"/>
                    <a:pt x="5888" y="1"/>
                    <a:pt x="5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17"/>
            <p:cNvSpPr/>
            <p:nvPr/>
          </p:nvSpPr>
          <p:spPr>
            <a:xfrm>
              <a:off x="3657813" y="3089500"/>
              <a:ext cx="126475" cy="24575"/>
            </a:xfrm>
            <a:custGeom>
              <a:avLst/>
              <a:gdLst/>
              <a:ahLst/>
              <a:cxnLst/>
              <a:rect l="l" t="t" r="r" b="b"/>
              <a:pathLst>
                <a:path w="5059" h="983" extrusionOk="0">
                  <a:moveTo>
                    <a:pt x="0" y="1"/>
                  </a:moveTo>
                  <a:lnTo>
                    <a:pt x="0" y="982"/>
                  </a:lnTo>
                  <a:lnTo>
                    <a:pt x="5058" y="982"/>
                  </a:lnTo>
                  <a:lnTo>
                    <a:pt x="50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17"/>
            <p:cNvSpPr/>
            <p:nvPr/>
          </p:nvSpPr>
          <p:spPr>
            <a:xfrm>
              <a:off x="3657813" y="3037975"/>
              <a:ext cx="177100" cy="178225"/>
            </a:xfrm>
            <a:custGeom>
              <a:avLst/>
              <a:gdLst/>
              <a:ahLst/>
              <a:cxnLst/>
              <a:rect l="l" t="t" r="r" b="b"/>
              <a:pathLst>
                <a:path w="7084" h="7129" extrusionOk="0">
                  <a:moveTo>
                    <a:pt x="0" y="1"/>
                  </a:moveTo>
                  <a:lnTo>
                    <a:pt x="0" y="1054"/>
                  </a:lnTo>
                  <a:lnTo>
                    <a:pt x="5567" y="1054"/>
                  </a:lnTo>
                  <a:cubicBezTo>
                    <a:pt x="5852" y="1054"/>
                    <a:pt x="6075" y="1277"/>
                    <a:pt x="6075" y="1553"/>
                  </a:cubicBezTo>
                  <a:lnTo>
                    <a:pt x="6075" y="3552"/>
                  </a:lnTo>
                  <a:cubicBezTo>
                    <a:pt x="6075" y="3828"/>
                    <a:pt x="5852" y="4051"/>
                    <a:pt x="5567" y="4051"/>
                  </a:cubicBezTo>
                  <a:lnTo>
                    <a:pt x="0" y="4051"/>
                  </a:lnTo>
                  <a:lnTo>
                    <a:pt x="0" y="5104"/>
                  </a:lnTo>
                  <a:lnTo>
                    <a:pt x="5558" y="5104"/>
                  </a:lnTo>
                  <a:cubicBezTo>
                    <a:pt x="5817" y="5104"/>
                    <a:pt x="6040" y="5291"/>
                    <a:pt x="6075" y="5550"/>
                  </a:cubicBezTo>
                  <a:cubicBezTo>
                    <a:pt x="6102" y="5853"/>
                    <a:pt x="5870" y="6112"/>
                    <a:pt x="5567" y="6112"/>
                  </a:cubicBezTo>
                  <a:lnTo>
                    <a:pt x="0" y="6112"/>
                  </a:lnTo>
                  <a:lnTo>
                    <a:pt x="0" y="7129"/>
                  </a:lnTo>
                  <a:lnTo>
                    <a:pt x="7083" y="7129"/>
                  </a:lnTo>
                  <a:lnTo>
                    <a:pt x="7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17"/>
            <p:cNvSpPr/>
            <p:nvPr/>
          </p:nvSpPr>
          <p:spPr>
            <a:xfrm>
              <a:off x="3733638" y="2860900"/>
              <a:ext cx="101275" cy="56450"/>
            </a:xfrm>
            <a:custGeom>
              <a:avLst/>
              <a:gdLst/>
              <a:ahLst/>
              <a:cxnLst/>
              <a:rect l="l" t="t" r="r" b="b"/>
              <a:pathLst>
                <a:path w="4051" h="2258" extrusionOk="0">
                  <a:moveTo>
                    <a:pt x="509" y="1"/>
                  </a:moveTo>
                  <a:cubicBezTo>
                    <a:pt x="232" y="1"/>
                    <a:pt x="0" y="224"/>
                    <a:pt x="0" y="500"/>
                  </a:cubicBezTo>
                  <a:lnTo>
                    <a:pt x="0" y="2258"/>
                  </a:lnTo>
                  <a:lnTo>
                    <a:pt x="4050" y="2258"/>
                  </a:lnTo>
                  <a:lnTo>
                    <a:pt x="4050" y="500"/>
                  </a:lnTo>
                  <a:cubicBezTo>
                    <a:pt x="4050" y="224"/>
                    <a:pt x="3827" y="1"/>
                    <a:pt x="3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17"/>
            <p:cNvSpPr/>
            <p:nvPr/>
          </p:nvSpPr>
          <p:spPr>
            <a:xfrm>
              <a:off x="3657813" y="2942750"/>
              <a:ext cx="254050" cy="350175"/>
            </a:xfrm>
            <a:custGeom>
              <a:avLst/>
              <a:gdLst/>
              <a:ahLst/>
              <a:cxnLst/>
              <a:rect l="l" t="t" r="r" b="b"/>
              <a:pathLst>
                <a:path w="10162" h="14007" extrusionOk="0">
                  <a:moveTo>
                    <a:pt x="1570" y="1"/>
                  </a:moveTo>
                  <a:lnTo>
                    <a:pt x="223" y="893"/>
                  </a:lnTo>
                  <a:cubicBezTo>
                    <a:pt x="80" y="991"/>
                    <a:pt x="0" y="1143"/>
                    <a:pt x="0" y="1312"/>
                  </a:cubicBezTo>
                  <a:lnTo>
                    <a:pt x="0" y="2802"/>
                  </a:lnTo>
                  <a:lnTo>
                    <a:pt x="7592" y="2802"/>
                  </a:lnTo>
                  <a:cubicBezTo>
                    <a:pt x="7877" y="2802"/>
                    <a:pt x="8100" y="3025"/>
                    <a:pt x="8100" y="3310"/>
                  </a:cubicBezTo>
                  <a:lnTo>
                    <a:pt x="8100" y="11437"/>
                  </a:lnTo>
                  <a:cubicBezTo>
                    <a:pt x="8100" y="11723"/>
                    <a:pt x="7877" y="11946"/>
                    <a:pt x="7592" y="11946"/>
                  </a:cubicBezTo>
                  <a:lnTo>
                    <a:pt x="0" y="11946"/>
                  </a:lnTo>
                  <a:lnTo>
                    <a:pt x="0" y="13498"/>
                  </a:lnTo>
                  <a:cubicBezTo>
                    <a:pt x="0" y="13784"/>
                    <a:pt x="223" y="14007"/>
                    <a:pt x="509" y="14007"/>
                  </a:cubicBezTo>
                  <a:lnTo>
                    <a:pt x="9653" y="14007"/>
                  </a:lnTo>
                  <a:cubicBezTo>
                    <a:pt x="9929" y="14007"/>
                    <a:pt x="10161" y="13784"/>
                    <a:pt x="10161" y="13498"/>
                  </a:cubicBezTo>
                  <a:lnTo>
                    <a:pt x="10161" y="1312"/>
                  </a:lnTo>
                  <a:cubicBezTo>
                    <a:pt x="10161" y="1143"/>
                    <a:pt x="10072" y="982"/>
                    <a:pt x="9929" y="893"/>
                  </a:cubicBezTo>
                  <a:lnTo>
                    <a:pt x="8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5" name="Google Shape;1925;p117"/>
          <p:cNvGrpSpPr/>
          <p:nvPr/>
        </p:nvGrpSpPr>
        <p:grpSpPr>
          <a:xfrm>
            <a:off x="4062138" y="2860900"/>
            <a:ext cx="432925" cy="432025"/>
            <a:chOff x="4062138" y="2860900"/>
            <a:chExt cx="432925" cy="432025"/>
          </a:xfrm>
        </p:grpSpPr>
        <p:sp>
          <p:nvSpPr>
            <p:cNvPr id="1926" name="Google Shape;1926;p117"/>
            <p:cNvSpPr/>
            <p:nvPr/>
          </p:nvSpPr>
          <p:spPr>
            <a:xfrm>
              <a:off x="4118438" y="2924800"/>
              <a:ext cx="175675" cy="167400"/>
            </a:xfrm>
            <a:custGeom>
              <a:avLst/>
              <a:gdLst/>
              <a:ahLst/>
              <a:cxnLst/>
              <a:rect l="l" t="t" r="r" b="b"/>
              <a:pathLst>
                <a:path w="7027" h="6696" extrusionOk="0">
                  <a:moveTo>
                    <a:pt x="6407" y="1"/>
                  </a:moveTo>
                  <a:cubicBezTo>
                    <a:pt x="2867" y="1"/>
                    <a:pt x="0" y="3069"/>
                    <a:pt x="363" y="6696"/>
                  </a:cubicBezTo>
                  <a:cubicBezTo>
                    <a:pt x="666" y="6250"/>
                    <a:pt x="934" y="6045"/>
                    <a:pt x="1362" y="5607"/>
                  </a:cubicBezTo>
                  <a:cubicBezTo>
                    <a:pt x="1585" y="3217"/>
                    <a:pt x="3503" y="1263"/>
                    <a:pt x="5938" y="1031"/>
                  </a:cubicBezTo>
                  <a:cubicBezTo>
                    <a:pt x="6385" y="594"/>
                    <a:pt x="6590" y="335"/>
                    <a:pt x="7027" y="32"/>
                  </a:cubicBezTo>
                  <a:cubicBezTo>
                    <a:pt x="6818" y="11"/>
                    <a:pt x="6612" y="1"/>
                    <a:pt x="6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17"/>
            <p:cNvSpPr/>
            <p:nvPr/>
          </p:nvSpPr>
          <p:spPr>
            <a:xfrm>
              <a:off x="4263538" y="3061625"/>
              <a:ext cx="175700" cy="167400"/>
            </a:xfrm>
            <a:custGeom>
              <a:avLst/>
              <a:gdLst/>
              <a:ahLst/>
              <a:cxnLst/>
              <a:rect l="l" t="t" r="r" b="b"/>
              <a:pathLst>
                <a:path w="7028" h="6696" extrusionOk="0">
                  <a:moveTo>
                    <a:pt x="6665" y="1"/>
                  </a:moveTo>
                  <a:lnTo>
                    <a:pt x="6665" y="1"/>
                  </a:lnTo>
                  <a:cubicBezTo>
                    <a:pt x="6361" y="438"/>
                    <a:pt x="6094" y="643"/>
                    <a:pt x="5666" y="1089"/>
                  </a:cubicBezTo>
                  <a:cubicBezTo>
                    <a:pt x="5434" y="3507"/>
                    <a:pt x="3498" y="5433"/>
                    <a:pt x="1089" y="5665"/>
                  </a:cubicBezTo>
                  <a:cubicBezTo>
                    <a:pt x="643" y="6094"/>
                    <a:pt x="438" y="6361"/>
                    <a:pt x="1" y="6665"/>
                  </a:cubicBezTo>
                  <a:cubicBezTo>
                    <a:pt x="209" y="6685"/>
                    <a:pt x="415" y="6696"/>
                    <a:pt x="620" y="6696"/>
                  </a:cubicBezTo>
                  <a:cubicBezTo>
                    <a:pt x="4182" y="6696"/>
                    <a:pt x="7027" y="3603"/>
                    <a:pt x="6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17"/>
            <p:cNvSpPr/>
            <p:nvPr/>
          </p:nvSpPr>
          <p:spPr>
            <a:xfrm>
              <a:off x="4062138" y="2860900"/>
              <a:ext cx="432925" cy="432025"/>
            </a:xfrm>
            <a:custGeom>
              <a:avLst/>
              <a:gdLst/>
              <a:ahLst/>
              <a:cxnLst/>
              <a:rect l="l" t="t" r="r" b="b"/>
              <a:pathLst>
                <a:path w="17317" h="17281" extrusionOk="0">
                  <a:moveTo>
                    <a:pt x="8672" y="1018"/>
                  </a:moveTo>
                  <a:cubicBezTo>
                    <a:pt x="9975" y="1018"/>
                    <a:pt x="11277" y="1348"/>
                    <a:pt x="12446" y="2017"/>
                  </a:cubicBezTo>
                  <a:cubicBezTo>
                    <a:pt x="13811" y="2356"/>
                    <a:pt x="14935" y="3435"/>
                    <a:pt x="15292" y="4854"/>
                  </a:cubicBezTo>
                  <a:cubicBezTo>
                    <a:pt x="15943" y="5987"/>
                    <a:pt x="16291" y="7280"/>
                    <a:pt x="16300" y="8627"/>
                  </a:cubicBezTo>
                  <a:cubicBezTo>
                    <a:pt x="16300" y="12865"/>
                    <a:pt x="12883" y="16255"/>
                    <a:pt x="8663" y="16255"/>
                  </a:cubicBezTo>
                  <a:cubicBezTo>
                    <a:pt x="7361" y="16255"/>
                    <a:pt x="6058" y="15925"/>
                    <a:pt x="4890" y="15265"/>
                  </a:cubicBezTo>
                  <a:cubicBezTo>
                    <a:pt x="3516" y="14926"/>
                    <a:pt x="2410" y="13846"/>
                    <a:pt x="2053" y="12445"/>
                  </a:cubicBezTo>
                  <a:cubicBezTo>
                    <a:pt x="1402" y="11313"/>
                    <a:pt x="1045" y="10028"/>
                    <a:pt x="1036" y="8690"/>
                  </a:cubicBezTo>
                  <a:cubicBezTo>
                    <a:pt x="1009" y="4425"/>
                    <a:pt x="4461" y="1018"/>
                    <a:pt x="8672" y="1018"/>
                  </a:cubicBezTo>
                  <a:close/>
                  <a:moveTo>
                    <a:pt x="8663" y="1"/>
                  </a:moveTo>
                  <a:cubicBezTo>
                    <a:pt x="3882" y="1"/>
                    <a:pt x="1" y="3890"/>
                    <a:pt x="28" y="8699"/>
                  </a:cubicBezTo>
                  <a:cubicBezTo>
                    <a:pt x="54" y="13454"/>
                    <a:pt x="3917" y="17281"/>
                    <a:pt x="8663" y="17281"/>
                  </a:cubicBezTo>
                  <a:lnTo>
                    <a:pt x="8717" y="17281"/>
                  </a:lnTo>
                  <a:cubicBezTo>
                    <a:pt x="13472" y="17254"/>
                    <a:pt x="17317" y="13391"/>
                    <a:pt x="17308" y="8627"/>
                  </a:cubicBezTo>
                  <a:cubicBezTo>
                    <a:pt x="17299" y="3863"/>
                    <a:pt x="13436" y="1"/>
                    <a:pt x="8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17"/>
            <p:cNvSpPr/>
            <p:nvPr/>
          </p:nvSpPr>
          <p:spPr>
            <a:xfrm>
              <a:off x="4128613" y="3034875"/>
              <a:ext cx="192275" cy="185175"/>
            </a:xfrm>
            <a:custGeom>
              <a:avLst/>
              <a:gdLst/>
              <a:ahLst/>
              <a:cxnLst/>
              <a:rect l="l" t="t" r="r" b="b"/>
              <a:pathLst>
                <a:path w="7691" h="7407" extrusionOk="0">
                  <a:moveTo>
                    <a:pt x="3596" y="0"/>
                  </a:moveTo>
                  <a:lnTo>
                    <a:pt x="1133" y="2462"/>
                  </a:lnTo>
                  <a:cubicBezTo>
                    <a:pt x="0" y="3586"/>
                    <a:pt x="0" y="5433"/>
                    <a:pt x="1133" y="6557"/>
                  </a:cubicBezTo>
                  <a:cubicBezTo>
                    <a:pt x="1700" y="7123"/>
                    <a:pt x="2440" y="7407"/>
                    <a:pt x="3181" y="7407"/>
                  </a:cubicBezTo>
                  <a:cubicBezTo>
                    <a:pt x="3921" y="7407"/>
                    <a:pt x="4662" y="7123"/>
                    <a:pt x="5228" y="6557"/>
                  </a:cubicBezTo>
                  <a:lnTo>
                    <a:pt x="7690" y="4095"/>
                  </a:lnTo>
                  <a:lnTo>
                    <a:pt x="35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17"/>
            <p:cNvSpPr/>
            <p:nvPr/>
          </p:nvSpPr>
          <p:spPr>
            <a:xfrm>
              <a:off x="4236338" y="2933550"/>
              <a:ext cx="192725" cy="185875"/>
            </a:xfrm>
            <a:custGeom>
              <a:avLst/>
              <a:gdLst/>
              <a:ahLst/>
              <a:cxnLst/>
              <a:rect l="l" t="t" r="r" b="b"/>
              <a:pathLst>
                <a:path w="7709" h="7435" extrusionOk="0">
                  <a:moveTo>
                    <a:pt x="4528" y="1"/>
                  </a:moveTo>
                  <a:cubicBezTo>
                    <a:pt x="3787" y="1"/>
                    <a:pt x="3047" y="284"/>
                    <a:pt x="2480" y="850"/>
                  </a:cubicBezTo>
                  <a:lnTo>
                    <a:pt x="0" y="3330"/>
                  </a:lnTo>
                  <a:lnTo>
                    <a:pt x="4095" y="7434"/>
                  </a:lnTo>
                  <a:lnTo>
                    <a:pt x="6575" y="4954"/>
                  </a:lnTo>
                  <a:cubicBezTo>
                    <a:pt x="7708" y="3821"/>
                    <a:pt x="7708" y="1983"/>
                    <a:pt x="6575" y="850"/>
                  </a:cubicBezTo>
                  <a:cubicBezTo>
                    <a:pt x="6009" y="284"/>
                    <a:pt x="5268" y="1"/>
                    <a:pt x="45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117"/>
          <p:cNvGrpSpPr/>
          <p:nvPr/>
        </p:nvGrpSpPr>
        <p:grpSpPr>
          <a:xfrm>
            <a:off x="4635988" y="2860875"/>
            <a:ext cx="451875" cy="432000"/>
            <a:chOff x="4635988" y="2860875"/>
            <a:chExt cx="451875" cy="432000"/>
          </a:xfrm>
        </p:grpSpPr>
        <p:sp>
          <p:nvSpPr>
            <p:cNvPr id="1932" name="Google Shape;1932;p117"/>
            <p:cNvSpPr/>
            <p:nvPr/>
          </p:nvSpPr>
          <p:spPr>
            <a:xfrm>
              <a:off x="4635988" y="2860875"/>
              <a:ext cx="208125" cy="198100"/>
            </a:xfrm>
            <a:custGeom>
              <a:avLst/>
              <a:gdLst/>
              <a:ahLst/>
              <a:cxnLst/>
              <a:rect l="l" t="t" r="r" b="b"/>
              <a:pathLst>
                <a:path w="8325" h="7924" extrusionOk="0">
                  <a:moveTo>
                    <a:pt x="4444" y="1"/>
                  </a:moveTo>
                  <a:cubicBezTo>
                    <a:pt x="3408" y="1"/>
                    <a:pt x="2373" y="395"/>
                    <a:pt x="1580" y="1188"/>
                  </a:cubicBezTo>
                  <a:cubicBezTo>
                    <a:pt x="1" y="2767"/>
                    <a:pt x="1" y="5336"/>
                    <a:pt x="1580" y="6915"/>
                  </a:cubicBezTo>
                  <a:lnTo>
                    <a:pt x="2588" y="7924"/>
                  </a:lnTo>
                  <a:lnTo>
                    <a:pt x="8324" y="2196"/>
                  </a:lnTo>
                  <a:lnTo>
                    <a:pt x="7316" y="1188"/>
                  </a:lnTo>
                  <a:cubicBezTo>
                    <a:pt x="6521" y="398"/>
                    <a:pt x="5482" y="1"/>
                    <a:pt x="44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17"/>
            <p:cNvSpPr/>
            <p:nvPr/>
          </p:nvSpPr>
          <p:spPr>
            <a:xfrm>
              <a:off x="4879763" y="3094850"/>
              <a:ext cx="207875" cy="198025"/>
            </a:xfrm>
            <a:custGeom>
              <a:avLst/>
              <a:gdLst/>
              <a:ahLst/>
              <a:cxnLst/>
              <a:rect l="l" t="t" r="r" b="b"/>
              <a:pathLst>
                <a:path w="8315" h="7921" extrusionOk="0">
                  <a:moveTo>
                    <a:pt x="5728" y="1"/>
                  </a:moveTo>
                  <a:lnTo>
                    <a:pt x="0" y="5728"/>
                  </a:lnTo>
                  <a:lnTo>
                    <a:pt x="1009" y="6736"/>
                  </a:lnTo>
                  <a:cubicBezTo>
                    <a:pt x="1798" y="7526"/>
                    <a:pt x="2835" y="7920"/>
                    <a:pt x="3872" y="7920"/>
                  </a:cubicBezTo>
                  <a:cubicBezTo>
                    <a:pt x="4909" y="7920"/>
                    <a:pt x="5946" y="7526"/>
                    <a:pt x="6736" y="6736"/>
                  </a:cubicBezTo>
                  <a:cubicBezTo>
                    <a:pt x="8315" y="5157"/>
                    <a:pt x="8315" y="2588"/>
                    <a:pt x="6736" y="1009"/>
                  </a:cubicBezTo>
                  <a:lnTo>
                    <a:pt x="57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17"/>
            <p:cNvSpPr/>
            <p:nvPr/>
          </p:nvSpPr>
          <p:spPr>
            <a:xfrm>
              <a:off x="4635988" y="2860950"/>
              <a:ext cx="451875" cy="431925"/>
            </a:xfrm>
            <a:custGeom>
              <a:avLst/>
              <a:gdLst/>
              <a:ahLst/>
              <a:cxnLst/>
              <a:rect l="l" t="t" r="r" b="b"/>
              <a:pathLst>
                <a:path w="18075" h="17277" extrusionOk="0">
                  <a:moveTo>
                    <a:pt x="9038" y="5980"/>
                  </a:moveTo>
                  <a:cubicBezTo>
                    <a:pt x="9167" y="5980"/>
                    <a:pt x="9297" y="6029"/>
                    <a:pt x="9395" y="6127"/>
                  </a:cubicBezTo>
                  <a:cubicBezTo>
                    <a:pt x="9591" y="6333"/>
                    <a:pt x="9591" y="6654"/>
                    <a:pt x="9395" y="6850"/>
                  </a:cubicBezTo>
                  <a:cubicBezTo>
                    <a:pt x="9297" y="6948"/>
                    <a:pt x="9167" y="6997"/>
                    <a:pt x="9038" y="6997"/>
                  </a:cubicBezTo>
                  <a:cubicBezTo>
                    <a:pt x="8908" y="6997"/>
                    <a:pt x="8779" y="6948"/>
                    <a:pt x="8681" y="6850"/>
                  </a:cubicBezTo>
                  <a:cubicBezTo>
                    <a:pt x="8485" y="6654"/>
                    <a:pt x="8485" y="6333"/>
                    <a:pt x="8681" y="6127"/>
                  </a:cubicBezTo>
                  <a:cubicBezTo>
                    <a:pt x="8779" y="6029"/>
                    <a:pt x="8908" y="5980"/>
                    <a:pt x="9038" y="5980"/>
                  </a:cubicBezTo>
                  <a:close/>
                  <a:moveTo>
                    <a:pt x="11187" y="8130"/>
                  </a:moveTo>
                  <a:cubicBezTo>
                    <a:pt x="11317" y="8130"/>
                    <a:pt x="11446" y="8179"/>
                    <a:pt x="11545" y="8277"/>
                  </a:cubicBezTo>
                  <a:cubicBezTo>
                    <a:pt x="11741" y="8474"/>
                    <a:pt x="11741" y="8795"/>
                    <a:pt x="11545" y="8991"/>
                  </a:cubicBezTo>
                  <a:cubicBezTo>
                    <a:pt x="11446" y="9089"/>
                    <a:pt x="11317" y="9138"/>
                    <a:pt x="11187" y="9138"/>
                  </a:cubicBezTo>
                  <a:cubicBezTo>
                    <a:pt x="11056" y="9138"/>
                    <a:pt x="10925" y="9089"/>
                    <a:pt x="10822" y="8991"/>
                  </a:cubicBezTo>
                  <a:cubicBezTo>
                    <a:pt x="10626" y="8795"/>
                    <a:pt x="10626" y="8474"/>
                    <a:pt x="10822" y="8277"/>
                  </a:cubicBezTo>
                  <a:cubicBezTo>
                    <a:pt x="10925" y="8179"/>
                    <a:pt x="11056" y="8130"/>
                    <a:pt x="11187" y="8130"/>
                  </a:cubicBezTo>
                  <a:close/>
                  <a:moveTo>
                    <a:pt x="9020" y="8130"/>
                  </a:moveTo>
                  <a:cubicBezTo>
                    <a:pt x="9149" y="8130"/>
                    <a:pt x="9279" y="8179"/>
                    <a:pt x="9377" y="8277"/>
                  </a:cubicBezTo>
                  <a:cubicBezTo>
                    <a:pt x="9573" y="8474"/>
                    <a:pt x="9573" y="8795"/>
                    <a:pt x="9377" y="8991"/>
                  </a:cubicBezTo>
                  <a:cubicBezTo>
                    <a:pt x="9279" y="9094"/>
                    <a:pt x="9149" y="9145"/>
                    <a:pt x="9020" y="9145"/>
                  </a:cubicBezTo>
                  <a:cubicBezTo>
                    <a:pt x="8891" y="9145"/>
                    <a:pt x="8761" y="9094"/>
                    <a:pt x="8663" y="8991"/>
                  </a:cubicBezTo>
                  <a:cubicBezTo>
                    <a:pt x="8467" y="8795"/>
                    <a:pt x="8467" y="8474"/>
                    <a:pt x="8663" y="8277"/>
                  </a:cubicBezTo>
                  <a:cubicBezTo>
                    <a:pt x="8761" y="8179"/>
                    <a:pt x="8891" y="8130"/>
                    <a:pt x="9020" y="8130"/>
                  </a:cubicBezTo>
                  <a:close/>
                  <a:moveTo>
                    <a:pt x="6888" y="8130"/>
                  </a:moveTo>
                  <a:cubicBezTo>
                    <a:pt x="7017" y="8130"/>
                    <a:pt x="7147" y="8179"/>
                    <a:pt x="7245" y="8277"/>
                  </a:cubicBezTo>
                  <a:cubicBezTo>
                    <a:pt x="7441" y="8474"/>
                    <a:pt x="7441" y="8795"/>
                    <a:pt x="7245" y="9000"/>
                  </a:cubicBezTo>
                  <a:cubicBezTo>
                    <a:pt x="7147" y="9098"/>
                    <a:pt x="7017" y="9147"/>
                    <a:pt x="6888" y="9147"/>
                  </a:cubicBezTo>
                  <a:cubicBezTo>
                    <a:pt x="6758" y="9147"/>
                    <a:pt x="6629" y="9098"/>
                    <a:pt x="6531" y="9000"/>
                  </a:cubicBezTo>
                  <a:cubicBezTo>
                    <a:pt x="6335" y="8795"/>
                    <a:pt x="6335" y="8474"/>
                    <a:pt x="6531" y="8277"/>
                  </a:cubicBezTo>
                  <a:cubicBezTo>
                    <a:pt x="6629" y="8179"/>
                    <a:pt x="6758" y="8130"/>
                    <a:pt x="6888" y="8130"/>
                  </a:cubicBezTo>
                  <a:close/>
                  <a:moveTo>
                    <a:pt x="9038" y="10280"/>
                  </a:moveTo>
                  <a:cubicBezTo>
                    <a:pt x="9167" y="10280"/>
                    <a:pt x="9297" y="10329"/>
                    <a:pt x="9395" y="10427"/>
                  </a:cubicBezTo>
                  <a:cubicBezTo>
                    <a:pt x="9591" y="10624"/>
                    <a:pt x="9591" y="10945"/>
                    <a:pt x="9395" y="11141"/>
                  </a:cubicBezTo>
                  <a:cubicBezTo>
                    <a:pt x="9297" y="11239"/>
                    <a:pt x="9167" y="11288"/>
                    <a:pt x="9038" y="11288"/>
                  </a:cubicBezTo>
                  <a:cubicBezTo>
                    <a:pt x="8908" y="11288"/>
                    <a:pt x="8779" y="11239"/>
                    <a:pt x="8681" y="11141"/>
                  </a:cubicBezTo>
                  <a:cubicBezTo>
                    <a:pt x="8485" y="10945"/>
                    <a:pt x="8485" y="10624"/>
                    <a:pt x="8681" y="10427"/>
                  </a:cubicBezTo>
                  <a:cubicBezTo>
                    <a:pt x="8779" y="10329"/>
                    <a:pt x="8908" y="10280"/>
                    <a:pt x="9038" y="10280"/>
                  </a:cubicBezTo>
                  <a:close/>
                  <a:moveTo>
                    <a:pt x="13623" y="1"/>
                  </a:moveTo>
                  <a:cubicBezTo>
                    <a:pt x="12586" y="1"/>
                    <a:pt x="11549" y="396"/>
                    <a:pt x="10760" y="1185"/>
                  </a:cubicBezTo>
                  <a:lnTo>
                    <a:pt x="1580" y="10356"/>
                  </a:lnTo>
                  <a:cubicBezTo>
                    <a:pt x="1" y="11944"/>
                    <a:pt x="1" y="14504"/>
                    <a:pt x="1580" y="16092"/>
                  </a:cubicBezTo>
                  <a:cubicBezTo>
                    <a:pt x="2369" y="16882"/>
                    <a:pt x="3409" y="17276"/>
                    <a:pt x="4448" y="17276"/>
                  </a:cubicBezTo>
                  <a:cubicBezTo>
                    <a:pt x="5487" y="17276"/>
                    <a:pt x="6527" y="16882"/>
                    <a:pt x="7316" y="16092"/>
                  </a:cubicBezTo>
                  <a:lnTo>
                    <a:pt x="16487" y="6912"/>
                  </a:lnTo>
                  <a:cubicBezTo>
                    <a:pt x="18075" y="5333"/>
                    <a:pt x="18075" y="2764"/>
                    <a:pt x="16487" y="1185"/>
                  </a:cubicBezTo>
                  <a:cubicBezTo>
                    <a:pt x="15697" y="396"/>
                    <a:pt x="14660" y="1"/>
                    <a:pt x="13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5" name="Google Shape;1935;p117"/>
          <p:cNvGrpSpPr/>
          <p:nvPr/>
        </p:nvGrpSpPr>
        <p:grpSpPr>
          <a:xfrm>
            <a:off x="5252663" y="2860900"/>
            <a:ext cx="369350" cy="431950"/>
            <a:chOff x="5252663" y="2860900"/>
            <a:chExt cx="369350" cy="431950"/>
          </a:xfrm>
        </p:grpSpPr>
        <p:sp>
          <p:nvSpPr>
            <p:cNvPr id="1936" name="Google Shape;1936;p117"/>
            <p:cNvSpPr/>
            <p:nvPr/>
          </p:nvSpPr>
          <p:spPr>
            <a:xfrm>
              <a:off x="5448713" y="2860900"/>
              <a:ext cx="164150" cy="145450"/>
            </a:xfrm>
            <a:custGeom>
              <a:avLst/>
              <a:gdLst/>
              <a:ahLst/>
              <a:cxnLst/>
              <a:rect l="l" t="t" r="r" b="b"/>
              <a:pathLst>
                <a:path w="6566" h="5818" extrusionOk="0">
                  <a:moveTo>
                    <a:pt x="4224" y="0"/>
                  </a:moveTo>
                  <a:cubicBezTo>
                    <a:pt x="4123" y="0"/>
                    <a:pt x="4020" y="9"/>
                    <a:pt x="3916" y="27"/>
                  </a:cubicBezTo>
                  <a:cubicBezTo>
                    <a:pt x="2963" y="197"/>
                    <a:pt x="2330" y="1105"/>
                    <a:pt x="2506" y="2049"/>
                  </a:cubicBezTo>
                  <a:lnTo>
                    <a:pt x="2506" y="2049"/>
                  </a:lnTo>
                  <a:lnTo>
                    <a:pt x="2400" y="1482"/>
                  </a:lnTo>
                  <a:cubicBezTo>
                    <a:pt x="2296" y="915"/>
                    <a:pt x="1806" y="519"/>
                    <a:pt x="1251" y="519"/>
                  </a:cubicBezTo>
                  <a:cubicBezTo>
                    <a:pt x="1185" y="519"/>
                    <a:pt x="1119" y="525"/>
                    <a:pt x="1053" y="536"/>
                  </a:cubicBezTo>
                  <a:cubicBezTo>
                    <a:pt x="419" y="652"/>
                    <a:pt x="0" y="1259"/>
                    <a:pt x="107" y="1883"/>
                  </a:cubicBezTo>
                  <a:lnTo>
                    <a:pt x="277" y="2793"/>
                  </a:lnTo>
                  <a:cubicBezTo>
                    <a:pt x="321" y="2791"/>
                    <a:pt x="366" y="2791"/>
                    <a:pt x="410" y="2791"/>
                  </a:cubicBezTo>
                  <a:cubicBezTo>
                    <a:pt x="2262" y="2791"/>
                    <a:pt x="4020" y="4049"/>
                    <a:pt x="4603" y="5817"/>
                  </a:cubicBezTo>
                  <a:lnTo>
                    <a:pt x="5513" y="5648"/>
                  </a:lnTo>
                  <a:cubicBezTo>
                    <a:pt x="6147" y="5541"/>
                    <a:pt x="6566" y="4934"/>
                    <a:pt x="6450" y="4301"/>
                  </a:cubicBezTo>
                  <a:cubicBezTo>
                    <a:pt x="6355" y="3738"/>
                    <a:pt x="5866" y="3345"/>
                    <a:pt x="5314" y="3345"/>
                  </a:cubicBezTo>
                  <a:cubicBezTo>
                    <a:pt x="5245" y="3345"/>
                    <a:pt x="5174" y="3351"/>
                    <a:pt x="5103" y="3364"/>
                  </a:cubicBezTo>
                  <a:lnTo>
                    <a:pt x="4532" y="3462"/>
                  </a:lnTo>
                  <a:cubicBezTo>
                    <a:pt x="5478" y="3293"/>
                    <a:pt x="6111" y="2383"/>
                    <a:pt x="5941" y="1437"/>
                  </a:cubicBezTo>
                  <a:cubicBezTo>
                    <a:pt x="5790" y="595"/>
                    <a:pt x="5052" y="0"/>
                    <a:pt x="4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17"/>
            <p:cNvSpPr/>
            <p:nvPr/>
          </p:nvSpPr>
          <p:spPr>
            <a:xfrm>
              <a:off x="5252663" y="2958575"/>
              <a:ext cx="288625" cy="334275"/>
            </a:xfrm>
            <a:custGeom>
              <a:avLst/>
              <a:gdLst/>
              <a:ahLst/>
              <a:cxnLst/>
              <a:rect l="l" t="t" r="r" b="b"/>
              <a:pathLst>
                <a:path w="11545" h="13371" extrusionOk="0">
                  <a:moveTo>
                    <a:pt x="8111" y="0"/>
                  </a:moveTo>
                  <a:cubicBezTo>
                    <a:pt x="7835" y="0"/>
                    <a:pt x="7554" y="35"/>
                    <a:pt x="7271" y="108"/>
                  </a:cubicBezTo>
                  <a:cubicBezTo>
                    <a:pt x="5826" y="483"/>
                    <a:pt x="4675" y="1723"/>
                    <a:pt x="3828" y="2945"/>
                  </a:cubicBezTo>
                  <a:lnTo>
                    <a:pt x="6031" y="4479"/>
                  </a:lnTo>
                  <a:cubicBezTo>
                    <a:pt x="6254" y="4640"/>
                    <a:pt x="6317" y="4961"/>
                    <a:pt x="6156" y="5184"/>
                  </a:cubicBezTo>
                  <a:cubicBezTo>
                    <a:pt x="6056" y="5328"/>
                    <a:pt x="5895" y="5403"/>
                    <a:pt x="5733" y="5403"/>
                  </a:cubicBezTo>
                  <a:cubicBezTo>
                    <a:pt x="5634" y="5403"/>
                    <a:pt x="5536" y="5375"/>
                    <a:pt x="5451" y="5318"/>
                  </a:cubicBezTo>
                  <a:lnTo>
                    <a:pt x="3274" y="3801"/>
                  </a:lnTo>
                  <a:cubicBezTo>
                    <a:pt x="2704" y="4729"/>
                    <a:pt x="2168" y="5773"/>
                    <a:pt x="1731" y="6799"/>
                  </a:cubicBezTo>
                  <a:lnTo>
                    <a:pt x="3533" y="8057"/>
                  </a:lnTo>
                  <a:cubicBezTo>
                    <a:pt x="3765" y="8217"/>
                    <a:pt x="3828" y="8530"/>
                    <a:pt x="3667" y="8761"/>
                  </a:cubicBezTo>
                  <a:cubicBezTo>
                    <a:pt x="3569" y="8904"/>
                    <a:pt x="3410" y="8979"/>
                    <a:pt x="3251" y="8979"/>
                  </a:cubicBezTo>
                  <a:cubicBezTo>
                    <a:pt x="3150" y="8979"/>
                    <a:pt x="3049" y="8949"/>
                    <a:pt x="2962" y="8886"/>
                  </a:cubicBezTo>
                  <a:lnTo>
                    <a:pt x="1356" y="7771"/>
                  </a:lnTo>
                  <a:cubicBezTo>
                    <a:pt x="794" y="9324"/>
                    <a:pt x="0" y="12160"/>
                    <a:pt x="1348" y="13097"/>
                  </a:cubicBezTo>
                  <a:cubicBezTo>
                    <a:pt x="1624" y="13289"/>
                    <a:pt x="1941" y="13371"/>
                    <a:pt x="2281" y="13371"/>
                  </a:cubicBezTo>
                  <a:cubicBezTo>
                    <a:pt x="3421" y="13371"/>
                    <a:pt x="4807" y="12455"/>
                    <a:pt x="5701" y="11768"/>
                  </a:cubicBezTo>
                  <a:cubicBezTo>
                    <a:pt x="5647" y="11393"/>
                    <a:pt x="5683" y="11304"/>
                    <a:pt x="5674" y="8307"/>
                  </a:cubicBezTo>
                  <a:cubicBezTo>
                    <a:pt x="5674" y="6486"/>
                    <a:pt x="7171" y="5272"/>
                    <a:pt x="8735" y="5272"/>
                  </a:cubicBezTo>
                  <a:cubicBezTo>
                    <a:pt x="9439" y="5272"/>
                    <a:pt x="10158" y="5519"/>
                    <a:pt x="10759" y="6067"/>
                  </a:cubicBezTo>
                  <a:cubicBezTo>
                    <a:pt x="10875" y="5835"/>
                    <a:pt x="10982" y="5612"/>
                    <a:pt x="11071" y="5398"/>
                  </a:cubicBezTo>
                  <a:lnTo>
                    <a:pt x="8368" y="3516"/>
                  </a:lnTo>
                  <a:cubicBezTo>
                    <a:pt x="8145" y="3355"/>
                    <a:pt x="8083" y="3043"/>
                    <a:pt x="8244" y="2811"/>
                  </a:cubicBezTo>
                  <a:cubicBezTo>
                    <a:pt x="8342" y="2669"/>
                    <a:pt x="8500" y="2594"/>
                    <a:pt x="8660" y="2594"/>
                  </a:cubicBezTo>
                  <a:cubicBezTo>
                    <a:pt x="8761" y="2594"/>
                    <a:pt x="8862" y="2624"/>
                    <a:pt x="8948" y="2686"/>
                  </a:cubicBezTo>
                  <a:lnTo>
                    <a:pt x="11402" y="4390"/>
                  </a:lnTo>
                  <a:cubicBezTo>
                    <a:pt x="11526" y="3828"/>
                    <a:pt x="11544" y="3293"/>
                    <a:pt x="11455" y="2793"/>
                  </a:cubicBezTo>
                  <a:cubicBezTo>
                    <a:pt x="11180" y="1220"/>
                    <a:pt x="9748" y="0"/>
                    <a:pt x="8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17"/>
            <p:cNvSpPr/>
            <p:nvPr/>
          </p:nvSpPr>
          <p:spPr>
            <a:xfrm>
              <a:off x="5531663" y="3166250"/>
              <a:ext cx="90350" cy="126600"/>
            </a:xfrm>
            <a:custGeom>
              <a:avLst/>
              <a:gdLst/>
              <a:ahLst/>
              <a:cxnLst/>
              <a:rect l="l" t="t" r="r" b="b"/>
              <a:pathLst>
                <a:path w="3614" h="5064" extrusionOk="0">
                  <a:moveTo>
                    <a:pt x="1092" y="1"/>
                  </a:moveTo>
                  <a:cubicBezTo>
                    <a:pt x="924" y="1"/>
                    <a:pt x="753" y="18"/>
                    <a:pt x="581" y="53"/>
                  </a:cubicBezTo>
                  <a:lnTo>
                    <a:pt x="581" y="3042"/>
                  </a:lnTo>
                  <a:cubicBezTo>
                    <a:pt x="581" y="3702"/>
                    <a:pt x="366" y="4317"/>
                    <a:pt x="1" y="4817"/>
                  </a:cubicBezTo>
                  <a:cubicBezTo>
                    <a:pt x="355" y="4985"/>
                    <a:pt x="722" y="5063"/>
                    <a:pt x="1080" y="5063"/>
                  </a:cubicBezTo>
                  <a:cubicBezTo>
                    <a:pt x="2407" y="5063"/>
                    <a:pt x="3614" y="3995"/>
                    <a:pt x="3614" y="2533"/>
                  </a:cubicBezTo>
                  <a:cubicBezTo>
                    <a:pt x="3614" y="1111"/>
                    <a:pt x="2454"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17"/>
            <p:cNvSpPr/>
            <p:nvPr/>
          </p:nvSpPr>
          <p:spPr>
            <a:xfrm>
              <a:off x="5419488" y="3115600"/>
              <a:ext cx="101500" cy="76075"/>
            </a:xfrm>
            <a:custGeom>
              <a:avLst/>
              <a:gdLst/>
              <a:ahLst/>
              <a:cxnLst/>
              <a:rect l="l" t="t" r="r" b="b"/>
              <a:pathLst>
                <a:path w="4060" h="3043" extrusionOk="0">
                  <a:moveTo>
                    <a:pt x="2025" y="0"/>
                  </a:moveTo>
                  <a:cubicBezTo>
                    <a:pt x="910" y="0"/>
                    <a:pt x="0" y="910"/>
                    <a:pt x="0" y="2026"/>
                  </a:cubicBezTo>
                  <a:lnTo>
                    <a:pt x="0" y="3043"/>
                  </a:lnTo>
                  <a:lnTo>
                    <a:pt x="4059" y="3043"/>
                  </a:lnTo>
                  <a:lnTo>
                    <a:pt x="4059" y="2026"/>
                  </a:lnTo>
                  <a:cubicBezTo>
                    <a:pt x="4059" y="910"/>
                    <a:pt x="3150" y="0"/>
                    <a:pt x="2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17"/>
            <p:cNvSpPr/>
            <p:nvPr/>
          </p:nvSpPr>
          <p:spPr>
            <a:xfrm>
              <a:off x="5419488" y="3216850"/>
              <a:ext cx="101500" cy="75925"/>
            </a:xfrm>
            <a:custGeom>
              <a:avLst/>
              <a:gdLst/>
              <a:ahLst/>
              <a:cxnLst/>
              <a:rect l="l" t="t" r="r" b="b"/>
              <a:pathLst>
                <a:path w="4060" h="3037" extrusionOk="0">
                  <a:moveTo>
                    <a:pt x="0" y="1"/>
                  </a:moveTo>
                  <a:lnTo>
                    <a:pt x="0" y="1018"/>
                  </a:lnTo>
                  <a:cubicBezTo>
                    <a:pt x="0" y="2123"/>
                    <a:pt x="904" y="3037"/>
                    <a:pt x="2014" y="3037"/>
                  </a:cubicBezTo>
                  <a:cubicBezTo>
                    <a:pt x="2050" y="3037"/>
                    <a:pt x="2087" y="3036"/>
                    <a:pt x="2124" y="3034"/>
                  </a:cubicBezTo>
                  <a:cubicBezTo>
                    <a:pt x="3212" y="2989"/>
                    <a:pt x="4059" y="2070"/>
                    <a:pt x="4059" y="982"/>
                  </a:cubicBezTo>
                  <a:lnTo>
                    <a:pt x="40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1" name="Google Shape;1941;p117"/>
          <p:cNvGrpSpPr/>
          <p:nvPr/>
        </p:nvGrpSpPr>
        <p:grpSpPr>
          <a:xfrm>
            <a:off x="5913263" y="2860900"/>
            <a:ext cx="229525" cy="432025"/>
            <a:chOff x="5913263" y="2860900"/>
            <a:chExt cx="229525" cy="432025"/>
          </a:xfrm>
        </p:grpSpPr>
        <p:sp>
          <p:nvSpPr>
            <p:cNvPr id="1942" name="Google Shape;1942;p117"/>
            <p:cNvSpPr/>
            <p:nvPr/>
          </p:nvSpPr>
          <p:spPr>
            <a:xfrm>
              <a:off x="5987538" y="2990025"/>
              <a:ext cx="80300" cy="212575"/>
            </a:xfrm>
            <a:custGeom>
              <a:avLst/>
              <a:gdLst/>
              <a:ahLst/>
              <a:cxnLst/>
              <a:rect l="l" t="t" r="r" b="b"/>
              <a:pathLst>
                <a:path w="3212" h="8503" extrusionOk="0">
                  <a:moveTo>
                    <a:pt x="1606" y="1"/>
                  </a:moveTo>
                  <a:cubicBezTo>
                    <a:pt x="1124" y="322"/>
                    <a:pt x="0" y="1312"/>
                    <a:pt x="0" y="3462"/>
                  </a:cubicBezTo>
                  <a:cubicBezTo>
                    <a:pt x="0" y="5113"/>
                    <a:pt x="643" y="7057"/>
                    <a:pt x="1231" y="8503"/>
                  </a:cubicBezTo>
                  <a:lnTo>
                    <a:pt x="1981" y="8503"/>
                  </a:lnTo>
                  <a:cubicBezTo>
                    <a:pt x="2570" y="7057"/>
                    <a:pt x="3212" y="5113"/>
                    <a:pt x="3212" y="3462"/>
                  </a:cubicBezTo>
                  <a:cubicBezTo>
                    <a:pt x="3212" y="1312"/>
                    <a:pt x="2088" y="322"/>
                    <a:pt x="1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17"/>
            <p:cNvSpPr/>
            <p:nvPr/>
          </p:nvSpPr>
          <p:spPr>
            <a:xfrm>
              <a:off x="5913263" y="2860900"/>
              <a:ext cx="229525" cy="432025"/>
            </a:xfrm>
            <a:custGeom>
              <a:avLst/>
              <a:gdLst/>
              <a:ahLst/>
              <a:cxnLst/>
              <a:rect l="l" t="t" r="r" b="b"/>
              <a:pathLst>
                <a:path w="9181" h="17281" extrusionOk="0">
                  <a:moveTo>
                    <a:pt x="4577" y="4075"/>
                  </a:moveTo>
                  <a:cubicBezTo>
                    <a:pt x="4651" y="4075"/>
                    <a:pt x="4724" y="4091"/>
                    <a:pt x="4791" y="4122"/>
                  </a:cubicBezTo>
                  <a:cubicBezTo>
                    <a:pt x="4854" y="4149"/>
                    <a:pt x="5434" y="4425"/>
                    <a:pt x="6022" y="5121"/>
                  </a:cubicBezTo>
                  <a:cubicBezTo>
                    <a:pt x="8101" y="7601"/>
                    <a:pt x="7021" y="11384"/>
                    <a:pt x="5755" y="14372"/>
                  </a:cubicBezTo>
                  <a:cubicBezTo>
                    <a:pt x="5674" y="14560"/>
                    <a:pt x="5496" y="14685"/>
                    <a:pt x="5291" y="14685"/>
                  </a:cubicBezTo>
                  <a:lnTo>
                    <a:pt x="3863" y="14685"/>
                  </a:lnTo>
                  <a:cubicBezTo>
                    <a:pt x="3658" y="14685"/>
                    <a:pt x="3471" y="14560"/>
                    <a:pt x="3391" y="14372"/>
                  </a:cubicBezTo>
                  <a:cubicBezTo>
                    <a:pt x="2133" y="11384"/>
                    <a:pt x="1053" y="7592"/>
                    <a:pt x="3132" y="5121"/>
                  </a:cubicBezTo>
                  <a:cubicBezTo>
                    <a:pt x="3721" y="4425"/>
                    <a:pt x="4301" y="4149"/>
                    <a:pt x="4363" y="4122"/>
                  </a:cubicBezTo>
                  <a:cubicBezTo>
                    <a:pt x="4430" y="4091"/>
                    <a:pt x="4504" y="4075"/>
                    <a:pt x="4577" y="4075"/>
                  </a:cubicBezTo>
                  <a:close/>
                  <a:moveTo>
                    <a:pt x="2543" y="1"/>
                  </a:moveTo>
                  <a:cubicBezTo>
                    <a:pt x="2258" y="1"/>
                    <a:pt x="2026" y="224"/>
                    <a:pt x="2026" y="500"/>
                  </a:cubicBezTo>
                  <a:cubicBezTo>
                    <a:pt x="2026" y="1339"/>
                    <a:pt x="1348" y="2026"/>
                    <a:pt x="509" y="2026"/>
                  </a:cubicBezTo>
                  <a:cubicBezTo>
                    <a:pt x="224" y="2026"/>
                    <a:pt x="1" y="2258"/>
                    <a:pt x="1" y="2534"/>
                  </a:cubicBezTo>
                  <a:lnTo>
                    <a:pt x="1" y="16772"/>
                  </a:lnTo>
                  <a:cubicBezTo>
                    <a:pt x="1" y="17058"/>
                    <a:pt x="224" y="17281"/>
                    <a:pt x="509" y="17281"/>
                  </a:cubicBezTo>
                  <a:lnTo>
                    <a:pt x="8672" y="17281"/>
                  </a:lnTo>
                  <a:cubicBezTo>
                    <a:pt x="8957" y="17281"/>
                    <a:pt x="9180" y="17058"/>
                    <a:pt x="9180" y="16772"/>
                  </a:cubicBezTo>
                  <a:lnTo>
                    <a:pt x="9180" y="2534"/>
                  </a:lnTo>
                  <a:cubicBezTo>
                    <a:pt x="9180" y="2258"/>
                    <a:pt x="8957" y="2026"/>
                    <a:pt x="8672" y="2026"/>
                  </a:cubicBezTo>
                  <a:cubicBezTo>
                    <a:pt x="7833" y="2026"/>
                    <a:pt x="7155" y="1339"/>
                    <a:pt x="7155" y="500"/>
                  </a:cubicBezTo>
                  <a:cubicBezTo>
                    <a:pt x="7155" y="224"/>
                    <a:pt x="6923" y="1"/>
                    <a:pt x="6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 name="Google Shape;1944;p117"/>
          <p:cNvGrpSpPr/>
          <p:nvPr/>
        </p:nvGrpSpPr>
        <p:grpSpPr>
          <a:xfrm>
            <a:off x="6395013" y="2899700"/>
            <a:ext cx="432025" cy="354425"/>
            <a:chOff x="6395013" y="2899700"/>
            <a:chExt cx="432025" cy="354425"/>
          </a:xfrm>
        </p:grpSpPr>
        <p:sp>
          <p:nvSpPr>
            <p:cNvPr id="1945" name="Google Shape;1945;p117"/>
            <p:cNvSpPr/>
            <p:nvPr/>
          </p:nvSpPr>
          <p:spPr>
            <a:xfrm>
              <a:off x="6547338" y="3051600"/>
              <a:ext cx="126700" cy="126475"/>
            </a:xfrm>
            <a:custGeom>
              <a:avLst/>
              <a:gdLst/>
              <a:ahLst/>
              <a:cxnLst/>
              <a:rect l="l" t="t" r="r" b="b"/>
              <a:pathLst>
                <a:path w="5068" h="5059" extrusionOk="0">
                  <a:moveTo>
                    <a:pt x="2550" y="1014"/>
                  </a:moveTo>
                  <a:cubicBezTo>
                    <a:pt x="2833" y="1014"/>
                    <a:pt x="3051" y="1242"/>
                    <a:pt x="3051" y="1517"/>
                  </a:cubicBezTo>
                  <a:lnTo>
                    <a:pt x="3051" y="2025"/>
                  </a:lnTo>
                  <a:lnTo>
                    <a:pt x="3560" y="2025"/>
                  </a:lnTo>
                  <a:cubicBezTo>
                    <a:pt x="3863" y="2025"/>
                    <a:pt x="4095" y="2284"/>
                    <a:pt x="4068" y="2587"/>
                  </a:cubicBezTo>
                  <a:cubicBezTo>
                    <a:pt x="4032" y="2846"/>
                    <a:pt x="3809" y="3033"/>
                    <a:pt x="3551" y="3033"/>
                  </a:cubicBezTo>
                  <a:lnTo>
                    <a:pt x="3051" y="3033"/>
                  </a:lnTo>
                  <a:lnTo>
                    <a:pt x="3051" y="3533"/>
                  </a:lnTo>
                  <a:cubicBezTo>
                    <a:pt x="3051" y="3792"/>
                    <a:pt x="2864" y="4015"/>
                    <a:pt x="2605" y="4050"/>
                  </a:cubicBezTo>
                  <a:cubicBezTo>
                    <a:pt x="2589" y="4052"/>
                    <a:pt x="2573" y="4052"/>
                    <a:pt x="2558" y="4052"/>
                  </a:cubicBezTo>
                  <a:cubicBezTo>
                    <a:pt x="2275" y="4052"/>
                    <a:pt x="2043" y="3829"/>
                    <a:pt x="2043" y="3542"/>
                  </a:cubicBezTo>
                  <a:lnTo>
                    <a:pt x="2043" y="3033"/>
                  </a:lnTo>
                  <a:lnTo>
                    <a:pt x="1552" y="3033"/>
                  </a:lnTo>
                  <a:cubicBezTo>
                    <a:pt x="1294" y="3033"/>
                    <a:pt x="1062" y="2846"/>
                    <a:pt x="1035" y="2587"/>
                  </a:cubicBezTo>
                  <a:cubicBezTo>
                    <a:pt x="999" y="2284"/>
                    <a:pt x="1240" y="2025"/>
                    <a:pt x="1535" y="2025"/>
                  </a:cubicBezTo>
                  <a:lnTo>
                    <a:pt x="2043" y="2025"/>
                  </a:lnTo>
                  <a:lnTo>
                    <a:pt x="2043" y="1535"/>
                  </a:lnTo>
                  <a:cubicBezTo>
                    <a:pt x="2043" y="1267"/>
                    <a:pt x="2230" y="1044"/>
                    <a:pt x="2489" y="1017"/>
                  </a:cubicBezTo>
                  <a:cubicBezTo>
                    <a:pt x="2510" y="1015"/>
                    <a:pt x="2530" y="1014"/>
                    <a:pt x="2550" y="1014"/>
                  </a:cubicBezTo>
                  <a:close/>
                  <a:moveTo>
                    <a:pt x="2534" y="0"/>
                  </a:moveTo>
                  <a:cubicBezTo>
                    <a:pt x="1133" y="0"/>
                    <a:pt x="0" y="1133"/>
                    <a:pt x="0" y="2534"/>
                  </a:cubicBezTo>
                  <a:cubicBezTo>
                    <a:pt x="0" y="3925"/>
                    <a:pt x="1133" y="5058"/>
                    <a:pt x="2534" y="5058"/>
                  </a:cubicBezTo>
                  <a:cubicBezTo>
                    <a:pt x="3925" y="5058"/>
                    <a:pt x="5067" y="3925"/>
                    <a:pt x="5067" y="2534"/>
                  </a:cubicBezTo>
                  <a:cubicBezTo>
                    <a:pt x="5067" y="1133"/>
                    <a:pt x="3925"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17"/>
            <p:cNvSpPr/>
            <p:nvPr/>
          </p:nvSpPr>
          <p:spPr>
            <a:xfrm>
              <a:off x="6471063" y="2958800"/>
              <a:ext cx="26100" cy="43075"/>
            </a:xfrm>
            <a:custGeom>
              <a:avLst/>
              <a:gdLst/>
              <a:ahLst/>
              <a:cxnLst/>
              <a:rect l="l" t="t" r="r" b="b"/>
              <a:pathLst>
                <a:path w="1044" h="1723" extrusionOk="0">
                  <a:moveTo>
                    <a:pt x="0" y="1"/>
                  </a:moveTo>
                  <a:lnTo>
                    <a:pt x="0" y="1723"/>
                  </a:lnTo>
                  <a:lnTo>
                    <a:pt x="1044" y="1723"/>
                  </a:lnTo>
                  <a:lnTo>
                    <a:pt x="10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17"/>
            <p:cNvSpPr/>
            <p:nvPr/>
          </p:nvSpPr>
          <p:spPr>
            <a:xfrm>
              <a:off x="6395013" y="2899700"/>
              <a:ext cx="432025" cy="354425"/>
            </a:xfrm>
            <a:custGeom>
              <a:avLst/>
              <a:gdLst/>
              <a:ahLst/>
              <a:cxnLst/>
              <a:rect l="l" t="t" r="r" b="b"/>
              <a:pathLst>
                <a:path w="17281" h="14177" extrusionOk="0">
                  <a:moveTo>
                    <a:pt x="10161" y="1009"/>
                  </a:moveTo>
                  <a:lnTo>
                    <a:pt x="10161" y="3034"/>
                  </a:lnTo>
                  <a:lnTo>
                    <a:pt x="7119" y="3034"/>
                  </a:lnTo>
                  <a:lnTo>
                    <a:pt x="7119" y="1009"/>
                  </a:lnTo>
                  <a:close/>
                  <a:moveTo>
                    <a:pt x="8627" y="5059"/>
                  </a:moveTo>
                  <a:cubicBezTo>
                    <a:pt x="10580" y="5059"/>
                    <a:pt x="12168" y="6656"/>
                    <a:pt x="12168" y="8610"/>
                  </a:cubicBezTo>
                  <a:cubicBezTo>
                    <a:pt x="12168" y="10563"/>
                    <a:pt x="10580" y="12151"/>
                    <a:pt x="8627" y="12151"/>
                  </a:cubicBezTo>
                  <a:cubicBezTo>
                    <a:pt x="6673" y="12151"/>
                    <a:pt x="5085" y="10563"/>
                    <a:pt x="5085" y="8610"/>
                  </a:cubicBezTo>
                  <a:cubicBezTo>
                    <a:pt x="5085" y="6656"/>
                    <a:pt x="6673" y="5059"/>
                    <a:pt x="8627" y="5059"/>
                  </a:cubicBezTo>
                  <a:close/>
                  <a:moveTo>
                    <a:pt x="6619" y="1"/>
                  </a:moveTo>
                  <a:cubicBezTo>
                    <a:pt x="6334" y="1"/>
                    <a:pt x="6111" y="224"/>
                    <a:pt x="6111" y="509"/>
                  </a:cubicBezTo>
                  <a:lnTo>
                    <a:pt x="6111" y="3034"/>
                  </a:lnTo>
                  <a:lnTo>
                    <a:pt x="5094" y="3034"/>
                  </a:lnTo>
                  <a:lnTo>
                    <a:pt x="5094" y="4586"/>
                  </a:lnTo>
                  <a:cubicBezTo>
                    <a:pt x="5094" y="4872"/>
                    <a:pt x="4871" y="5095"/>
                    <a:pt x="4594" y="5095"/>
                  </a:cubicBezTo>
                  <a:lnTo>
                    <a:pt x="2534" y="5095"/>
                  </a:lnTo>
                  <a:cubicBezTo>
                    <a:pt x="2257" y="5095"/>
                    <a:pt x="2025" y="4872"/>
                    <a:pt x="2025" y="4586"/>
                  </a:cubicBezTo>
                  <a:lnTo>
                    <a:pt x="2025" y="3034"/>
                  </a:lnTo>
                  <a:lnTo>
                    <a:pt x="509" y="3034"/>
                  </a:lnTo>
                  <a:cubicBezTo>
                    <a:pt x="232" y="3034"/>
                    <a:pt x="0" y="3266"/>
                    <a:pt x="0" y="3543"/>
                  </a:cubicBezTo>
                  <a:lnTo>
                    <a:pt x="0" y="13668"/>
                  </a:lnTo>
                  <a:cubicBezTo>
                    <a:pt x="0" y="13953"/>
                    <a:pt x="232" y="14176"/>
                    <a:pt x="509" y="14176"/>
                  </a:cubicBezTo>
                  <a:lnTo>
                    <a:pt x="16781" y="14176"/>
                  </a:lnTo>
                  <a:cubicBezTo>
                    <a:pt x="17057" y="14176"/>
                    <a:pt x="17280" y="13953"/>
                    <a:pt x="17280" y="13668"/>
                  </a:cubicBezTo>
                  <a:lnTo>
                    <a:pt x="17280" y="3543"/>
                  </a:lnTo>
                  <a:cubicBezTo>
                    <a:pt x="17280" y="3266"/>
                    <a:pt x="17057" y="3034"/>
                    <a:pt x="16781" y="3034"/>
                  </a:cubicBezTo>
                  <a:lnTo>
                    <a:pt x="15228" y="3034"/>
                  </a:lnTo>
                  <a:lnTo>
                    <a:pt x="15228" y="4586"/>
                  </a:lnTo>
                  <a:cubicBezTo>
                    <a:pt x="15228" y="4872"/>
                    <a:pt x="14996" y="5095"/>
                    <a:pt x="14720" y="5095"/>
                  </a:cubicBezTo>
                  <a:lnTo>
                    <a:pt x="12659" y="5095"/>
                  </a:lnTo>
                  <a:cubicBezTo>
                    <a:pt x="12382" y="5095"/>
                    <a:pt x="12151" y="4872"/>
                    <a:pt x="12151" y="4586"/>
                  </a:cubicBezTo>
                  <a:lnTo>
                    <a:pt x="12151" y="3034"/>
                  </a:lnTo>
                  <a:lnTo>
                    <a:pt x="11178" y="3034"/>
                  </a:lnTo>
                  <a:lnTo>
                    <a:pt x="11178" y="509"/>
                  </a:lnTo>
                  <a:cubicBezTo>
                    <a:pt x="11178" y="224"/>
                    <a:pt x="10946" y="1"/>
                    <a:pt x="10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17"/>
            <p:cNvSpPr/>
            <p:nvPr/>
          </p:nvSpPr>
          <p:spPr>
            <a:xfrm>
              <a:off x="6724188" y="2958800"/>
              <a:ext cx="26125" cy="43075"/>
            </a:xfrm>
            <a:custGeom>
              <a:avLst/>
              <a:gdLst/>
              <a:ahLst/>
              <a:cxnLst/>
              <a:rect l="l" t="t" r="r" b="b"/>
              <a:pathLst>
                <a:path w="1045" h="1723" extrusionOk="0">
                  <a:moveTo>
                    <a:pt x="1" y="1"/>
                  </a:moveTo>
                  <a:lnTo>
                    <a:pt x="1" y="1723"/>
                  </a:lnTo>
                  <a:lnTo>
                    <a:pt x="1044" y="1723"/>
                  </a:lnTo>
                  <a:lnTo>
                    <a:pt x="10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117"/>
          <p:cNvGrpSpPr/>
          <p:nvPr/>
        </p:nvGrpSpPr>
        <p:grpSpPr>
          <a:xfrm>
            <a:off x="6976888" y="2887100"/>
            <a:ext cx="437375" cy="379500"/>
            <a:chOff x="6976888" y="2887100"/>
            <a:chExt cx="437375" cy="379500"/>
          </a:xfrm>
        </p:grpSpPr>
        <p:sp>
          <p:nvSpPr>
            <p:cNvPr id="1950" name="Google Shape;1950;p117"/>
            <p:cNvSpPr/>
            <p:nvPr/>
          </p:nvSpPr>
          <p:spPr>
            <a:xfrm>
              <a:off x="7165113" y="3161775"/>
              <a:ext cx="109750" cy="104825"/>
            </a:xfrm>
            <a:custGeom>
              <a:avLst/>
              <a:gdLst/>
              <a:ahLst/>
              <a:cxnLst/>
              <a:rect l="l" t="t" r="r" b="b"/>
              <a:pathLst>
                <a:path w="4390" h="4193" extrusionOk="0">
                  <a:moveTo>
                    <a:pt x="1526" y="0"/>
                  </a:moveTo>
                  <a:lnTo>
                    <a:pt x="785" y="741"/>
                  </a:lnTo>
                  <a:cubicBezTo>
                    <a:pt x="0" y="1526"/>
                    <a:pt x="0" y="2810"/>
                    <a:pt x="785" y="3604"/>
                  </a:cubicBezTo>
                  <a:cubicBezTo>
                    <a:pt x="1182" y="3997"/>
                    <a:pt x="1702" y="4193"/>
                    <a:pt x="2221" y="4193"/>
                  </a:cubicBezTo>
                  <a:cubicBezTo>
                    <a:pt x="2739" y="4193"/>
                    <a:pt x="3257" y="3997"/>
                    <a:pt x="3649" y="3604"/>
                  </a:cubicBezTo>
                  <a:lnTo>
                    <a:pt x="4390" y="2864"/>
                  </a:lnTo>
                  <a:lnTo>
                    <a:pt x="15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17"/>
            <p:cNvSpPr/>
            <p:nvPr/>
          </p:nvSpPr>
          <p:spPr>
            <a:xfrm>
              <a:off x="7221313" y="3111150"/>
              <a:ext cx="109075" cy="104400"/>
            </a:xfrm>
            <a:custGeom>
              <a:avLst/>
              <a:gdLst/>
              <a:ahLst/>
              <a:cxnLst/>
              <a:rect l="l" t="t" r="r" b="b"/>
              <a:pathLst>
                <a:path w="4363" h="4176" extrusionOk="0">
                  <a:moveTo>
                    <a:pt x="2143" y="0"/>
                  </a:moveTo>
                  <a:cubicBezTo>
                    <a:pt x="1624" y="0"/>
                    <a:pt x="1107" y="196"/>
                    <a:pt x="714" y="589"/>
                  </a:cubicBezTo>
                  <a:lnTo>
                    <a:pt x="1" y="1311"/>
                  </a:lnTo>
                  <a:lnTo>
                    <a:pt x="2864" y="4175"/>
                  </a:lnTo>
                  <a:lnTo>
                    <a:pt x="3578" y="3452"/>
                  </a:lnTo>
                  <a:cubicBezTo>
                    <a:pt x="4363" y="2667"/>
                    <a:pt x="4363" y="1383"/>
                    <a:pt x="3578" y="589"/>
                  </a:cubicBezTo>
                  <a:cubicBezTo>
                    <a:pt x="3181" y="196"/>
                    <a:pt x="2661" y="0"/>
                    <a:pt x="2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17"/>
            <p:cNvSpPr/>
            <p:nvPr/>
          </p:nvSpPr>
          <p:spPr>
            <a:xfrm>
              <a:off x="7304738" y="3026500"/>
              <a:ext cx="80525" cy="76400"/>
            </a:xfrm>
            <a:custGeom>
              <a:avLst/>
              <a:gdLst/>
              <a:ahLst/>
              <a:cxnLst/>
              <a:rect l="l" t="t" r="r" b="b"/>
              <a:pathLst>
                <a:path w="3221" h="3056" extrusionOk="0">
                  <a:moveTo>
                    <a:pt x="2186" y="1"/>
                  </a:moveTo>
                  <a:cubicBezTo>
                    <a:pt x="1675" y="1"/>
                    <a:pt x="1160" y="192"/>
                    <a:pt x="758" y="594"/>
                  </a:cubicBezTo>
                  <a:cubicBezTo>
                    <a:pt x="71" y="1281"/>
                    <a:pt x="0" y="2298"/>
                    <a:pt x="446" y="3056"/>
                  </a:cubicBezTo>
                  <a:lnTo>
                    <a:pt x="3221" y="282"/>
                  </a:lnTo>
                  <a:cubicBezTo>
                    <a:pt x="2906" y="97"/>
                    <a:pt x="2547" y="1"/>
                    <a:pt x="2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17"/>
            <p:cNvSpPr/>
            <p:nvPr/>
          </p:nvSpPr>
          <p:spPr>
            <a:xfrm>
              <a:off x="7333713" y="3051375"/>
              <a:ext cx="80550" cy="76500"/>
            </a:xfrm>
            <a:custGeom>
              <a:avLst/>
              <a:gdLst/>
              <a:ahLst/>
              <a:cxnLst/>
              <a:rect l="l" t="t" r="r" b="b"/>
              <a:pathLst>
                <a:path w="3222" h="3060" extrusionOk="0">
                  <a:moveTo>
                    <a:pt x="2775" y="0"/>
                  </a:moveTo>
                  <a:lnTo>
                    <a:pt x="1" y="2775"/>
                  </a:lnTo>
                  <a:cubicBezTo>
                    <a:pt x="314" y="2963"/>
                    <a:pt x="674" y="3059"/>
                    <a:pt x="1035" y="3059"/>
                  </a:cubicBezTo>
                  <a:cubicBezTo>
                    <a:pt x="1548" y="3059"/>
                    <a:pt x="2065" y="2865"/>
                    <a:pt x="2463" y="2462"/>
                  </a:cubicBezTo>
                  <a:cubicBezTo>
                    <a:pt x="3150" y="1775"/>
                    <a:pt x="3221" y="758"/>
                    <a:pt x="2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17"/>
            <p:cNvSpPr/>
            <p:nvPr/>
          </p:nvSpPr>
          <p:spPr>
            <a:xfrm>
              <a:off x="7062963" y="2887100"/>
              <a:ext cx="274125" cy="272900"/>
            </a:xfrm>
            <a:custGeom>
              <a:avLst/>
              <a:gdLst/>
              <a:ahLst/>
              <a:cxnLst/>
              <a:rect l="l" t="t" r="r" b="b"/>
              <a:pathLst>
                <a:path w="10965" h="10916" extrusionOk="0">
                  <a:moveTo>
                    <a:pt x="10404" y="1"/>
                  </a:moveTo>
                  <a:cubicBezTo>
                    <a:pt x="10273" y="1"/>
                    <a:pt x="10144" y="50"/>
                    <a:pt x="10046" y="148"/>
                  </a:cubicBezTo>
                  <a:lnTo>
                    <a:pt x="7521" y="2682"/>
                  </a:lnTo>
                  <a:lnTo>
                    <a:pt x="7164" y="2325"/>
                  </a:lnTo>
                  <a:cubicBezTo>
                    <a:pt x="7062" y="2222"/>
                    <a:pt x="6930" y="2171"/>
                    <a:pt x="6800" y="2171"/>
                  </a:cubicBezTo>
                  <a:cubicBezTo>
                    <a:pt x="6669" y="2171"/>
                    <a:pt x="6540" y="2222"/>
                    <a:pt x="6442" y="2325"/>
                  </a:cubicBezTo>
                  <a:lnTo>
                    <a:pt x="5371" y="3395"/>
                  </a:lnTo>
                  <a:lnTo>
                    <a:pt x="4640" y="2664"/>
                  </a:lnTo>
                  <a:cubicBezTo>
                    <a:pt x="4541" y="2566"/>
                    <a:pt x="4412" y="2517"/>
                    <a:pt x="4283" y="2517"/>
                  </a:cubicBezTo>
                  <a:cubicBezTo>
                    <a:pt x="4153" y="2517"/>
                    <a:pt x="4024" y="2566"/>
                    <a:pt x="3926" y="2664"/>
                  </a:cubicBezTo>
                  <a:lnTo>
                    <a:pt x="1" y="6598"/>
                  </a:lnTo>
                  <a:lnTo>
                    <a:pt x="4318" y="10916"/>
                  </a:lnTo>
                  <a:lnTo>
                    <a:pt x="5023" y="10211"/>
                  </a:lnTo>
                  <a:lnTo>
                    <a:pt x="3230" y="8418"/>
                  </a:lnTo>
                  <a:cubicBezTo>
                    <a:pt x="3034" y="8222"/>
                    <a:pt x="3034" y="7900"/>
                    <a:pt x="3230" y="7704"/>
                  </a:cubicBezTo>
                  <a:cubicBezTo>
                    <a:pt x="3333" y="7606"/>
                    <a:pt x="3464" y="7557"/>
                    <a:pt x="3595" y="7557"/>
                  </a:cubicBezTo>
                  <a:cubicBezTo>
                    <a:pt x="3725" y="7557"/>
                    <a:pt x="3854" y="7606"/>
                    <a:pt x="3953" y="7704"/>
                  </a:cubicBezTo>
                  <a:lnTo>
                    <a:pt x="5737" y="9497"/>
                  </a:lnTo>
                  <a:lnTo>
                    <a:pt x="6459" y="8775"/>
                  </a:lnTo>
                  <a:lnTo>
                    <a:pt x="4666" y="6990"/>
                  </a:lnTo>
                  <a:cubicBezTo>
                    <a:pt x="4470" y="6794"/>
                    <a:pt x="4470" y="6473"/>
                    <a:pt x="4666" y="6268"/>
                  </a:cubicBezTo>
                  <a:cubicBezTo>
                    <a:pt x="4764" y="6170"/>
                    <a:pt x="4894" y="6121"/>
                    <a:pt x="5023" y="6121"/>
                  </a:cubicBezTo>
                  <a:cubicBezTo>
                    <a:pt x="5153" y="6121"/>
                    <a:pt x="5282" y="6170"/>
                    <a:pt x="5380" y="6268"/>
                  </a:cubicBezTo>
                  <a:lnTo>
                    <a:pt x="7173" y="8061"/>
                  </a:lnTo>
                  <a:lnTo>
                    <a:pt x="8244" y="6990"/>
                  </a:lnTo>
                  <a:cubicBezTo>
                    <a:pt x="8449" y="6794"/>
                    <a:pt x="8449" y="6473"/>
                    <a:pt x="8244" y="6268"/>
                  </a:cubicBezTo>
                  <a:lnTo>
                    <a:pt x="7521" y="5545"/>
                  </a:lnTo>
                  <a:lnTo>
                    <a:pt x="8592" y="4466"/>
                  </a:lnTo>
                  <a:cubicBezTo>
                    <a:pt x="8788" y="4270"/>
                    <a:pt x="8788" y="3948"/>
                    <a:pt x="8592" y="3752"/>
                  </a:cubicBezTo>
                  <a:lnTo>
                    <a:pt x="8235" y="3395"/>
                  </a:lnTo>
                  <a:lnTo>
                    <a:pt x="10768" y="862"/>
                  </a:lnTo>
                  <a:cubicBezTo>
                    <a:pt x="10965" y="666"/>
                    <a:pt x="10965" y="344"/>
                    <a:pt x="10768" y="148"/>
                  </a:cubicBezTo>
                  <a:cubicBezTo>
                    <a:pt x="10666" y="50"/>
                    <a:pt x="10534" y="1"/>
                    <a:pt x="10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17"/>
            <p:cNvSpPr/>
            <p:nvPr/>
          </p:nvSpPr>
          <p:spPr>
            <a:xfrm>
              <a:off x="6977088" y="3069875"/>
              <a:ext cx="112900" cy="99050"/>
            </a:xfrm>
            <a:custGeom>
              <a:avLst/>
              <a:gdLst/>
              <a:ahLst/>
              <a:cxnLst/>
              <a:rect l="l" t="t" r="r" b="b"/>
              <a:pathLst>
                <a:path w="4516" h="3962" extrusionOk="0">
                  <a:moveTo>
                    <a:pt x="2713" y="1"/>
                  </a:moveTo>
                  <a:lnTo>
                    <a:pt x="1277" y="1446"/>
                  </a:lnTo>
                  <a:lnTo>
                    <a:pt x="920" y="1080"/>
                  </a:lnTo>
                  <a:cubicBezTo>
                    <a:pt x="817" y="982"/>
                    <a:pt x="686" y="933"/>
                    <a:pt x="555" y="933"/>
                  </a:cubicBezTo>
                  <a:cubicBezTo>
                    <a:pt x="425" y="933"/>
                    <a:pt x="295" y="982"/>
                    <a:pt x="197" y="1080"/>
                  </a:cubicBezTo>
                  <a:cubicBezTo>
                    <a:pt x="1" y="1285"/>
                    <a:pt x="1" y="1598"/>
                    <a:pt x="197" y="1803"/>
                  </a:cubicBezTo>
                  <a:lnTo>
                    <a:pt x="2356" y="3962"/>
                  </a:lnTo>
                  <a:lnTo>
                    <a:pt x="4515" y="1803"/>
                  </a:lnTo>
                  <a:lnTo>
                    <a:pt x="27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17"/>
            <p:cNvSpPr/>
            <p:nvPr/>
          </p:nvSpPr>
          <p:spPr>
            <a:xfrm>
              <a:off x="7054038" y="3132775"/>
              <a:ext cx="99050" cy="111650"/>
            </a:xfrm>
            <a:custGeom>
              <a:avLst/>
              <a:gdLst/>
              <a:ahLst/>
              <a:cxnLst/>
              <a:rect l="l" t="t" r="r" b="b"/>
              <a:pathLst>
                <a:path w="3962" h="4466" extrusionOk="0">
                  <a:moveTo>
                    <a:pt x="2160" y="0"/>
                  </a:moveTo>
                  <a:lnTo>
                    <a:pt x="1" y="2159"/>
                  </a:lnTo>
                  <a:lnTo>
                    <a:pt x="2160" y="4318"/>
                  </a:lnTo>
                  <a:cubicBezTo>
                    <a:pt x="2258" y="4416"/>
                    <a:pt x="2387" y="4465"/>
                    <a:pt x="2516" y="4465"/>
                  </a:cubicBezTo>
                  <a:cubicBezTo>
                    <a:pt x="2646" y="4465"/>
                    <a:pt x="2775" y="4416"/>
                    <a:pt x="2873" y="4318"/>
                  </a:cubicBezTo>
                  <a:cubicBezTo>
                    <a:pt x="3070" y="4122"/>
                    <a:pt x="3070" y="3801"/>
                    <a:pt x="2873" y="3604"/>
                  </a:cubicBezTo>
                  <a:lnTo>
                    <a:pt x="2516" y="3248"/>
                  </a:lnTo>
                  <a:lnTo>
                    <a:pt x="3962" y="1802"/>
                  </a:lnTo>
                  <a:lnTo>
                    <a:pt x="2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17"/>
            <p:cNvSpPr/>
            <p:nvPr/>
          </p:nvSpPr>
          <p:spPr>
            <a:xfrm>
              <a:off x="6976888" y="3165725"/>
              <a:ext cx="81425" cy="79150"/>
            </a:xfrm>
            <a:custGeom>
              <a:avLst/>
              <a:gdLst/>
              <a:ahLst/>
              <a:cxnLst/>
              <a:rect l="l" t="t" r="r" b="b"/>
              <a:pathLst>
                <a:path w="3257" h="3166" extrusionOk="0">
                  <a:moveTo>
                    <a:pt x="553" y="0"/>
                  </a:moveTo>
                  <a:cubicBezTo>
                    <a:pt x="424" y="0"/>
                    <a:pt x="294" y="52"/>
                    <a:pt x="196" y="154"/>
                  </a:cubicBezTo>
                  <a:cubicBezTo>
                    <a:pt x="0" y="351"/>
                    <a:pt x="0" y="672"/>
                    <a:pt x="196" y="868"/>
                  </a:cubicBezTo>
                  <a:lnTo>
                    <a:pt x="2346" y="3018"/>
                  </a:lnTo>
                  <a:cubicBezTo>
                    <a:pt x="2444" y="3116"/>
                    <a:pt x="2574" y="3165"/>
                    <a:pt x="2703" y="3165"/>
                  </a:cubicBezTo>
                  <a:cubicBezTo>
                    <a:pt x="2833" y="3165"/>
                    <a:pt x="2962" y="3116"/>
                    <a:pt x="3060" y="3018"/>
                  </a:cubicBezTo>
                  <a:cubicBezTo>
                    <a:pt x="3256" y="2813"/>
                    <a:pt x="3256" y="2492"/>
                    <a:pt x="3060" y="2295"/>
                  </a:cubicBezTo>
                  <a:lnTo>
                    <a:pt x="2346" y="1582"/>
                  </a:lnTo>
                  <a:lnTo>
                    <a:pt x="3087" y="841"/>
                  </a:lnTo>
                  <a:lnTo>
                    <a:pt x="2373" y="128"/>
                  </a:lnTo>
                  <a:lnTo>
                    <a:pt x="1633" y="868"/>
                  </a:lnTo>
                  <a:lnTo>
                    <a:pt x="910" y="154"/>
                  </a:lnTo>
                  <a:cubicBezTo>
                    <a:pt x="812" y="52"/>
                    <a:pt x="683" y="0"/>
                    <a:pt x="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17"/>
          <p:cNvGrpSpPr/>
          <p:nvPr/>
        </p:nvGrpSpPr>
        <p:grpSpPr>
          <a:xfrm>
            <a:off x="1783263" y="3426275"/>
            <a:ext cx="335250" cy="432025"/>
            <a:chOff x="1783263" y="3426275"/>
            <a:chExt cx="335250" cy="432025"/>
          </a:xfrm>
        </p:grpSpPr>
        <p:sp>
          <p:nvSpPr>
            <p:cNvPr id="1959" name="Google Shape;1959;p117"/>
            <p:cNvSpPr/>
            <p:nvPr/>
          </p:nvSpPr>
          <p:spPr>
            <a:xfrm>
              <a:off x="1846613" y="3426275"/>
              <a:ext cx="217250" cy="51325"/>
            </a:xfrm>
            <a:custGeom>
              <a:avLst/>
              <a:gdLst/>
              <a:ahLst/>
              <a:cxnLst/>
              <a:rect l="l" t="t" r="r" b="b"/>
              <a:pathLst>
                <a:path w="8690" h="2053" extrusionOk="0">
                  <a:moveTo>
                    <a:pt x="553" y="0"/>
                  </a:moveTo>
                  <a:cubicBezTo>
                    <a:pt x="295" y="0"/>
                    <a:pt x="63" y="188"/>
                    <a:pt x="36" y="446"/>
                  </a:cubicBezTo>
                  <a:cubicBezTo>
                    <a:pt x="0" y="750"/>
                    <a:pt x="241" y="1008"/>
                    <a:pt x="536" y="1008"/>
                  </a:cubicBezTo>
                  <a:lnTo>
                    <a:pt x="1044" y="1008"/>
                  </a:lnTo>
                  <a:lnTo>
                    <a:pt x="1044" y="2052"/>
                  </a:lnTo>
                  <a:lnTo>
                    <a:pt x="5094" y="2052"/>
                  </a:lnTo>
                  <a:lnTo>
                    <a:pt x="5094" y="1008"/>
                  </a:lnTo>
                  <a:lnTo>
                    <a:pt x="6905" y="1008"/>
                  </a:lnTo>
                  <a:lnTo>
                    <a:pt x="7779" y="1874"/>
                  </a:lnTo>
                  <a:cubicBezTo>
                    <a:pt x="7875" y="1974"/>
                    <a:pt x="8003" y="2023"/>
                    <a:pt x="8132" y="2023"/>
                  </a:cubicBezTo>
                  <a:cubicBezTo>
                    <a:pt x="8280" y="2023"/>
                    <a:pt x="8429" y="1958"/>
                    <a:pt x="8529" y="1829"/>
                  </a:cubicBezTo>
                  <a:cubicBezTo>
                    <a:pt x="8689" y="1633"/>
                    <a:pt x="8663" y="1339"/>
                    <a:pt x="8484" y="1151"/>
                  </a:cubicBezTo>
                  <a:lnTo>
                    <a:pt x="7476" y="143"/>
                  </a:lnTo>
                  <a:cubicBezTo>
                    <a:pt x="7378" y="54"/>
                    <a:pt x="7253" y="0"/>
                    <a:pt x="7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17"/>
            <p:cNvSpPr/>
            <p:nvPr/>
          </p:nvSpPr>
          <p:spPr>
            <a:xfrm>
              <a:off x="2027713" y="3494175"/>
              <a:ext cx="90800" cy="96050"/>
            </a:xfrm>
            <a:custGeom>
              <a:avLst/>
              <a:gdLst/>
              <a:ahLst/>
              <a:cxnLst/>
              <a:rect l="l" t="t" r="r" b="b"/>
              <a:pathLst>
                <a:path w="3632" h="3842" extrusionOk="0">
                  <a:moveTo>
                    <a:pt x="1820" y="1"/>
                  </a:moveTo>
                  <a:cubicBezTo>
                    <a:pt x="1651" y="1"/>
                    <a:pt x="1481" y="86"/>
                    <a:pt x="1383" y="255"/>
                  </a:cubicBezTo>
                  <a:lnTo>
                    <a:pt x="562" y="1656"/>
                  </a:lnTo>
                  <a:cubicBezTo>
                    <a:pt x="0" y="2619"/>
                    <a:pt x="687" y="3841"/>
                    <a:pt x="1820" y="3841"/>
                  </a:cubicBezTo>
                  <a:cubicBezTo>
                    <a:pt x="2944" y="3841"/>
                    <a:pt x="3631" y="2619"/>
                    <a:pt x="3078" y="1656"/>
                  </a:cubicBezTo>
                  <a:lnTo>
                    <a:pt x="2257" y="255"/>
                  </a:lnTo>
                  <a:cubicBezTo>
                    <a:pt x="2159" y="86"/>
                    <a:pt x="1990" y="1"/>
                    <a:pt x="18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17"/>
            <p:cNvSpPr/>
            <p:nvPr/>
          </p:nvSpPr>
          <p:spPr>
            <a:xfrm>
              <a:off x="1783263" y="3503000"/>
              <a:ext cx="280150" cy="203425"/>
            </a:xfrm>
            <a:custGeom>
              <a:avLst/>
              <a:gdLst/>
              <a:ahLst/>
              <a:cxnLst/>
              <a:rect l="l" t="t" r="r" b="b"/>
              <a:pathLst>
                <a:path w="11206" h="8137" extrusionOk="0">
                  <a:moveTo>
                    <a:pt x="3070" y="0"/>
                  </a:moveTo>
                  <a:cubicBezTo>
                    <a:pt x="2793" y="0"/>
                    <a:pt x="2570" y="223"/>
                    <a:pt x="2570" y="509"/>
                  </a:cubicBezTo>
                  <a:lnTo>
                    <a:pt x="2570" y="3239"/>
                  </a:lnTo>
                  <a:cubicBezTo>
                    <a:pt x="1294" y="3640"/>
                    <a:pt x="358" y="4728"/>
                    <a:pt x="152" y="6049"/>
                  </a:cubicBezTo>
                  <a:cubicBezTo>
                    <a:pt x="45" y="6745"/>
                    <a:pt x="1" y="7440"/>
                    <a:pt x="19" y="8136"/>
                  </a:cubicBezTo>
                  <a:lnTo>
                    <a:pt x="2097" y="8136"/>
                  </a:lnTo>
                  <a:cubicBezTo>
                    <a:pt x="2347" y="6423"/>
                    <a:pt x="3819" y="5094"/>
                    <a:pt x="5603" y="5094"/>
                  </a:cubicBezTo>
                  <a:cubicBezTo>
                    <a:pt x="7387" y="5094"/>
                    <a:pt x="8868" y="6423"/>
                    <a:pt x="9109" y="8136"/>
                  </a:cubicBezTo>
                  <a:lnTo>
                    <a:pt x="11188" y="8136"/>
                  </a:lnTo>
                  <a:cubicBezTo>
                    <a:pt x="11206" y="7440"/>
                    <a:pt x="11161" y="6745"/>
                    <a:pt x="11054" y="6049"/>
                  </a:cubicBezTo>
                  <a:cubicBezTo>
                    <a:pt x="10849" y="4728"/>
                    <a:pt x="9912" y="3640"/>
                    <a:pt x="8645" y="3239"/>
                  </a:cubicBezTo>
                  <a:lnTo>
                    <a:pt x="8645" y="509"/>
                  </a:lnTo>
                  <a:cubicBezTo>
                    <a:pt x="8645" y="223"/>
                    <a:pt x="8413" y="0"/>
                    <a:pt x="8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17"/>
            <p:cNvSpPr/>
            <p:nvPr/>
          </p:nvSpPr>
          <p:spPr>
            <a:xfrm>
              <a:off x="1859763" y="3655325"/>
              <a:ext cx="126700" cy="126700"/>
            </a:xfrm>
            <a:custGeom>
              <a:avLst/>
              <a:gdLst/>
              <a:ahLst/>
              <a:cxnLst/>
              <a:rect l="l" t="t" r="r" b="b"/>
              <a:pathLst>
                <a:path w="5068" h="5068" extrusionOk="0">
                  <a:moveTo>
                    <a:pt x="2534" y="0"/>
                  </a:moveTo>
                  <a:cubicBezTo>
                    <a:pt x="1134" y="0"/>
                    <a:pt x="1" y="1133"/>
                    <a:pt x="1" y="2534"/>
                  </a:cubicBezTo>
                  <a:cubicBezTo>
                    <a:pt x="1" y="3934"/>
                    <a:pt x="1134" y="5067"/>
                    <a:pt x="2534" y="5067"/>
                  </a:cubicBezTo>
                  <a:cubicBezTo>
                    <a:pt x="3926" y="5067"/>
                    <a:pt x="5068" y="3934"/>
                    <a:pt x="5068" y="2534"/>
                  </a:cubicBezTo>
                  <a:cubicBezTo>
                    <a:pt x="5068" y="1133"/>
                    <a:pt x="3926"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17"/>
            <p:cNvSpPr/>
            <p:nvPr/>
          </p:nvSpPr>
          <p:spPr>
            <a:xfrm>
              <a:off x="1784838" y="3731600"/>
              <a:ext cx="276350" cy="126700"/>
            </a:xfrm>
            <a:custGeom>
              <a:avLst/>
              <a:gdLst/>
              <a:ahLst/>
              <a:cxnLst/>
              <a:rect l="l" t="t" r="r" b="b"/>
              <a:pathLst>
                <a:path w="11054" h="5068" extrusionOk="0">
                  <a:moveTo>
                    <a:pt x="0" y="0"/>
                  </a:moveTo>
                  <a:cubicBezTo>
                    <a:pt x="179" y="1686"/>
                    <a:pt x="696" y="3328"/>
                    <a:pt x="1543" y="4809"/>
                  </a:cubicBezTo>
                  <a:cubicBezTo>
                    <a:pt x="1633" y="4969"/>
                    <a:pt x="1802" y="5067"/>
                    <a:pt x="1981" y="5067"/>
                  </a:cubicBezTo>
                  <a:lnTo>
                    <a:pt x="9073" y="5067"/>
                  </a:lnTo>
                  <a:cubicBezTo>
                    <a:pt x="9251" y="5067"/>
                    <a:pt x="9421" y="4969"/>
                    <a:pt x="9510" y="4809"/>
                  </a:cubicBezTo>
                  <a:cubicBezTo>
                    <a:pt x="10357" y="3328"/>
                    <a:pt x="10875" y="1686"/>
                    <a:pt x="11053" y="0"/>
                  </a:cubicBezTo>
                  <a:lnTo>
                    <a:pt x="9037" y="0"/>
                  </a:lnTo>
                  <a:cubicBezTo>
                    <a:pt x="8787" y="1722"/>
                    <a:pt x="7306" y="3042"/>
                    <a:pt x="5531" y="3042"/>
                  </a:cubicBezTo>
                  <a:cubicBezTo>
                    <a:pt x="3747" y="3042"/>
                    <a:pt x="2266" y="1722"/>
                    <a:pt x="2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4" name="Google Shape;1964;p117"/>
          <p:cNvGrpSpPr/>
          <p:nvPr/>
        </p:nvGrpSpPr>
        <p:grpSpPr>
          <a:xfrm>
            <a:off x="2365138" y="3426275"/>
            <a:ext cx="329000" cy="432025"/>
            <a:chOff x="2365138" y="3426275"/>
            <a:chExt cx="329000" cy="432025"/>
          </a:xfrm>
        </p:grpSpPr>
        <p:sp>
          <p:nvSpPr>
            <p:cNvPr id="1965" name="Google Shape;1965;p117"/>
            <p:cNvSpPr/>
            <p:nvPr/>
          </p:nvSpPr>
          <p:spPr>
            <a:xfrm>
              <a:off x="2472413" y="3604250"/>
              <a:ext cx="99275" cy="128925"/>
            </a:xfrm>
            <a:custGeom>
              <a:avLst/>
              <a:gdLst/>
              <a:ahLst/>
              <a:cxnLst/>
              <a:rect l="l" t="t" r="r" b="b"/>
              <a:pathLst>
                <a:path w="3971" h="5157" extrusionOk="0">
                  <a:moveTo>
                    <a:pt x="1009" y="0"/>
                  </a:moveTo>
                  <a:lnTo>
                    <a:pt x="1" y="2534"/>
                  </a:lnTo>
                  <a:lnTo>
                    <a:pt x="955" y="2534"/>
                  </a:lnTo>
                  <a:cubicBezTo>
                    <a:pt x="955" y="2534"/>
                    <a:pt x="1517" y="2846"/>
                    <a:pt x="1446" y="3158"/>
                  </a:cubicBezTo>
                  <a:lnTo>
                    <a:pt x="964" y="5157"/>
                  </a:lnTo>
                  <a:lnTo>
                    <a:pt x="3971" y="2570"/>
                  </a:lnTo>
                  <a:lnTo>
                    <a:pt x="2918" y="2570"/>
                  </a:lnTo>
                  <a:cubicBezTo>
                    <a:pt x="2543" y="2570"/>
                    <a:pt x="2293" y="2168"/>
                    <a:pt x="2463" y="1829"/>
                  </a:cubicBezTo>
                  <a:lnTo>
                    <a:pt x="3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17"/>
            <p:cNvSpPr/>
            <p:nvPr/>
          </p:nvSpPr>
          <p:spPr>
            <a:xfrm>
              <a:off x="2390338" y="3426275"/>
              <a:ext cx="278600" cy="54875"/>
            </a:xfrm>
            <a:custGeom>
              <a:avLst/>
              <a:gdLst/>
              <a:ahLst/>
              <a:cxnLst/>
              <a:rect l="l" t="t" r="r" b="b"/>
              <a:pathLst>
                <a:path w="11144" h="2195" extrusionOk="0">
                  <a:moveTo>
                    <a:pt x="509" y="0"/>
                  </a:moveTo>
                  <a:cubicBezTo>
                    <a:pt x="233" y="0"/>
                    <a:pt x="1" y="223"/>
                    <a:pt x="1" y="500"/>
                  </a:cubicBezTo>
                  <a:lnTo>
                    <a:pt x="1" y="2195"/>
                  </a:lnTo>
                  <a:lnTo>
                    <a:pt x="11143" y="2195"/>
                  </a:lnTo>
                  <a:lnTo>
                    <a:pt x="11143" y="500"/>
                  </a:lnTo>
                  <a:cubicBezTo>
                    <a:pt x="11143" y="223"/>
                    <a:pt x="10911" y="0"/>
                    <a:pt x="10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17"/>
            <p:cNvSpPr/>
            <p:nvPr/>
          </p:nvSpPr>
          <p:spPr>
            <a:xfrm>
              <a:off x="2365138" y="3506350"/>
              <a:ext cx="329000" cy="351950"/>
            </a:xfrm>
            <a:custGeom>
              <a:avLst/>
              <a:gdLst/>
              <a:ahLst/>
              <a:cxnLst/>
              <a:rect l="l" t="t" r="r" b="b"/>
              <a:pathLst>
                <a:path w="13160" h="14078" extrusionOk="0">
                  <a:moveTo>
                    <a:pt x="8458" y="2908"/>
                  </a:moveTo>
                  <a:cubicBezTo>
                    <a:pt x="8833" y="2908"/>
                    <a:pt x="9073" y="3301"/>
                    <a:pt x="8913" y="3631"/>
                  </a:cubicBezTo>
                  <a:lnTo>
                    <a:pt x="8021" y="5433"/>
                  </a:lnTo>
                  <a:lnTo>
                    <a:pt x="9618" y="5433"/>
                  </a:lnTo>
                  <a:cubicBezTo>
                    <a:pt x="10081" y="5433"/>
                    <a:pt x="10305" y="6022"/>
                    <a:pt x="9948" y="6325"/>
                  </a:cubicBezTo>
                  <a:lnTo>
                    <a:pt x="4720" y="10884"/>
                  </a:lnTo>
                  <a:cubicBezTo>
                    <a:pt x="4619" y="10970"/>
                    <a:pt x="4504" y="11008"/>
                    <a:pt x="4391" y="11008"/>
                  </a:cubicBezTo>
                  <a:cubicBezTo>
                    <a:pt x="4087" y="11008"/>
                    <a:pt x="3806" y="10729"/>
                    <a:pt x="3890" y="10384"/>
                  </a:cubicBezTo>
                  <a:lnTo>
                    <a:pt x="4595" y="7458"/>
                  </a:lnTo>
                  <a:lnTo>
                    <a:pt x="3551" y="7458"/>
                  </a:lnTo>
                  <a:cubicBezTo>
                    <a:pt x="3194" y="7458"/>
                    <a:pt x="2945" y="7101"/>
                    <a:pt x="3078" y="6762"/>
                  </a:cubicBezTo>
                  <a:lnTo>
                    <a:pt x="4488" y="3221"/>
                  </a:lnTo>
                  <a:cubicBezTo>
                    <a:pt x="4559" y="3033"/>
                    <a:pt x="4747" y="2908"/>
                    <a:pt x="4952" y="2908"/>
                  </a:cubicBezTo>
                  <a:close/>
                  <a:moveTo>
                    <a:pt x="964" y="0"/>
                  </a:moveTo>
                  <a:cubicBezTo>
                    <a:pt x="402" y="223"/>
                    <a:pt x="1" y="776"/>
                    <a:pt x="1" y="1418"/>
                  </a:cubicBezTo>
                  <a:lnTo>
                    <a:pt x="1" y="12561"/>
                  </a:lnTo>
                  <a:cubicBezTo>
                    <a:pt x="1" y="13399"/>
                    <a:pt x="679" y="14077"/>
                    <a:pt x="1517" y="14077"/>
                  </a:cubicBezTo>
                  <a:lnTo>
                    <a:pt x="11643" y="14077"/>
                  </a:lnTo>
                  <a:cubicBezTo>
                    <a:pt x="12481" y="14077"/>
                    <a:pt x="13159" y="13399"/>
                    <a:pt x="13159" y="12561"/>
                  </a:cubicBezTo>
                  <a:lnTo>
                    <a:pt x="13159" y="1418"/>
                  </a:lnTo>
                  <a:cubicBezTo>
                    <a:pt x="13159" y="776"/>
                    <a:pt x="12758" y="223"/>
                    <a:pt x="12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17"/>
          <p:cNvGrpSpPr/>
          <p:nvPr/>
        </p:nvGrpSpPr>
        <p:grpSpPr>
          <a:xfrm>
            <a:off x="2906638" y="3426175"/>
            <a:ext cx="423125" cy="432125"/>
            <a:chOff x="2906638" y="3426175"/>
            <a:chExt cx="423125" cy="432125"/>
          </a:xfrm>
        </p:grpSpPr>
        <p:sp>
          <p:nvSpPr>
            <p:cNvPr id="1969" name="Google Shape;1969;p117"/>
            <p:cNvSpPr/>
            <p:nvPr/>
          </p:nvSpPr>
          <p:spPr>
            <a:xfrm>
              <a:off x="3037338" y="3489400"/>
              <a:ext cx="124025" cy="78975"/>
            </a:xfrm>
            <a:custGeom>
              <a:avLst/>
              <a:gdLst/>
              <a:ahLst/>
              <a:cxnLst/>
              <a:rect l="l" t="t" r="r" b="b"/>
              <a:pathLst>
                <a:path w="4961" h="3159" extrusionOk="0">
                  <a:moveTo>
                    <a:pt x="2409" y="0"/>
                  </a:moveTo>
                  <a:cubicBezTo>
                    <a:pt x="1285" y="0"/>
                    <a:pt x="331" y="740"/>
                    <a:pt x="1" y="1749"/>
                  </a:cubicBezTo>
                  <a:cubicBezTo>
                    <a:pt x="349" y="2150"/>
                    <a:pt x="607" y="2632"/>
                    <a:pt x="741" y="3158"/>
                  </a:cubicBezTo>
                  <a:lnTo>
                    <a:pt x="2490" y="1856"/>
                  </a:lnTo>
                  <a:cubicBezTo>
                    <a:pt x="2755" y="1654"/>
                    <a:pt x="3077" y="1547"/>
                    <a:pt x="3404" y="1547"/>
                  </a:cubicBezTo>
                  <a:cubicBezTo>
                    <a:pt x="3671" y="1547"/>
                    <a:pt x="3940" y="1618"/>
                    <a:pt x="4185" y="1766"/>
                  </a:cubicBezTo>
                  <a:lnTo>
                    <a:pt x="4961" y="2230"/>
                  </a:lnTo>
                  <a:lnTo>
                    <a:pt x="4961" y="509"/>
                  </a:lnTo>
                  <a:cubicBezTo>
                    <a:pt x="4961" y="232"/>
                    <a:pt x="4738" y="0"/>
                    <a:pt x="4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17"/>
            <p:cNvSpPr/>
            <p:nvPr/>
          </p:nvSpPr>
          <p:spPr>
            <a:xfrm>
              <a:off x="3049838" y="3553625"/>
              <a:ext cx="162150" cy="51550"/>
            </a:xfrm>
            <a:custGeom>
              <a:avLst/>
              <a:gdLst/>
              <a:ahLst/>
              <a:cxnLst/>
              <a:rect l="l" t="t" r="r" b="b"/>
              <a:pathLst>
                <a:path w="6486" h="2062" extrusionOk="0">
                  <a:moveTo>
                    <a:pt x="2916" y="1"/>
                  </a:moveTo>
                  <a:cubicBezTo>
                    <a:pt x="2808" y="1"/>
                    <a:pt x="2698" y="35"/>
                    <a:pt x="2605" y="98"/>
                  </a:cubicBezTo>
                  <a:lnTo>
                    <a:pt x="0" y="2061"/>
                  </a:lnTo>
                  <a:lnTo>
                    <a:pt x="6486" y="2061"/>
                  </a:lnTo>
                  <a:lnTo>
                    <a:pt x="3167" y="72"/>
                  </a:lnTo>
                  <a:cubicBezTo>
                    <a:pt x="3091" y="23"/>
                    <a:pt x="3004" y="1"/>
                    <a:pt x="2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17"/>
            <p:cNvSpPr/>
            <p:nvPr/>
          </p:nvSpPr>
          <p:spPr>
            <a:xfrm>
              <a:off x="2906638" y="3527525"/>
              <a:ext cx="127375" cy="94150"/>
            </a:xfrm>
            <a:custGeom>
              <a:avLst/>
              <a:gdLst/>
              <a:ahLst/>
              <a:cxnLst/>
              <a:rect l="l" t="t" r="r" b="b"/>
              <a:pathLst>
                <a:path w="5095" h="3766" extrusionOk="0">
                  <a:moveTo>
                    <a:pt x="509" y="1"/>
                  </a:moveTo>
                  <a:cubicBezTo>
                    <a:pt x="224" y="1"/>
                    <a:pt x="1" y="224"/>
                    <a:pt x="1" y="509"/>
                  </a:cubicBezTo>
                  <a:lnTo>
                    <a:pt x="1" y="2561"/>
                  </a:lnTo>
                  <a:cubicBezTo>
                    <a:pt x="1" y="2998"/>
                    <a:pt x="108" y="3408"/>
                    <a:pt x="304" y="3765"/>
                  </a:cubicBezTo>
                  <a:cubicBezTo>
                    <a:pt x="581" y="3364"/>
                    <a:pt x="1045" y="3105"/>
                    <a:pt x="1553" y="3105"/>
                  </a:cubicBezTo>
                  <a:lnTo>
                    <a:pt x="2383" y="3105"/>
                  </a:lnTo>
                  <a:lnTo>
                    <a:pt x="2187" y="2909"/>
                  </a:lnTo>
                  <a:cubicBezTo>
                    <a:pt x="1990" y="2713"/>
                    <a:pt x="1990" y="2391"/>
                    <a:pt x="2187" y="2195"/>
                  </a:cubicBezTo>
                  <a:cubicBezTo>
                    <a:pt x="2285" y="2093"/>
                    <a:pt x="2414" y="2041"/>
                    <a:pt x="2545" y="2041"/>
                  </a:cubicBezTo>
                  <a:cubicBezTo>
                    <a:pt x="2675" y="2041"/>
                    <a:pt x="2807" y="2093"/>
                    <a:pt x="2909" y="2195"/>
                  </a:cubicBezTo>
                  <a:lnTo>
                    <a:pt x="3819" y="3105"/>
                  </a:lnTo>
                  <a:lnTo>
                    <a:pt x="5095" y="3105"/>
                  </a:lnTo>
                  <a:lnTo>
                    <a:pt x="5095" y="2534"/>
                  </a:lnTo>
                  <a:cubicBezTo>
                    <a:pt x="5095" y="1134"/>
                    <a:pt x="3962" y="1"/>
                    <a:pt x="2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17"/>
            <p:cNvSpPr/>
            <p:nvPr/>
          </p:nvSpPr>
          <p:spPr>
            <a:xfrm>
              <a:off x="3183638" y="3558750"/>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17"/>
            <p:cNvSpPr/>
            <p:nvPr/>
          </p:nvSpPr>
          <p:spPr>
            <a:xfrm>
              <a:off x="3183638" y="3426175"/>
              <a:ext cx="124475" cy="182325"/>
            </a:xfrm>
            <a:custGeom>
              <a:avLst/>
              <a:gdLst/>
              <a:ahLst/>
              <a:cxnLst/>
              <a:rect l="l" t="t" r="r" b="b"/>
              <a:pathLst>
                <a:path w="4979" h="7293" extrusionOk="0">
                  <a:moveTo>
                    <a:pt x="3234" y="1"/>
                  </a:moveTo>
                  <a:cubicBezTo>
                    <a:pt x="2611" y="1"/>
                    <a:pt x="2020" y="374"/>
                    <a:pt x="1767" y="986"/>
                  </a:cubicBezTo>
                  <a:lnTo>
                    <a:pt x="1" y="5295"/>
                  </a:lnTo>
                  <a:cubicBezTo>
                    <a:pt x="1" y="5295"/>
                    <a:pt x="1" y="5295"/>
                    <a:pt x="1" y="5303"/>
                  </a:cubicBezTo>
                  <a:lnTo>
                    <a:pt x="10" y="5303"/>
                  </a:lnTo>
                  <a:cubicBezTo>
                    <a:pt x="81" y="5348"/>
                    <a:pt x="572" y="5642"/>
                    <a:pt x="3328" y="7293"/>
                  </a:cubicBezTo>
                  <a:cubicBezTo>
                    <a:pt x="3427" y="6927"/>
                    <a:pt x="4702" y="2226"/>
                    <a:pt x="4765" y="2003"/>
                  </a:cubicBezTo>
                  <a:cubicBezTo>
                    <a:pt x="4979" y="1191"/>
                    <a:pt x="4533" y="352"/>
                    <a:pt x="3739" y="85"/>
                  </a:cubicBezTo>
                  <a:cubicBezTo>
                    <a:pt x="3572" y="28"/>
                    <a:pt x="3402" y="1"/>
                    <a:pt x="3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17"/>
            <p:cNvSpPr/>
            <p:nvPr/>
          </p:nvSpPr>
          <p:spPr>
            <a:xfrm>
              <a:off x="2915563" y="3630350"/>
              <a:ext cx="414200" cy="227950"/>
            </a:xfrm>
            <a:custGeom>
              <a:avLst/>
              <a:gdLst/>
              <a:ahLst/>
              <a:cxnLst/>
              <a:rect l="l" t="t" r="r" b="b"/>
              <a:pathLst>
                <a:path w="16568" h="9118" extrusionOk="0">
                  <a:moveTo>
                    <a:pt x="1196" y="0"/>
                  </a:moveTo>
                  <a:cubicBezTo>
                    <a:pt x="955" y="0"/>
                    <a:pt x="741" y="170"/>
                    <a:pt x="697" y="410"/>
                  </a:cubicBezTo>
                  <a:lnTo>
                    <a:pt x="599" y="901"/>
                  </a:lnTo>
                  <a:cubicBezTo>
                    <a:pt x="1" y="3899"/>
                    <a:pt x="1071" y="7003"/>
                    <a:pt x="3391" y="8992"/>
                  </a:cubicBezTo>
                  <a:cubicBezTo>
                    <a:pt x="3489" y="9073"/>
                    <a:pt x="3605" y="9117"/>
                    <a:pt x="3721" y="9117"/>
                  </a:cubicBezTo>
                  <a:lnTo>
                    <a:pt x="12838" y="9117"/>
                  </a:lnTo>
                  <a:cubicBezTo>
                    <a:pt x="12963" y="9117"/>
                    <a:pt x="13079" y="9073"/>
                    <a:pt x="13168" y="8992"/>
                  </a:cubicBezTo>
                  <a:cubicBezTo>
                    <a:pt x="15497" y="7003"/>
                    <a:pt x="16567" y="3899"/>
                    <a:pt x="15970" y="892"/>
                  </a:cubicBezTo>
                  <a:lnTo>
                    <a:pt x="15871" y="410"/>
                  </a:lnTo>
                  <a:cubicBezTo>
                    <a:pt x="15818" y="170"/>
                    <a:pt x="15613" y="0"/>
                    <a:pt x="153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5" name="Google Shape;1975;p117"/>
          <p:cNvGrpSpPr/>
          <p:nvPr/>
        </p:nvGrpSpPr>
        <p:grpSpPr>
          <a:xfrm>
            <a:off x="3470463" y="3496975"/>
            <a:ext cx="450525" cy="290625"/>
            <a:chOff x="3470463" y="3496975"/>
            <a:chExt cx="450525" cy="290625"/>
          </a:xfrm>
        </p:grpSpPr>
        <p:sp>
          <p:nvSpPr>
            <p:cNvPr id="1976" name="Google Shape;1976;p117"/>
            <p:cNvSpPr/>
            <p:nvPr/>
          </p:nvSpPr>
          <p:spPr>
            <a:xfrm>
              <a:off x="3470463" y="3496975"/>
              <a:ext cx="450525" cy="210375"/>
            </a:xfrm>
            <a:custGeom>
              <a:avLst/>
              <a:gdLst/>
              <a:ahLst/>
              <a:cxnLst/>
              <a:rect l="l" t="t" r="r" b="b"/>
              <a:pathLst>
                <a:path w="18021" h="8415" extrusionOk="0">
                  <a:moveTo>
                    <a:pt x="3406" y="0"/>
                  </a:moveTo>
                  <a:cubicBezTo>
                    <a:pt x="2540" y="0"/>
                    <a:pt x="1680" y="369"/>
                    <a:pt x="1080" y="1089"/>
                  </a:cubicBezTo>
                  <a:cubicBezTo>
                    <a:pt x="0" y="2373"/>
                    <a:pt x="170" y="4282"/>
                    <a:pt x="1455" y="5362"/>
                  </a:cubicBezTo>
                  <a:lnTo>
                    <a:pt x="4952" y="8297"/>
                  </a:lnTo>
                  <a:cubicBezTo>
                    <a:pt x="5046" y="8376"/>
                    <a:pt x="5161" y="8415"/>
                    <a:pt x="5274" y="8415"/>
                  </a:cubicBezTo>
                  <a:cubicBezTo>
                    <a:pt x="5416" y="8415"/>
                    <a:pt x="5557" y="8354"/>
                    <a:pt x="5656" y="8234"/>
                  </a:cubicBezTo>
                  <a:lnTo>
                    <a:pt x="8913" y="4354"/>
                  </a:lnTo>
                  <a:cubicBezTo>
                    <a:pt x="8957" y="4300"/>
                    <a:pt x="8993" y="4238"/>
                    <a:pt x="9011" y="4175"/>
                  </a:cubicBezTo>
                  <a:cubicBezTo>
                    <a:pt x="9028" y="4238"/>
                    <a:pt x="9064" y="4300"/>
                    <a:pt x="9109" y="4354"/>
                  </a:cubicBezTo>
                  <a:lnTo>
                    <a:pt x="12365" y="8234"/>
                  </a:lnTo>
                  <a:cubicBezTo>
                    <a:pt x="12464" y="8354"/>
                    <a:pt x="12608" y="8415"/>
                    <a:pt x="12753" y="8415"/>
                  </a:cubicBezTo>
                  <a:cubicBezTo>
                    <a:pt x="12868" y="8415"/>
                    <a:pt x="12984" y="8376"/>
                    <a:pt x="13079" y="8297"/>
                  </a:cubicBezTo>
                  <a:lnTo>
                    <a:pt x="16567" y="5362"/>
                  </a:lnTo>
                  <a:cubicBezTo>
                    <a:pt x="17851" y="4282"/>
                    <a:pt x="18021" y="2373"/>
                    <a:pt x="16941" y="1089"/>
                  </a:cubicBezTo>
                  <a:cubicBezTo>
                    <a:pt x="16340" y="373"/>
                    <a:pt x="15478" y="3"/>
                    <a:pt x="14610" y="3"/>
                  </a:cubicBezTo>
                  <a:cubicBezTo>
                    <a:pt x="13921" y="3"/>
                    <a:pt x="13228" y="236"/>
                    <a:pt x="12659" y="714"/>
                  </a:cubicBezTo>
                  <a:lnTo>
                    <a:pt x="9171" y="3640"/>
                  </a:lnTo>
                  <a:cubicBezTo>
                    <a:pt x="9091" y="3703"/>
                    <a:pt x="9037" y="3792"/>
                    <a:pt x="9011" y="3881"/>
                  </a:cubicBezTo>
                  <a:cubicBezTo>
                    <a:pt x="8984" y="3792"/>
                    <a:pt x="8930" y="3703"/>
                    <a:pt x="8850" y="3640"/>
                  </a:cubicBezTo>
                  <a:lnTo>
                    <a:pt x="5362" y="714"/>
                  </a:lnTo>
                  <a:cubicBezTo>
                    <a:pt x="4792" y="235"/>
                    <a:pt x="4097" y="0"/>
                    <a:pt x="34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17"/>
            <p:cNvSpPr/>
            <p:nvPr/>
          </p:nvSpPr>
          <p:spPr>
            <a:xfrm>
              <a:off x="3632388" y="3711525"/>
              <a:ext cx="25450" cy="25450"/>
            </a:xfrm>
            <a:custGeom>
              <a:avLst/>
              <a:gdLst/>
              <a:ahLst/>
              <a:cxnLst/>
              <a:rect l="l" t="t" r="r" b="b"/>
              <a:pathLst>
                <a:path w="1018" h="1018" extrusionOk="0">
                  <a:moveTo>
                    <a:pt x="509" y="0"/>
                  </a:moveTo>
                  <a:cubicBezTo>
                    <a:pt x="232" y="0"/>
                    <a:pt x="0" y="232"/>
                    <a:pt x="0" y="509"/>
                  </a:cubicBezTo>
                  <a:cubicBezTo>
                    <a:pt x="0" y="785"/>
                    <a:pt x="232" y="1017"/>
                    <a:pt x="509" y="1017"/>
                  </a:cubicBezTo>
                  <a:cubicBezTo>
                    <a:pt x="794" y="1017"/>
                    <a:pt x="1017" y="785"/>
                    <a:pt x="1017" y="509"/>
                  </a:cubicBezTo>
                  <a:cubicBezTo>
                    <a:pt x="1017" y="232"/>
                    <a:pt x="794"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17"/>
            <p:cNvSpPr/>
            <p:nvPr/>
          </p:nvSpPr>
          <p:spPr>
            <a:xfrm>
              <a:off x="3683013" y="3711525"/>
              <a:ext cx="25450" cy="25450"/>
            </a:xfrm>
            <a:custGeom>
              <a:avLst/>
              <a:gdLst/>
              <a:ahLst/>
              <a:cxnLst/>
              <a:rect l="l" t="t" r="r" b="b"/>
              <a:pathLst>
                <a:path w="1018" h="1018" extrusionOk="0">
                  <a:moveTo>
                    <a:pt x="509" y="0"/>
                  </a:moveTo>
                  <a:cubicBezTo>
                    <a:pt x="232" y="0"/>
                    <a:pt x="0" y="232"/>
                    <a:pt x="0" y="509"/>
                  </a:cubicBezTo>
                  <a:cubicBezTo>
                    <a:pt x="0" y="785"/>
                    <a:pt x="232" y="1017"/>
                    <a:pt x="509" y="1017"/>
                  </a:cubicBezTo>
                  <a:cubicBezTo>
                    <a:pt x="794" y="1017"/>
                    <a:pt x="1017" y="785"/>
                    <a:pt x="1017" y="509"/>
                  </a:cubicBezTo>
                  <a:cubicBezTo>
                    <a:pt x="1017" y="232"/>
                    <a:pt x="794"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17"/>
            <p:cNvSpPr/>
            <p:nvPr/>
          </p:nvSpPr>
          <p:spPr>
            <a:xfrm>
              <a:off x="3733638" y="3711525"/>
              <a:ext cx="25450" cy="25450"/>
            </a:xfrm>
            <a:custGeom>
              <a:avLst/>
              <a:gdLst/>
              <a:ahLst/>
              <a:cxnLst/>
              <a:rect l="l" t="t" r="r" b="b"/>
              <a:pathLst>
                <a:path w="1018" h="1018" extrusionOk="0">
                  <a:moveTo>
                    <a:pt x="509" y="0"/>
                  </a:moveTo>
                  <a:cubicBezTo>
                    <a:pt x="232" y="0"/>
                    <a:pt x="0" y="232"/>
                    <a:pt x="0" y="509"/>
                  </a:cubicBezTo>
                  <a:cubicBezTo>
                    <a:pt x="0" y="785"/>
                    <a:pt x="232" y="1017"/>
                    <a:pt x="509" y="1017"/>
                  </a:cubicBezTo>
                  <a:cubicBezTo>
                    <a:pt x="794" y="1017"/>
                    <a:pt x="1017" y="785"/>
                    <a:pt x="1017" y="509"/>
                  </a:cubicBezTo>
                  <a:cubicBezTo>
                    <a:pt x="1017" y="232"/>
                    <a:pt x="794"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17"/>
            <p:cNvSpPr/>
            <p:nvPr/>
          </p:nvSpPr>
          <p:spPr>
            <a:xfrm>
              <a:off x="3683013" y="3660900"/>
              <a:ext cx="25450" cy="25450"/>
            </a:xfrm>
            <a:custGeom>
              <a:avLst/>
              <a:gdLst/>
              <a:ahLst/>
              <a:cxnLst/>
              <a:rect l="l" t="t" r="r" b="b"/>
              <a:pathLst>
                <a:path w="1018" h="1018" extrusionOk="0">
                  <a:moveTo>
                    <a:pt x="509" y="0"/>
                  </a:moveTo>
                  <a:cubicBezTo>
                    <a:pt x="232" y="0"/>
                    <a:pt x="0" y="232"/>
                    <a:pt x="0" y="509"/>
                  </a:cubicBezTo>
                  <a:cubicBezTo>
                    <a:pt x="0" y="785"/>
                    <a:pt x="232" y="1017"/>
                    <a:pt x="509" y="1017"/>
                  </a:cubicBezTo>
                  <a:cubicBezTo>
                    <a:pt x="794" y="1017"/>
                    <a:pt x="1017" y="785"/>
                    <a:pt x="1017" y="509"/>
                  </a:cubicBezTo>
                  <a:cubicBezTo>
                    <a:pt x="1017" y="232"/>
                    <a:pt x="794"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17"/>
            <p:cNvSpPr/>
            <p:nvPr/>
          </p:nvSpPr>
          <p:spPr>
            <a:xfrm>
              <a:off x="3607163" y="3762150"/>
              <a:ext cx="25250" cy="25450"/>
            </a:xfrm>
            <a:custGeom>
              <a:avLst/>
              <a:gdLst/>
              <a:ahLst/>
              <a:cxnLst/>
              <a:rect l="l" t="t" r="r" b="b"/>
              <a:pathLst>
                <a:path w="1010" h="1018" extrusionOk="0">
                  <a:moveTo>
                    <a:pt x="509" y="0"/>
                  </a:moveTo>
                  <a:cubicBezTo>
                    <a:pt x="224" y="0"/>
                    <a:pt x="1" y="232"/>
                    <a:pt x="1" y="509"/>
                  </a:cubicBezTo>
                  <a:cubicBezTo>
                    <a:pt x="1" y="785"/>
                    <a:pt x="224" y="1017"/>
                    <a:pt x="509" y="1017"/>
                  </a:cubicBezTo>
                  <a:cubicBezTo>
                    <a:pt x="786" y="1017"/>
                    <a:pt x="1009" y="785"/>
                    <a:pt x="1009" y="509"/>
                  </a:cubicBezTo>
                  <a:cubicBezTo>
                    <a:pt x="1009" y="232"/>
                    <a:pt x="786"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17"/>
            <p:cNvSpPr/>
            <p:nvPr/>
          </p:nvSpPr>
          <p:spPr>
            <a:xfrm>
              <a:off x="3657813" y="3762150"/>
              <a:ext cx="25225" cy="25450"/>
            </a:xfrm>
            <a:custGeom>
              <a:avLst/>
              <a:gdLst/>
              <a:ahLst/>
              <a:cxnLst/>
              <a:rect l="l" t="t" r="r" b="b"/>
              <a:pathLst>
                <a:path w="1009" h="1018" extrusionOk="0">
                  <a:moveTo>
                    <a:pt x="509" y="0"/>
                  </a:moveTo>
                  <a:cubicBezTo>
                    <a:pt x="223" y="0"/>
                    <a:pt x="0" y="232"/>
                    <a:pt x="0" y="509"/>
                  </a:cubicBezTo>
                  <a:cubicBezTo>
                    <a:pt x="0" y="785"/>
                    <a:pt x="223" y="1017"/>
                    <a:pt x="509" y="1017"/>
                  </a:cubicBezTo>
                  <a:cubicBezTo>
                    <a:pt x="785" y="1017"/>
                    <a:pt x="1008" y="785"/>
                    <a:pt x="1008" y="509"/>
                  </a:cubicBezTo>
                  <a:cubicBezTo>
                    <a:pt x="1008" y="232"/>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17"/>
            <p:cNvSpPr/>
            <p:nvPr/>
          </p:nvSpPr>
          <p:spPr>
            <a:xfrm>
              <a:off x="3708438" y="3762150"/>
              <a:ext cx="25225" cy="25450"/>
            </a:xfrm>
            <a:custGeom>
              <a:avLst/>
              <a:gdLst/>
              <a:ahLst/>
              <a:cxnLst/>
              <a:rect l="l" t="t" r="r" b="b"/>
              <a:pathLst>
                <a:path w="1009" h="1018" extrusionOk="0">
                  <a:moveTo>
                    <a:pt x="509" y="0"/>
                  </a:moveTo>
                  <a:cubicBezTo>
                    <a:pt x="223" y="0"/>
                    <a:pt x="0" y="232"/>
                    <a:pt x="0" y="509"/>
                  </a:cubicBezTo>
                  <a:cubicBezTo>
                    <a:pt x="0" y="785"/>
                    <a:pt x="223" y="1017"/>
                    <a:pt x="509" y="1017"/>
                  </a:cubicBezTo>
                  <a:cubicBezTo>
                    <a:pt x="785" y="1017"/>
                    <a:pt x="1008" y="785"/>
                    <a:pt x="1008" y="509"/>
                  </a:cubicBezTo>
                  <a:cubicBezTo>
                    <a:pt x="1008" y="232"/>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17"/>
            <p:cNvSpPr/>
            <p:nvPr/>
          </p:nvSpPr>
          <p:spPr>
            <a:xfrm>
              <a:off x="3759063" y="3762150"/>
              <a:ext cx="25225" cy="25450"/>
            </a:xfrm>
            <a:custGeom>
              <a:avLst/>
              <a:gdLst/>
              <a:ahLst/>
              <a:cxnLst/>
              <a:rect l="l" t="t" r="r" b="b"/>
              <a:pathLst>
                <a:path w="1009" h="1018" extrusionOk="0">
                  <a:moveTo>
                    <a:pt x="509" y="0"/>
                  </a:moveTo>
                  <a:cubicBezTo>
                    <a:pt x="223" y="0"/>
                    <a:pt x="0" y="232"/>
                    <a:pt x="0" y="509"/>
                  </a:cubicBezTo>
                  <a:cubicBezTo>
                    <a:pt x="0" y="785"/>
                    <a:pt x="223" y="1017"/>
                    <a:pt x="509" y="1017"/>
                  </a:cubicBezTo>
                  <a:cubicBezTo>
                    <a:pt x="785" y="1017"/>
                    <a:pt x="1008" y="785"/>
                    <a:pt x="1008" y="509"/>
                  </a:cubicBezTo>
                  <a:cubicBezTo>
                    <a:pt x="1008" y="232"/>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5" name="Google Shape;1985;p117"/>
          <p:cNvGrpSpPr/>
          <p:nvPr/>
        </p:nvGrpSpPr>
        <p:grpSpPr>
          <a:xfrm>
            <a:off x="4053013" y="3426325"/>
            <a:ext cx="451650" cy="431925"/>
            <a:chOff x="4053013" y="3426325"/>
            <a:chExt cx="451650" cy="431925"/>
          </a:xfrm>
        </p:grpSpPr>
        <p:sp>
          <p:nvSpPr>
            <p:cNvPr id="1986" name="Google Shape;1986;p117"/>
            <p:cNvSpPr/>
            <p:nvPr/>
          </p:nvSpPr>
          <p:spPr>
            <a:xfrm>
              <a:off x="4053013" y="3642150"/>
              <a:ext cx="225725" cy="216100"/>
            </a:xfrm>
            <a:custGeom>
              <a:avLst/>
              <a:gdLst/>
              <a:ahLst/>
              <a:cxnLst/>
              <a:rect l="l" t="t" r="r" b="b"/>
              <a:pathLst>
                <a:path w="9029" h="8644" extrusionOk="0">
                  <a:moveTo>
                    <a:pt x="3310" y="1"/>
                  </a:moveTo>
                  <a:cubicBezTo>
                    <a:pt x="2355" y="955"/>
                    <a:pt x="1677" y="1633"/>
                    <a:pt x="1579" y="1741"/>
                  </a:cubicBezTo>
                  <a:cubicBezTo>
                    <a:pt x="0" y="3320"/>
                    <a:pt x="0" y="5880"/>
                    <a:pt x="1579" y="7459"/>
                  </a:cubicBezTo>
                  <a:cubicBezTo>
                    <a:pt x="2369" y="8248"/>
                    <a:pt x="3404" y="8643"/>
                    <a:pt x="4438" y="8643"/>
                  </a:cubicBezTo>
                  <a:cubicBezTo>
                    <a:pt x="5473" y="8643"/>
                    <a:pt x="6508" y="8248"/>
                    <a:pt x="7298" y="7459"/>
                  </a:cubicBezTo>
                  <a:cubicBezTo>
                    <a:pt x="7672" y="7093"/>
                    <a:pt x="8288" y="6469"/>
                    <a:pt x="9028" y="5728"/>
                  </a:cubicBezTo>
                  <a:lnTo>
                    <a:pt x="3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17"/>
            <p:cNvSpPr/>
            <p:nvPr/>
          </p:nvSpPr>
          <p:spPr>
            <a:xfrm>
              <a:off x="4278938" y="3426325"/>
              <a:ext cx="225725" cy="215850"/>
            </a:xfrm>
            <a:custGeom>
              <a:avLst/>
              <a:gdLst/>
              <a:ahLst/>
              <a:cxnLst/>
              <a:rect l="l" t="t" r="r" b="b"/>
              <a:pathLst>
                <a:path w="9029" h="8634" extrusionOk="0">
                  <a:moveTo>
                    <a:pt x="4590" y="1"/>
                  </a:moveTo>
                  <a:cubicBezTo>
                    <a:pt x="3555" y="1"/>
                    <a:pt x="2520" y="395"/>
                    <a:pt x="1731" y="1185"/>
                  </a:cubicBezTo>
                  <a:cubicBezTo>
                    <a:pt x="1588" y="1319"/>
                    <a:pt x="919" y="1997"/>
                    <a:pt x="0" y="2916"/>
                  </a:cubicBezTo>
                  <a:lnTo>
                    <a:pt x="5719" y="8634"/>
                  </a:lnTo>
                  <a:lnTo>
                    <a:pt x="7449" y="6903"/>
                  </a:lnTo>
                  <a:cubicBezTo>
                    <a:pt x="9028" y="5324"/>
                    <a:pt x="9028" y="2764"/>
                    <a:pt x="7449" y="1185"/>
                  </a:cubicBezTo>
                  <a:cubicBezTo>
                    <a:pt x="6660" y="395"/>
                    <a:pt x="5625" y="1"/>
                    <a:pt x="45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17"/>
            <p:cNvSpPr/>
            <p:nvPr/>
          </p:nvSpPr>
          <p:spPr>
            <a:xfrm>
              <a:off x="4153588" y="3517050"/>
              <a:ext cx="250475" cy="250475"/>
            </a:xfrm>
            <a:custGeom>
              <a:avLst/>
              <a:gdLst/>
              <a:ahLst/>
              <a:cxnLst/>
              <a:rect l="l" t="t" r="r" b="b"/>
              <a:pathLst>
                <a:path w="10019" h="10019" extrusionOk="0">
                  <a:moveTo>
                    <a:pt x="5015" y="2369"/>
                  </a:moveTo>
                  <a:cubicBezTo>
                    <a:pt x="5146" y="2369"/>
                    <a:pt x="5277" y="2418"/>
                    <a:pt x="5380" y="2516"/>
                  </a:cubicBezTo>
                  <a:cubicBezTo>
                    <a:pt x="5576" y="2712"/>
                    <a:pt x="5576" y="3033"/>
                    <a:pt x="5380" y="3230"/>
                  </a:cubicBezTo>
                  <a:cubicBezTo>
                    <a:pt x="5277" y="3328"/>
                    <a:pt x="5146" y="3377"/>
                    <a:pt x="5015" y="3377"/>
                  </a:cubicBezTo>
                  <a:cubicBezTo>
                    <a:pt x="4885" y="3377"/>
                    <a:pt x="4755" y="3328"/>
                    <a:pt x="4657" y="3230"/>
                  </a:cubicBezTo>
                  <a:cubicBezTo>
                    <a:pt x="4461" y="3033"/>
                    <a:pt x="4461" y="2712"/>
                    <a:pt x="4657" y="2516"/>
                  </a:cubicBezTo>
                  <a:cubicBezTo>
                    <a:pt x="4755" y="2418"/>
                    <a:pt x="4885" y="2369"/>
                    <a:pt x="5015" y="2369"/>
                  </a:cubicBezTo>
                  <a:close/>
                  <a:moveTo>
                    <a:pt x="2864" y="4519"/>
                  </a:moveTo>
                  <a:cubicBezTo>
                    <a:pt x="2994" y="4519"/>
                    <a:pt x="3123" y="4568"/>
                    <a:pt x="3221" y="4666"/>
                  </a:cubicBezTo>
                  <a:cubicBezTo>
                    <a:pt x="3417" y="4862"/>
                    <a:pt x="3417" y="5183"/>
                    <a:pt x="3221" y="5380"/>
                  </a:cubicBezTo>
                  <a:cubicBezTo>
                    <a:pt x="3123" y="5478"/>
                    <a:pt x="2994" y="5527"/>
                    <a:pt x="2864" y="5527"/>
                  </a:cubicBezTo>
                  <a:cubicBezTo>
                    <a:pt x="2735" y="5527"/>
                    <a:pt x="2606" y="5478"/>
                    <a:pt x="2507" y="5380"/>
                  </a:cubicBezTo>
                  <a:cubicBezTo>
                    <a:pt x="2311" y="5183"/>
                    <a:pt x="2311" y="4862"/>
                    <a:pt x="2507" y="4666"/>
                  </a:cubicBezTo>
                  <a:cubicBezTo>
                    <a:pt x="2606" y="4568"/>
                    <a:pt x="2735" y="4519"/>
                    <a:pt x="2864" y="4519"/>
                  </a:cubicBezTo>
                  <a:close/>
                  <a:moveTo>
                    <a:pt x="4996" y="4519"/>
                  </a:moveTo>
                  <a:cubicBezTo>
                    <a:pt x="5126" y="4519"/>
                    <a:pt x="5255" y="4568"/>
                    <a:pt x="5353" y="4666"/>
                  </a:cubicBezTo>
                  <a:cubicBezTo>
                    <a:pt x="5549" y="4862"/>
                    <a:pt x="5549" y="5183"/>
                    <a:pt x="5353" y="5380"/>
                  </a:cubicBezTo>
                  <a:cubicBezTo>
                    <a:pt x="5255" y="5478"/>
                    <a:pt x="5126" y="5527"/>
                    <a:pt x="4996" y="5527"/>
                  </a:cubicBezTo>
                  <a:cubicBezTo>
                    <a:pt x="4867" y="5527"/>
                    <a:pt x="4738" y="5478"/>
                    <a:pt x="4640" y="5380"/>
                  </a:cubicBezTo>
                  <a:cubicBezTo>
                    <a:pt x="4443" y="5183"/>
                    <a:pt x="4443" y="4862"/>
                    <a:pt x="4640" y="4666"/>
                  </a:cubicBezTo>
                  <a:cubicBezTo>
                    <a:pt x="4738" y="4568"/>
                    <a:pt x="4867" y="4519"/>
                    <a:pt x="4996" y="4519"/>
                  </a:cubicBezTo>
                  <a:close/>
                  <a:moveTo>
                    <a:pt x="7164" y="4510"/>
                  </a:moveTo>
                  <a:cubicBezTo>
                    <a:pt x="7294" y="4510"/>
                    <a:pt x="7423" y="4559"/>
                    <a:pt x="7521" y="4657"/>
                  </a:cubicBezTo>
                  <a:cubicBezTo>
                    <a:pt x="7717" y="4862"/>
                    <a:pt x="7717" y="5174"/>
                    <a:pt x="7521" y="5380"/>
                  </a:cubicBezTo>
                  <a:cubicBezTo>
                    <a:pt x="7423" y="5478"/>
                    <a:pt x="7294" y="5527"/>
                    <a:pt x="7164" y="5527"/>
                  </a:cubicBezTo>
                  <a:cubicBezTo>
                    <a:pt x="7035" y="5527"/>
                    <a:pt x="6905" y="5478"/>
                    <a:pt x="6807" y="5380"/>
                  </a:cubicBezTo>
                  <a:cubicBezTo>
                    <a:pt x="6611" y="5174"/>
                    <a:pt x="6611" y="4862"/>
                    <a:pt x="6807" y="4657"/>
                  </a:cubicBezTo>
                  <a:cubicBezTo>
                    <a:pt x="6905" y="4559"/>
                    <a:pt x="7035" y="4510"/>
                    <a:pt x="7164" y="4510"/>
                  </a:cubicBezTo>
                  <a:close/>
                  <a:moveTo>
                    <a:pt x="5014" y="6660"/>
                  </a:moveTo>
                  <a:cubicBezTo>
                    <a:pt x="5144" y="6660"/>
                    <a:pt x="5273" y="6709"/>
                    <a:pt x="5371" y="6807"/>
                  </a:cubicBezTo>
                  <a:cubicBezTo>
                    <a:pt x="5576" y="7003"/>
                    <a:pt x="5576" y="7324"/>
                    <a:pt x="5371" y="7530"/>
                  </a:cubicBezTo>
                  <a:cubicBezTo>
                    <a:pt x="5273" y="7628"/>
                    <a:pt x="5144" y="7677"/>
                    <a:pt x="5014" y="7677"/>
                  </a:cubicBezTo>
                  <a:cubicBezTo>
                    <a:pt x="4885" y="7677"/>
                    <a:pt x="4755" y="7628"/>
                    <a:pt x="4657" y="7530"/>
                  </a:cubicBezTo>
                  <a:cubicBezTo>
                    <a:pt x="4461" y="7324"/>
                    <a:pt x="4461" y="7003"/>
                    <a:pt x="4657" y="6807"/>
                  </a:cubicBezTo>
                  <a:cubicBezTo>
                    <a:pt x="4755" y="6709"/>
                    <a:pt x="4885" y="6660"/>
                    <a:pt x="5014" y="6660"/>
                  </a:cubicBezTo>
                  <a:close/>
                  <a:moveTo>
                    <a:pt x="4292" y="0"/>
                  </a:moveTo>
                  <a:cubicBezTo>
                    <a:pt x="2962" y="1329"/>
                    <a:pt x="1330" y="2962"/>
                    <a:pt x="1" y="4291"/>
                  </a:cubicBezTo>
                  <a:lnTo>
                    <a:pt x="5728" y="10019"/>
                  </a:lnTo>
                  <a:cubicBezTo>
                    <a:pt x="7075" y="8663"/>
                    <a:pt x="8690" y="7048"/>
                    <a:pt x="10019" y="5728"/>
                  </a:cubicBezTo>
                  <a:lnTo>
                    <a:pt x="42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17"/>
          <p:cNvGrpSpPr/>
          <p:nvPr/>
        </p:nvGrpSpPr>
        <p:grpSpPr>
          <a:xfrm>
            <a:off x="4697338" y="3426275"/>
            <a:ext cx="329200" cy="432025"/>
            <a:chOff x="4697338" y="3426275"/>
            <a:chExt cx="329200" cy="432025"/>
          </a:xfrm>
        </p:grpSpPr>
        <p:sp>
          <p:nvSpPr>
            <p:cNvPr id="1990" name="Google Shape;1990;p117"/>
            <p:cNvSpPr/>
            <p:nvPr/>
          </p:nvSpPr>
          <p:spPr>
            <a:xfrm>
              <a:off x="4809063" y="3641500"/>
              <a:ext cx="105525" cy="101275"/>
            </a:xfrm>
            <a:custGeom>
              <a:avLst/>
              <a:gdLst/>
              <a:ahLst/>
              <a:cxnLst/>
              <a:rect l="l" t="t" r="r" b="b"/>
              <a:pathLst>
                <a:path w="4221" h="4051" extrusionOk="0">
                  <a:moveTo>
                    <a:pt x="1089" y="0"/>
                  </a:moveTo>
                  <a:cubicBezTo>
                    <a:pt x="455" y="0"/>
                    <a:pt x="1" y="598"/>
                    <a:pt x="161" y="1205"/>
                  </a:cubicBezTo>
                  <a:cubicBezTo>
                    <a:pt x="331" y="1793"/>
                    <a:pt x="777" y="1936"/>
                    <a:pt x="777" y="3506"/>
                  </a:cubicBezTo>
                  <a:cubicBezTo>
                    <a:pt x="777" y="3756"/>
                    <a:pt x="919" y="3961"/>
                    <a:pt x="1133" y="4050"/>
                  </a:cubicBezTo>
                  <a:lnTo>
                    <a:pt x="1678" y="3167"/>
                  </a:lnTo>
                  <a:cubicBezTo>
                    <a:pt x="1776" y="3010"/>
                    <a:pt x="1943" y="2930"/>
                    <a:pt x="2111" y="2930"/>
                  </a:cubicBezTo>
                  <a:cubicBezTo>
                    <a:pt x="2276" y="2930"/>
                    <a:pt x="2441" y="3008"/>
                    <a:pt x="2543" y="3167"/>
                  </a:cubicBezTo>
                  <a:lnTo>
                    <a:pt x="3087" y="4050"/>
                  </a:lnTo>
                  <a:cubicBezTo>
                    <a:pt x="3301" y="3961"/>
                    <a:pt x="3444" y="3756"/>
                    <a:pt x="3444" y="3506"/>
                  </a:cubicBezTo>
                  <a:cubicBezTo>
                    <a:pt x="3444" y="1936"/>
                    <a:pt x="3890" y="1793"/>
                    <a:pt x="4051" y="1205"/>
                  </a:cubicBezTo>
                  <a:cubicBezTo>
                    <a:pt x="4220" y="598"/>
                    <a:pt x="3765" y="0"/>
                    <a:pt x="3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17"/>
            <p:cNvSpPr/>
            <p:nvPr/>
          </p:nvSpPr>
          <p:spPr>
            <a:xfrm>
              <a:off x="4798588" y="3426275"/>
              <a:ext cx="127375" cy="77625"/>
            </a:xfrm>
            <a:custGeom>
              <a:avLst/>
              <a:gdLst/>
              <a:ahLst/>
              <a:cxnLst/>
              <a:rect l="l" t="t" r="r" b="b"/>
              <a:pathLst>
                <a:path w="5095" h="3105" extrusionOk="0">
                  <a:moveTo>
                    <a:pt x="500" y="0"/>
                  </a:moveTo>
                  <a:cubicBezTo>
                    <a:pt x="223" y="0"/>
                    <a:pt x="0" y="223"/>
                    <a:pt x="0" y="500"/>
                  </a:cubicBezTo>
                  <a:lnTo>
                    <a:pt x="0" y="3105"/>
                  </a:lnTo>
                  <a:lnTo>
                    <a:pt x="5094" y="3105"/>
                  </a:lnTo>
                  <a:lnTo>
                    <a:pt x="5094" y="500"/>
                  </a:lnTo>
                  <a:cubicBezTo>
                    <a:pt x="5094" y="223"/>
                    <a:pt x="4871" y="0"/>
                    <a:pt x="4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17"/>
            <p:cNvSpPr/>
            <p:nvPr/>
          </p:nvSpPr>
          <p:spPr>
            <a:xfrm>
              <a:off x="4697338" y="3529075"/>
              <a:ext cx="329200" cy="329225"/>
            </a:xfrm>
            <a:custGeom>
              <a:avLst/>
              <a:gdLst/>
              <a:ahLst/>
              <a:cxnLst/>
              <a:rect l="l" t="t" r="r" b="b"/>
              <a:pathLst>
                <a:path w="13168" h="13169" extrusionOk="0">
                  <a:moveTo>
                    <a:pt x="7601" y="3480"/>
                  </a:moveTo>
                  <a:cubicBezTo>
                    <a:pt x="8903" y="3480"/>
                    <a:pt x="9849" y="4720"/>
                    <a:pt x="9501" y="5969"/>
                  </a:cubicBezTo>
                  <a:cubicBezTo>
                    <a:pt x="9260" y="6826"/>
                    <a:pt x="8930" y="6674"/>
                    <a:pt x="8930" y="8012"/>
                  </a:cubicBezTo>
                  <a:cubicBezTo>
                    <a:pt x="8930" y="8896"/>
                    <a:pt x="8198" y="9620"/>
                    <a:pt x="7306" y="9620"/>
                  </a:cubicBezTo>
                  <a:cubicBezTo>
                    <a:pt x="7279" y="9620"/>
                    <a:pt x="7253" y="9619"/>
                    <a:pt x="7226" y="9618"/>
                  </a:cubicBezTo>
                  <a:cubicBezTo>
                    <a:pt x="7101" y="9609"/>
                    <a:pt x="6985" y="9538"/>
                    <a:pt x="6914" y="9430"/>
                  </a:cubicBezTo>
                  <a:lnTo>
                    <a:pt x="6575" y="8895"/>
                  </a:lnTo>
                  <a:lnTo>
                    <a:pt x="6245" y="9430"/>
                  </a:lnTo>
                  <a:cubicBezTo>
                    <a:pt x="6173" y="9538"/>
                    <a:pt x="6057" y="9609"/>
                    <a:pt x="5933" y="9618"/>
                  </a:cubicBezTo>
                  <a:cubicBezTo>
                    <a:pt x="5906" y="9619"/>
                    <a:pt x="5879" y="9620"/>
                    <a:pt x="5853" y="9620"/>
                  </a:cubicBezTo>
                  <a:cubicBezTo>
                    <a:pt x="4961" y="9620"/>
                    <a:pt x="4229" y="8896"/>
                    <a:pt x="4229" y="8012"/>
                  </a:cubicBezTo>
                  <a:cubicBezTo>
                    <a:pt x="4229" y="6674"/>
                    <a:pt x="3890" y="6817"/>
                    <a:pt x="3658" y="5969"/>
                  </a:cubicBezTo>
                  <a:cubicBezTo>
                    <a:pt x="3310" y="4720"/>
                    <a:pt x="4255" y="3480"/>
                    <a:pt x="5558" y="3480"/>
                  </a:cubicBezTo>
                  <a:close/>
                  <a:moveTo>
                    <a:pt x="3542" y="1"/>
                  </a:moveTo>
                  <a:cubicBezTo>
                    <a:pt x="1588" y="1"/>
                    <a:pt x="0" y="1589"/>
                    <a:pt x="0" y="3543"/>
                  </a:cubicBezTo>
                  <a:cubicBezTo>
                    <a:pt x="0" y="3676"/>
                    <a:pt x="54" y="3810"/>
                    <a:pt x="143" y="3908"/>
                  </a:cubicBezTo>
                  <a:lnTo>
                    <a:pt x="1008" y="4774"/>
                  </a:lnTo>
                  <a:lnTo>
                    <a:pt x="1008" y="8405"/>
                  </a:lnTo>
                  <a:lnTo>
                    <a:pt x="143" y="9270"/>
                  </a:lnTo>
                  <a:cubicBezTo>
                    <a:pt x="54" y="9359"/>
                    <a:pt x="0" y="9493"/>
                    <a:pt x="0" y="9627"/>
                  </a:cubicBezTo>
                  <a:cubicBezTo>
                    <a:pt x="0" y="11580"/>
                    <a:pt x="1588" y="13168"/>
                    <a:pt x="3542" y="13168"/>
                  </a:cubicBezTo>
                  <a:lnTo>
                    <a:pt x="9617" y="13168"/>
                  </a:lnTo>
                  <a:cubicBezTo>
                    <a:pt x="11571" y="13168"/>
                    <a:pt x="13168" y="11580"/>
                    <a:pt x="13168" y="9627"/>
                  </a:cubicBezTo>
                  <a:cubicBezTo>
                    <a:pt x="13168" y="9493"/>
                    <a:pt x="13114" y="9359"/>
                    <a:pt x="13016" y="9261"/>
                  </a:cubicBezTo>
                  <a:lnTo>
                    <a:pt x="12151" y="8405"/>
                  </a:lnTo>
                  <a:lnTo>
                    <a:pt x="12151" y="4774"/>
                  </a:lnTo>
                  <a:lnTo>
                    <a:pt x="13016" y="3908"/>
                  </a:lnTo>
                  <a:cubicBezTo>
                    <a:pt x="13114" y="3810"/>
                    <a:pt x="13168" y="3685"/>
                    <a:pt x="13168" y="3552"/>
                  </a:cubicBezTo>
                  <a:cubicBezTo>
                    <a:pt x="13168" y="1598"/>
                    <a:pt x="11571" y="1"/>
                    <a:pt x="9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17"/>
          <p:cNvGrpSpPr/>
          <p:nvPr/>
        </p:nvGrpSpPr>
        <p:grpSpPr>
          <a:xfrm>
            <a:off x="5227013" y="3426275"/>
            <a:ext cx="436275" cy="432025"/>
            <a:chOff x="5227013" y="3426275"/>
            <a:chExt cx="436275" cy="432025"/>
          </a:xfrm>
        </p:grpSpPr>
        <p:sp>
          <p:nvSpPr>
            <p:cNvPr id="1994" name="Google Shape;1994;p117"/>
            <p:cNvSpPr/>
            <p:nvPr/>
          </p:nvSpPr>
          <p:spPr>
            <a:xfrm>
              <a:off x="5227913" y="3832850"/>
              <a:ext cx="433575" cy="25450"/>
            </a:xfrm>
            <a:custGeom>
              <a:avLst/>
              <a:gdLst/>
              <a:ahLst/>
              <a:cxnLst/>
              <a:rect l="l" t="t" r="r" b="b"/>
              <a:pathLst>
                <a:path w="17343" h="1018" extrusionOk="0">
                  <a:moveTo>
                    <a:pt x="553" y="0"/>
                  </a:moveTo>
                  <a:cubicBezTo>
                    <a:pt x="295" y="0"/>
                    <a:pt x="63" y="197"/>
                    <a:pt x="36" y="455"/>
                  </a:cubicBezTo>
                  <a:cubicBezTo>
                    <a:pt x="0" y="759"/>
                    <a:pt x="241" y="1017"/>
                    <a:pt x="544" y="1017"/>
                  </a:cubicBezTo>
                  <a:lnTo>
                    <a:pt x="16799" y="1017"/>
                  </a:lnTo>
                  <a:cubicBezTo>
                    <a:pt x="17057" y="1017"/>
                    <a:pt x="17280" y="830"/>
                    <a:pt x="17316" y="571"/>
                  </a:cubicBezTo>
                  <a:cubicBezTo>
                    <a:pt x="17343" y="259"/>
                    <a:pt x="17111" y="0"/>
                    <a:pt x="16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17"/>
            <p:cNvSpPr/>
            <p:nvPr/>
          </p:nvSpPr>
          <p:spPr>
            <a:xfrm>
              <a:off x="5407213" y="3502100"/>
              <a:ext cx="75850" cy="76075"/>
            </a:xfrm>
            <a:custGeom>
              <a:avLst/>
              <a:gdLst/>
              <a:ahLst/>
              <a:cxnLst/>
              <a:rect l="l" t="t" r="r" b="b"/>
              <a:pathLst>
                <a:path w="3034" h="3043" extrusionOk="0">
                  <a:moveTo>
                    <a:pt x="1009" y="1"/>
                  </a:moveTo>
                  <a:lnTo>
                    <a:pt x="1009" y="509"/>
                  </a:lnTo>
                  <a:cubicBezTo>
                    <a:pt x="1009" y="786"/>
                    <a:pt x="786" y="1018"/>
                    <a:pt x="500" y="1018"/>
                  </a:cubicBezTo>
                  <a:lnTo>
                    <a:pt x="1" y="1018"/>
                  </a:lnTo>
                  <a:lnTo>
                    <a:pt x="1" y="2026"/>
                  </a:lnTo>
                  <a:lnTo>
                    <a:pt x="500" y="2026"/>
                  </a:lnTo>
                  <a:cubicBezTo>
                    <a:pt x="786" y="2026"/>
                    <a:pt x="1009" y="2258"/>
                    <a:pt x="1009" y="2534"/>
                  </a:cubicBezTo>
                  <a:lnTo>
                    <a:pt x="1009" y="3043"/>
                  </a:lnTo>
                  <a:lnTo>
                    <a:pt x="2026" y="3043"/>
                  </a:lnTo>
                  <a:lnTo>
                    <a:pt x="2026" y="2534"/>
                  </a:lnTo>
                  <a:cubicBezTo>
                    <a:pt x="2026" y="2258"/>
                    <a:pt x="2249" y="2026"/>
                    <a:pt x="2525" y="2026"/>
                  </a:cubicBezTo>
                  <a:lnTo>
                    <a:pt x="3034" y="2026"/>
                  </a:lnTo>
                  <a:lnTo>
                    <a:pt x="3034" y="1018"/>
                  </a:lnTo>
                  <a:lnTo>
                    <a:pt x="2525" y="1018"/>
                  </a:lnTo>
                  <a:cubicBezTo>
                    <a:pt x="2249" y="1018"/>
                    <a:pt x="2026" y="786"/>
                    <a:pt x="2026" y="509"/>
                  </a:cubicBezTo>
                  <a:lnTo>
                    <a:pt x="20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17"/>
            <p:cNvSpPr/>
            <p:nvPr/>
          </p:nvSpPr>
          <p:spPr>
            <a:xfrm>
              <a:off x="5227013" y="3426275"/>
              <a:ext cx="436275" cy="381400"/>
            </a:xfrm>
            <a:custGeom>
              <a:avLst/>
              <a:gdLst/>
              <a:ahLst/>
              <a:cxnLst/>
              <a:rect l="l" t="t" r="r" b="b"/>
              <a:pathLst>
                <a:path w="17451" h="15256" extrusionOk="0">
                  <a:moveTo>
                    <a:pt x="9733" y="2025"/>
                  </a:moveTo>
                  <a:cubicBezTo>
                    <a:pt x="10019" y="2025"/>
                    <a:pt x="10242" y="2248"/>
                    <a:pt x="10242" y="2525"/>
                  </a:cubicBezTo>
                  <a:lnTo>
                    <a:pt x="10242" y="3034"/>
                  </a:lnTo>
                  <a:lnTo>
                    <a:pt x="10750" y="3034"/>
                  </a:lnTo>
                  <a:cubicBezTo>
                    <a:pt x="11027" y="3034"/>
                    <a:pt x="11259" y="3265"/>
                    <a:pt x="11259" y="3542"/>
                  </a:cubicBezTo>
                  <a:lnTo>
                    <a:pt x="11259" y="5567"/>
                  </a:lnTo>
                  <a:cubicBezTo>
                    <a:pt x="11259" y="5844"/>
                    <a:pt x="11027" y="6076"/>
                    <a:pt x="10750" y="6076"/>
                  </a:cubicBezTo>
                  <a:lnTo>
                    <a:pt x="10242" y="6076"/>
                  </a:lnTo>
                  <a:lnTo>
                    <a:pt x="10242" y="6584"/>
                  </a:lnTo>
                  <a:cubicBezTo>
                    <a:pt x="10242" y="6861"/>
                    <a:pt x="10019" y="7084"/>
                    <a:pt x="9733" y="7084"/>
                  </a:cubicBezTo>
                  <a:lnTo>
                    <a:pt x="7708" y="7084"/>
                  </a:lnTo>
                  <a:cubicBezTo>
                    <a:pt x="7432" y="7084"/>
                    <a:pt x="7209" y="6861"/>
                    <a:pt x="7209" y="6584"/>
                  </a:cubicBezTo>
                  <a:lnTo>
                    <a:pt x="7209" y="6076"/>
                  </a:lnTo>
                  <a:lnTo>
                    <a:pt x="6700" y="6076"/>
                  </a:lnTo>
                  <a:cubicBezTo>
                    <a:pt x="6415" y="6076"/>
                    <a:pt x="6192" y="5844"/>
                    <a:pt x="6192" y="5567"/>
                  </a:cubicBezTo>
                  <a:lnTo>
                    <a:pt x="6192" y="3542"/>
                  </a:lnTo>
                  <a:cubicBezTo>
                    <a:pt x="6192" y="3265"/>
                    <a:pt x="6415" y="3034"/>
                    <a:pt x="6700" y="3034"/>
                  </a:cubicBezTo>
                  <a:lnTo>
                    <a:pt x="7209" y="3034"/>
                  </a:lnTo>
                  <a:lnTo>
                    <a:pt x="7209" y="2525"/>
                  </a:lnTo>
                  <a:cubicBezTo>
                    <a:pt x="7209" y="2248"/>
                    <a:pt x="7432" y="2025"/>
                    <a:pt x="7708" y="2025"/>
                  </a:cubicBezTo>
                  <a:close/>
                  <a:moveTo>
                    <a:pt x="589" y="0"/>
                  </a:moveTo>
                  <a:cubicBezTo>
                    <a:pt x="366" y="0"/>
                    <a:pt x="170" y="134"/>
                    <a:pt x="108" y="339"/>
                  </a:cubicBezTo>
                  <a:cubicBezTo>
                    <a:pt x="1" y="687"/>
                    <a:pt x="259" y="1008"/>
                    <a:pt x="589" y="1008"/>
                  </a:cubicBezTo>
                  <a:lnTo>
                    <a:pt x="1098" y="1008"/>
                  </a:lnTo>
                  <a:lnTo>
                    <a:pt x="1098" y="15255"/>
                  </a:lnTo>
                  <a:lnTo>
                    <a:pt x="3150" y="15255"/>
                  </a:lnTo>
                  <a:lnTo>
                    <a:pt x="3150" y="8636"/>
                  </a:lnTo>
                  <a:cubicBezTo>
                    <a:pt x="3150" y="8359"/>
                    <a:pt x="3382" y="8136"/>
                    <a:pt x="3658" y="8136"/>
                  </a:cubicBezTo>
                  <a:lnTo>
                    <a:pt x="13819" y="8136"/>
                  </a:lnTo>
                  <a:cubicBezTo>
                    <a:pt x="14105" y="8136"/>
                    <a:pt x="14328" y="8359"/>
                    <a:pt x="14328" y="8636"/>
                  </a:cubicBezTo>
                  <a:lnTo>
                    <a:pt x="14328" y="13534"/>
                  </a:lnTo>
                  <a:cubicBezTo>
                    <a:pt x="14328" y="13810"/>
                    <a:pt x="14105" y="14042"/>
                    <a:pt x="13819" y="14042"/>
                  </a:cubicBezTo>
                  <a:lnTo>
                    <a:pt x="8217" y="14042"/>
                  </a:lnTo>
                  <a:lnTo>
                    <a:pt x="8217" y="15255"/>
                  </a:lnTo>
                  <a:lnTo>
                    <a:pt x="16353" y="15255"/>
                  </a:lnTo>
                  <a:lnTo>
                    <a:pt x="16353" y="1008"/>
                  </a:lnTo>
                  <a:lnTo>
                    <a:pt x="16861" y="1008"/>
                  </a:lnTo>
                  <a:cubicBezTo>
                    <a:pt x="17075" y="1008"/>
                    <a:pt x="17272" y="875"/>
                    <a:pt x="17343" y="661"/>
                  </a:cubicBezTo>
                  <a:cubicBezTo>
                    <a:pt x="17450" y="313"/>
                    <a:pt x="17191" y="0"/>
                    <a:pt x="168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17"/>
            <p:cNvSpPr/>
            <p:nvPr/>
          </p:nvSpPr>
          <p:spPr>
            <a:xfrm>
              <a:off x="5432413" y="3654875"/>
              <a:ext cx="127375" cy="97050"/>
            </a:xfrm>
            <a:custGeom>
              <a:avLst/>
              <a:gdLst/>
              <a:ahLst/>
              <a:cxnLst/>
              <a:rect l="l" t="t" r="r" b="b"/>
              <a:pathLst>
                <a:path w="5095" h="3882" extrusionOk="0">
                  <a:moveTo>
                    <a:pt x="1" y="0"/>
                  </a:moveTo>
                  <a:lnTo>
                    <a:pt x="1" y="3881"/>
                  </a:lnTo>
                  <a:lnTo>
                    <a:pt x="1018" y="3881"/>
                  </a:lnTo>
                  <a:lnTo>
                    <a:pt x="1018" y="3060"/>
                  </a:lnTo>
                  <a:cubicBezTo>
                    <a:pt x="1018" y="2275"/>
                    <a:pt x="1660" y="1562"/>
                    <a:pt x="2445" y="1526"/>
                  </a:cubicBezTo>
                  <a:cubicBezTo>
                    <a:pt x="2477" y="1524"/>
                    <a:pt x="2508" y="1523"/>
                    <a:pt x="2539" y="1523"/>
                  </a:cubicBezTo>
                  <a:cubicBezTo>
                    <a:pt x="3379" y="1523"/>
                    <a:pt x="4051" y="2208"/>
                    <a:pt x="4051" y="3042"/>
                  </a:cubicBezTo>
                  <a:lnTo>
                    <a:pt x="4051" y="3881"/>
                  </a:lnTo>
                  <a:lnTo>
                    <a:pt x="5095" y="3881"/>
                  </a:lnTo>
                  <a:lnTo>
                    <a:pt x="50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17"/>
            <p:cNvSpPr/>
            <p:nvPr/>
          </p:nvSpPr>
          <p:spPr>
            <a:xfrm>
              <a:off x="5331163" y="3654875"/>
              <a:ext cx="76075" cy="152800"/>
            </a:xfrm>
            <a:custGeom>
              <a:avLst/>
              <a:gdLst/>
              <a:ahLst/>
              <a:cxnLst/>
              <a:rect l="l" t="t" r="r" b="b"/>
              <a:pathLst>
                <a:path w="3043" h="6112" extrusionOk="0">
                  <a:moveTo>
                    <a:pt x="1" y="0"/>
                  </a:moveTo>
                  <a:lnTo>
                    <a:pt x="1" y="6111"/>
                  </a:lnTo>
                  <a:lnTo>
                    <a:pt x="3043" y="6111"/>
                  </a:lnTo>
                  <a:lnTo>
                    <a:pt x="3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17"/>
            <p:cNvSpPr/>
            <p:nvPr/>
          </p:nvSpPr>
          <p:spPr>
            <a:xfrm>
              <a:off x="5483038" y="3718125"/>
              <a:ext cx="25450" cy="33800"/>
            </a:xfrm>
            <a:custGeom>
              <a:avLst/>
              <a:gdLst/>
              <a:ahLst/>
              <a:cxnLst/>
              <a:rect l="l" t="t" r="r" b="b"/>
              <a:pathLst>
                <a:path w="1018" h="1352" extrusionOk="0">
                  <a:moveTo>
                    <a:pt x="507" y="0"/>
                  </a:moveTo>
                  <a:cubicBezTo>
                    <a:pt x="487" y="0"/>
                    <a:pt x="467" y="2"/>
                    <a:pt x="447" y="4"/>
                  </a:cubicBezTo>
                  <a:cubicBezTo>
                    <a:pt x="188" y="40"/>
                    <a:pt x="1" y="263"/>
                    <a:pt x="1" y="521"/>
                  </a:cubicBezTo>
                  <a:lnTo>
                    <a:pt x="1" y="1351"/>
                  </a:lnTo>
                  <a:lnTo>
                    <a:pt x="1018" y="1351"/>
                  </a:lnTo>
                  <a:lnTo>
                    <a:pt x="1018" y="512"/>
                  </a:lnTo>
                  <a:cubicBezTo>
                    <a:pt x="1018" y="229"/>
                    <a:pt x="785" y="0"/>
                    <a:pt x="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17"/>
          <p:cNvGrpSpPr/>
          <p:nvPr/>
        </p:nvGrpSpPr>
        <p:grpSpPr>
          <a:xfrm>
            <a:off x="5850813" y="3426275"/>
            <a:ext cx="354425" cy="432025"/>
            <a:chOff x="5850813" y="3426275"/>
            <a:chExt cx="354425" cy="432025"/>
          </a:xfrm>
        </p:grpSpPr>
        <p:sp>
          <p:nvSpPr>
            <p:cNvPr id="2001" name="Google Shape;2001;p117"/>
            <p:cNvSpPr/>
            <p:nvPr/>
          </p:nvSpPr>
          <p:spPr>
            <a:xfrm>
              <a:off x="5850813" y="3553625"/>
              <a:ext cx="329000" cy="304675"/>
            </a:xfrm>
            <a:custGeom>
              <a:avLst/>
              <a:gdLst/>
              <a:ahLst/>
              <a:cxnLst/>
              <a:rect l="l" t="t" r="r" b="b"/>
              <a:pathLst>
                <a:path w="13160" h="12187" extrusionOk="0">
                  <a:moveTo>
                    <a:pt x="5060" y="1602"/>
                  </a:moveTo>
                  <a:cubicBezTo>
                    <a:pt x="5191" y="1602"/>
                    <a:pt x="5322" y="1651"/>
                    <a:pt x="5425" y="1749"/>
                  </a:cubicBezTo>
                  <a:lnTo>
                    <a:pt x="6147" y="2480"/>
                  </a:lnTo>
                  <a:cubicBezTo>
                    <a:pt x="7120" y="3444"/>
                    <a:pt x="6424" y="5094"/>
                    <a:pt x="5059" y="5094"/>
                  </a:cubicBezTo>
                  <a:cubicBezTo>
                    <a:pt x="3703" y="5094"/>
                    <a:pt x="3007" y="3444"/>
                    <a:pt x="3980" y="2480"/>
                  </a:cubicBezTo>
                  <a:lnTo>
                    <a:pt x="4702" y="1749"/>
                  </a:lnTo>
                  <a:cubicBezTo>
                    <a:pt x="4800" y="1651"/>
                    <a:pt x="4930" y="1602"/>
                    <a:pt x="5060" y="1602"/>
                  </a:cubicBezTo>
                  <a:close/>
                  <a:moveTo>
                    <a:pt x="1" y="0"/>
                  </a:moveTo>
                  <a:lnTo>
                    <a:pt x="1" y="6548"/>
                  </a:lnTo>
                  <a:cubicBezTo>
                    <a:pt x="1" y="6780"/>
                    <a:pt x="152" y="6977"/>
                    <a:pt x="366" y="7039"/>
                  </a:cubicBezTo>
                  <a:lnTo>
                    <a:pt x="3542" y="7949"/>
                  </a:lnTo>
                  <a:lnTo>
                    <a:pt x="3542" y="8912"/>
                  </a:lnTo>
                  <a:cubicBezTo>
                    <a:pt x="3542" y="9189"/>
                    <a:pt x="3774" y="9421"/>
                    <a:pt x="4051" y="9421"/>
                  </a:cubicBezTo>
                  <a:lnTo>
                    <a:pt x="4559" y="9421"/>
                  </a:lnTo>
                  <a:lnTo>
                    <a:pt x="4559" y="10331"/>
                  </a:lnTo>
                  <a:cubicBezTo>
                    <a:pt x="4559" y="11357"/>
                    <a:pt x="5389" y="12186"/>
                    <a:pt x="6415" y="12186"/>
                  </a:cubicBezTo>
                  <a:lnTo>
                    <a:pt x="11304" y="12186"/>
                  </a:lnTo>
                  <a:cubicBezTo>
                    <a:pt x="12330" y="12186"/>
                    <a:pt x="13159" y="11357"/>
                    <a:pt x="13159" y="10331"/>
                  </a:cubicBezTo>
                  <a:lnTo>
                    <a:pt x="13159" y="4050"/>
                  </a:lnTo>
                  <a:lnTo>
                    <a:pt x="12151" y="4050"/>
                  </a:lnTo>
                  <a:lnTo>
                    <a:pt x="12151" y="10331"/>
                  </a:lnTo>
                  <a:cubicBezTo>
                    <a:pt x="12151" y="10795"/>
                    <a:pt x="11776" y="11169"/>
                    <a:pt x="11304" y="11169"/>
                  </a:cubicBezTo>
                  <a:lnTo>
                    <a:pt x="6415" y="11169"/>
                  </a:lnTo>
                  <a:cubicBezTo>
                    <a:pt x="5951" y="11169"/>
                    <a:pt x="5567" y="10795"/>
                    <a:pt x="5567" y="10331"/>
                  </a:cubicBezTo>
                  <a:lnTo>
                    <a:pt x="5567" y="9421"/>
                  </a:lnTo>
                  <a:lnTo>
                    <a:pt x="6076" y="9421"/>
                  </a:lnTo>
                  <a:cubicBezTo>
                    <a:pt x="6352" y="9421"/>
                    <a:pt x="6584" y="9189"/>
                    <a:pt x="6584" y="8912"/>
                  </a:cubicBezTo>
                  <a:lnTo>
                    <a:pt x="6584" y="7904"/>
                  </a:lnTo>
                  <a:lnTo>
                    <a:pt x="9751" y="7039"/>
                  </a:lnTo>
                  <a:cubicBezTo>
                    <a:pt x="9974" y="6977"/>
                    <a:pt x="10126" y="6780"/>
                    <a:pt x="10126" y="6548"/>
                  </a:cubicBezTo>
                  <a:lnTo>
                    <a:pt x="10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17"/>
            <p:cNvSpPr/>
            <p:nvPr/>
          </p:nvSpPr>
          <p:spPr>
            <a:xfrm>
              <a:off x="6129163" y="3452375"/>
              <a:ext cx="76075" cy="177325"/>
            </a:xfrm>
            <a:custGeom>
              <a:avLst/>
              <a:gdLst/>
              <a:ahLst/>
              <a:cxnLst/>
              <a:rect l="l" t="t" r="r" b="b"/>
              <a:pathLst>
                <a:path w="3043" h="7093" extrusionOk="0">
                  <a:moveTo>
                    <a:pt x="1526" y="0"/>
                  </a:moveTo>
                  <a:cubicBezTo>
                    <a:pt x="1240" y="0"/>
                    <a:pt x="1017" y="223"/>
                    <a:pt x="1017" y="509"/>
                  </a:cubicBezTo>
                  <a:lnTo>
                    <a:pt x="1017" y="2025"/>
                  </a:lnTo>
                  <a:lnTo>
                    <a:pt x="509" y="2025"/>
                  </a:lnTo>
                  <a:cubicBezTo>
                    <a:pt x="232" y="2025"/>
                    <a:pt x="0" y="2248"/>
                    <a:pt x="0" y="2534"/>
                  </a:cubicBezTo>
                  <a:lnTo>
                    <a:pt x="0" y="6584"/>
                  </a:lnTo>
                  <a:cubicBezTo>
                    <a:pt x="0" y="6860"/>
                    <a:pt x="232" y="7092"/>
                    <a:pt x="509" y="7092"/>
                  </a:cubicBezTo>
                  <a:lnTo>
                    <a:pt x="2534" y="7092"/>
                  </a:lnTo>
                  <a:cubicBezTo>
                    <a:pt x="2819" y="7092"/>
                    <a:pt x="3042" y="6860"/>
                    <a:pt x="3042" y="6584"/>
                  </a:cubicBezTo>
                  <a:lnTo>
                    <a:pt x="3042" y="2534"/>
                  </a:lnTo>
                  <a:cubicBezTo>
                    <a:pt x="3042" y="2248"/>
                    <a:pt x="2819" y="2025"/>
                    <a:pt x="2534" y="2025"/>
                  </a:cubicBezTo>
                  <a:lnTo>
                    <a:pt x="2025" y="2025"/>
                  </a:lnTo>
                  <a:lnTo>
                    <a:pt x="2025" y="509"/>
                  </a:lnTo>
                  <a:cubicBezTo>
                    <a:pt x="2025" y="223"/>
                    <a:pt x="1802" y="0"/>
                    <a:pt x="1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17"/>
            <p:cNvSpPr/>
            <p:nvPr/>
          </p:nvSpPr>
          <p:spPr>
            <a:xfrm>
              <a:off x="5850813" y="3426275"/>
              <a:ext cx="253175" cy="102175"/>
            </a:xfrm>
            <a:custGeom>
              <a:avLst/>
              <a:gdLst/>
              <a:ahLst/>
              <a:cxnLst/>
              <a:rect l="l" t="t" r="r" b="b"/>
              <a:pathLst>
                <a:path w="10127" h="4087" extrusionOk="0">
                  <a:moveTo>
                    <a:pt x="5059" y="1722"/>
                  </a:moveTo>
                  <a:cubicBezTo>
                    <a:pt x="5336" y="1722"/>
                    <a:pt x="5567" y="1945"/>
                    <a:pt x="5567" y="2222"/>
                  </a:cubicBezTo>
                  <a:cubicBezTo>
                    <a:pt x="5567" y="2507"/>
                    <a:pt x="5336" y="2730"/>
                    <a:pt x="5059" y="2730"/>
                  </a:cubicBezTo>
                  <a:cubicBezTo>
                    <a:pt x="4782" y="2730"/>
                    <a:pt x="4559" y="2507"/>
                    <a:pt x="4559" y="2222"/>
                  </a:cubicBezTo>
                  <a:cubicBezTo>
                    <a:pt x="4559" y="1945"/>
                    <a:pt x="4782" y="1722"/>
                    <a:pt x="5059" y="1722"/>
                  </a:cubicBezTo>
                  <a:close/>
                  <a:moveTo>
                    <a:pt x="5059" y="0"/>
                  </a:moveTo>
                  <a:cubicBezTo>
                    <a:pt x="3837" y="0"/>
                    <a:pt x="2820" y="866"/>
                    <a:pt x="2579" y="2025"/>
                  </a:cubicBezTo>
                  <a:lnTo>
                    <a:pt x="509" y="2025"/>
                  </a:lnTo>
                  <a:cubicBezTo>
                    <a:pt x="224" y="2025"/>
                    <a:pt x="1" y="2248"/>
                    <a:pt x="1" y="2525"/>
                  </a:cubicBezTo>
                  <a:lnTo>
                    <a:pt x="1" y="4086"/>
                  </a:lnTo>
                  <a:lnTo>
                    <a:pt x="10126" y="4086"/>
                  </a:lnTo>
                  <a:lnTo>
                    <a:pt x="10126" y="2525"/>
                  </a:lnTo>
                  <a:cubicBezTo>
                    <a:pt x="10126" y="2248"/>
                    <a:pt x="9903" y="2025"/>
                    <a:pt x="9618" y="2025"/>
                  </a:cubicBezTo>
                  <a:lnTo>
                    <a:pt x="7539" y="2025"/>
                  </a:lnTo>
                  <a:cubicBezTo>
                    <a:pt x="7307" y="866"/>
                    <a:pt x="6281" y="0"/>
                    <a:pt x="50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17"/>
            <p:cNvSpPr/>
            <p:nvPr/>
          </p:nvSpPr>
          <p:spPr>
            <a:xfrm>
              <a:off x="5963013" y="3624100"/>
              <a:ext cx="28775" cy="31750"/>
            </a:xfrm>
            <a:custGeom>
              <a:avLst/>
              <a:gdLst/>
              <a:ahLst/>
              <a:cxnLst/>
              <a:rect l="l" t="t" r="r" b="b"/>
              <a:pathLst>
                <a:path w="1151" h="1270" extrusionOk="0">
                  <a:moveTo>
                    <a:pt x="571" y="0"/>
                  </a:moveTo>
                  <a:lnTo>
                    <a:pt x="205" y="375"/>
                  </a:lnTo>
                  <a:cubicBezTo>
                    <a:pt x="0" y="580"/>
                    <a:pt x="0" y="910"/>
                    <a:pt x="205" y="1115"/>
                  </a:cubicBezTo>
                  <a:cubicBezTo>
                    <a:pt x="308" y="1218"/>
                    <a:pt x="442" y="1269"/>
                    <a:pt x="575" y="1269"/>
                  </a:cubicBezTo>
                  <a:cubicBezTo>
                    <a:pt x="709" y="1269"/>
                    <a:pt x="843" y="1218"/>
                    <a:pt x="946" y="1115"/>
                  </a:cubicBezTo>
                  <a:cubicBezTo>
                    <a:pt x="1151" y="910"/>
                    <a:pt x="1151" y="580"/>
                    <a:pt x="946" y="375"/>
                  </a:cubicBezTo>
                  <a:lnTo>
                    <a:pt x="5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5" name="Google Shape;2005;p117"/>
          <p:cNvGrpSpPr/>
          <p:nvPr/>
        </p:nvGrpSpPr>
        <p:grpSpPr>
          <a:xfrm>
            <a:off x="6433813" y="3426275"/>
            <a:ext cx="354400" cy="432025"/>
            <a:chOff x="6433813" y="3426275"/>
            <a:chExt cx="354400" cy="432025"/>
          </a:xfrm>
        </p:grpSpPr>
        <p:sp>
          <p:nvSpPr>
            <p:cNvPr id="2006" name="Google Shape;2006;p117"/>
            <p:cNvSpPr/>
            <p:nvPr/>
          </p:nvSpPr>
          <p:spPr>
            <a:xfrm>
              <a:off x="6653038" y="3743200"/>
              <a:ext cx="51100" cy="25225"/>
            </a:xfrm>
            <a:custGeom>
              <a:avLst/>
              <a:gdLst/>
              <a:ahLst/>
              <a:cxnLst/>
              <a:rect l="l" t="t" r="r" b="b"/>
              <a:pathLst>
                <a:path w="2044" h="1009" extrusionOk="0">
                  <a:moveTo>
                    <a:pt x="1018" y="0"/>
                  </a:moveTo>
                  <a:cubicBezTo>
                    <a:pt x="456" y="0"/>
                    <a:pt x="1" y="223"/>
                    <a:pt x="1" y="509"/>
                  </a:cubicBezTo>
                  <a:cubicBezTo>
                    <a:pt x="1" y="785"/>
                    <a:pt x="456" y="1008"/>
                    <a:pt x="1018" y="1008"/>
                  </a:cubicBezTo>
                  <a:cubicBezTo>
                    <a:pt x="1589" y="1008"/>
                    <a:pt x="2044" y="785"/>
                    <a:pt x="2044" y="509"/>
                  </a:cubicBezTo>
                  <a:cubicBezTo>
                    <a:pt x="2044" y="223"/>
                    <a:pt x="1589" y="0"/>
                    <a:pt x="1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17"/>
            <p:cNvSpPr/>
            <p:nvPr/>
          </p:nvSpPr>
          <p:spPr>
            <a:xfrm>
              <a:off x="6517888" y="3515250"/>
              <a:ext cx="51100" cy="25225"/>
            </a:xfrm>
            <a:custGeom>
              <a:avLst/>
              <a:gdLst/>
              <a:ahLst/>
              <a:cxnLst/>
              <a:rect l="l" t="t" r="r" b="b"/>
              <a:pathLst>
                <a:path w="2044" h="1009" extrusionOk="0">
                  <a:moveTo>
                    <a:pt x="1018" y="1"/>
                  </a:moveTo>
                  <a:cubicBezTo>
                    <a:pt x="456" y="1"/>
                    <a:pt x="1" y="224"/>
                    <a:pt x="1" y="509"/>
                  </a:cubicBezTo>
                  <a:cubicBezTo>
                    <a:pt x="1" y="786"/>
                    <a:pt x="456" y="1009"/>
                    <a:pt x="1018" y="1009"/>
                  </a:cubicBezTo>
                  <a:cubicBezTo>
                    <a:pt x="1580" y="1009"/>
                    <a:pt x="2043" y="786"/>
                    <a:pt x="2043" y="509"/>
                  </a:cubicBezTo>
                  <a:cubicBezTo>
                    <a:pt x="2043" y="224"/>
                    <a:pt x="1580" y="1"/>
                    <a:pt x="1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17"/>
            <p:cNvSpPr/>
            <p:nvPr/>
          </p:nvSpPr>
          <p:spPr>
            <a:xfrm>
              <a:off x="6517888" y="3743200"/>
              <a:ext cx="51100" cy="25225"/>
            </a:xfrm>
            <a:custGeom>
              <a:avLst/>
              <a:gdLst/>
              <a:ahLst/>
              <a:cxnLst/>
              <a:rect l="l" t="t" r="r" b="b"/>
              <a:pathLst>
                <a:path w="2044" h="1009" extrusionOk="0">
                  <a:moveTo>
                    <a:pt x="1018" y="0"/>
                  </a:moveTo>
                  <a:cubicBezTo>
                    <a:pt x="456" y="0"/>
                    <a:pt x="1" y="223"/>
                    <a:pt x="1" y="509"/>
                  </a:cubicBezTo>
                  <a:cubicBezTo>
                    <a:pt x="1" y="785"/>
                    <a:pt x="456" y="1008"/>
                    <a:pt x="1018" y="1008"/>
                  </a:cubicBezTo>
                  <a:cubicBezTo>
                    <a:pt x="1580" y="1008"/>
                    <a:pt x="2043" y="785"/>
                    <a:pt x="2043" y="509"/>
                  </a:cubicBezTo>
                  <a:cubicBezTo>
                    <a:pt x="2043" y="223"/>
                    <a:pt x="1580" y="0"/>
                    <a:pt x="1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17"/>
            <p:cNvSpPr/>
            <p:nvPr/>
          </p:nvSpPr>
          <p:spPr>
            <a:xfrm>
              <a:off x="6517888" y="3629225"/>
              <a:ext cx="51100" cy="25225"/>
            </a:xfrm>
            <a:custGeom>
              <a:avLst/>
              <a:gdLst/>
              <a:ahLst/>
              <a:cxnLst/>
              <a:rect l="l" t="t" r="r" b="b"/>
              <a:pathLst>
                <a:path w="2044" h="1009" extrusionOk="0">
                  <a:moveTo>
                    <a:pt x="1018" y="1"/>
                  </a:moveTo>
                  <a:cubicBezTo>
                    <a:pt x="456" y="1"/>
                    <a:pt x="1" y="224"/>
                    <a:pt x="1" y="509"/>
                  </a:cubicBezTo>
                  <a:cubicBezTo>
                    <a:pt x="1" y="786"/>
                    <a:pt x="456" y="1009"/>
                    <a:pt x="1018" y="1009"/>
                  </a:cubicBezTo>
                  <a:cubicBezTo>
                    <a:pt x="1580" y="1009"/>
                    <a:pt x="2043" y="786"/>
                    <a:pt x="2043" y="509"/>
                  </a:cubicBezTo>
                  <a:cubicBezTo>
                    <a:pt x="2043" y="224"/>
                    <a:pt x="1580" y="1"/>
                    <a:pt x="1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17"/>
            <p:cNvSpPr/>
            <p:nvPr/>
          </p:nvSpPr>
          <p:spPr>
            <a:xfrm>
              <a:off x="6653038" y="3629225"/>
              <a:ext cx="51100" cy="25225"/>
            </a:xfrm>
            <a:custGeom>
              <a:avLst/>
              <a:gdLst/>
              <a:ahLst/>
              <a:cxnLst/>
              <a:rect l="l" t="t" r="r" b="b"/>
              <a:pathLst>
                <a:path w="2044" h="1009" extrusionOk="0">
                  <a:moveTo>
                    <a:pt x="1018" y="1"/>
                  </a:moveTo>
                  <a:cubicBezTo>
                    <a:pt x="456" y="1"/>
                    <a:pt x="1" y="224"/>
                    <a:pt x="1" y="509"/>
                  </a:cubicBezTo>
                  <a:cubicBezTo>
                    <a:pt x="1" y="786"/>
                    <a:pt x="456" y="1009"/>
                    <a:pt x="1018" y="1009"/>
                  </a:cubicBezTo>
                  <a:cubicBezTo>
                    <a:pt x="1589" y="1009"/>
                    <a:pt x="2044" y="786"/>
                    <a:pt x="2044" y="509"/>
                  </a:cubicBezTo>
                  <a:cubicBezTo>
                    <a:pt x="2044" y="224"/>
                    <a:pt x="1589" y="1"/>
                    <a:pt x="1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17"/>
            <p:cNvSpPr/>
            <p:nvPr/>
          </p:nvSpPr>
          <p:spPr>
            <a:xfrm>
              <a:off x="6653038" y="3515250"/>
              <a:ext cx="51100" cy="25225"/>
            </a:xfrm>
            <a:custGeom>
              <a:avLst/>
              <a:gdLst/>
              <a:ahLst/>
              <a:cxnLst/>
              <a:rect l="l" t="t" r="r" b="b"/>
              <a:pathLst>
                <a:path w="2044" h="1009" extrusionOk="0">
                  <a:moveTo>
                    <a:pt x="1018" y="1"/>
                  </a:moveTo>
                  <a:cubicBezTo>
                    <a:pt x="456" y="1"/>
                    <a:pt x="1" y="224"/>
                    <a:pt x="1" y="509"/>
                  </a:cubicBezTo>
                  <a:cubicBezTo>
                    <a:pt x="1" y="786"/>
                    <a:pt x="456" y="1009"/>
                    <a:pt x="1018" y="1009"/>
                  </a:cubicBezTo>
                  <a:cubicBezTo>
                    <a:pt x="1589" y="1009"/>
                    <a:pt x="2044" y="786"/>
                    <a:pt x="2044" y="509"/>
                  </a:cubicBezTo>
                  <a:cubicBezTo>
                    <a:pt x="2044" y="224"/>
                    <a:pt x="1589" y="1"/>
                    <a:pt x="1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17"/>
            <p:cNvSpPr/>
            <p:nvPr/>
          </p:nvSpPr>
          <p:spPr>
            <a:xfrm>
              <a:off x="6433813" y="3426275"/>
              <a:ext cx="354400" cy="432025"/>
            </a:xfrm>
            <a:custGeom>
              <a:avLst/>
              <a:gdLst/>
              <a:ahLst/>
              <a:cxnLst/>
              <a:rect l="l" t="t" r="r" b="b"/>
              <a:pathLst>
                <a:path w="14176" h="17281" extrusionOk="0">
                  <a:moveTo>
                    <a:pt x="4381" y="2543"/>
                  </a:moveTo>
                  <a:cubicBezTo>
                    <a:pt x="5522" y="2543"/>
                    <a:pt x="6415" y="3212"/>
                    <a:pt x="6415" y="4068"/>
                  </a:cubicBezTo>
                  <a:cubicBezTo>
                    <a:pt x="6415" y="4916"/>
                    <a:pt x="5522" y="5585"/>
                    <a:pt x="4381" y="5585"/>
                  </a:cubicBezTo>
                  <a:cubicBezTo>
                    <a:pt x="3239" y="5585"/>
                    <a:pt x="2347" y="4916"/>
                    <a:pt x="2347" y="4068"/>
                  </a:cubicBezTo>
                  <a:cubicBezTo>
                    <a:pt x="2347" y="3212"/>
                    <a:pt x="3239" y="2543"/>
                    <a:pt x="4381" y="2543"/>
                  </a:cubicBezTo>
                  <a:close/>
                  <a:moveTo>
                    <a:pt x="9787" y="2543"/>
                  </a:moveTo>
                  <a:cubicBezTo>
                    <a:pt x="10929" y="2543"/>
                    <a:pt x="11821" y="3212"/>
                    <a:pt x="11821" y="4068"/>
                  </a:cubicBezTo>
                  <a:cubicBezTo>
                    <a:pt x="11821" y="4916"/>
                    <a:pt x="10929" y="5585"/>
                    <a:pt x="9787" y="5585"/>
                  </a:cubicBezTo>
                  <a:cubicBezTo>
                    <a:pt x="8654" y="5585"/>
                    <a:pt x="7753" y="4916"/>
                    <a:pt x="7753" y="4068"/>
                  </a:cubicBezTo>
                  <a:cubicBezTo>
                    <a:pt x="7753" y="3212"/>
                    <a:pt x="8654" y="2543"/>
                    <a:pt x="9787" y="2543"/>
                  </a:cubicBezTo>
                  <a:close/>
                  <a:moveTo>
                    <a:pt x="4381" y="7102"/>
                  </a:moveTo>
                  <a:cubicBezTo>
                    <a:pt x="5522" y="7102"/>
                    <a:pt x="6415" y="7771"/>
                    <a:pt x="6415" y="8627"/>
                  </a:cubicBezTo>
                  <a:cubicBezTo>
                    <a:pt x="6415" y="9475"/>
                    <a:pt x="5522" y="10144"/>
                    <a:pt x="4381" y="10144"/>
                  </a:cubicBezTo>
                  <a:cubicBezTo>
                    <a:pt x="3239" y="10144"/>
                    <a:pt x="2347" y="9475"/>
                    <a:pt x="2347" y="8627"/>
                  </a:cubicBezTo>
                  <a:cubicBezTo>
                    <a:pt x="2347" y="7771"/>
                    <a:pt x="3239" y="7102"/>
                    <a:pt x="4381" y="7102"/>
                  </a:cubicBezTo>
                  <a:close/>
                  <a:moveTo>
                    <a:pt x="9787" y="7102"/>
                  </a:moveTo>
                  <a:cubicBezTo>
                    <a:pt x="10929" y="7102"/>
                    <a:pt x="11821" y="7771"/>
                    <a:pt x="11821" y="8627"/>
                  </a:cubicBezTo>
                  <a:cubicBezTo>
                    <a:pt x="11821" y="9475"/>
                    <a:pt x="10929" y="10144"/>
                    <a:pt x="9787" y="10144"/>
                  </a:cubicBezTo>
                  <a:cubicBezTo>
                    <a:pt x="8654" y="10144"/>
                    <a:pt x="7753" y="9475"/>
                    <a:pt x="7753" y="8627"/>
                  </a:cubicBezTo>
                  <a:cubicBezTo>
                    <a:pt x="7753" y="7771"/>
                    <a:pt x="8654" y="7102"/>
                    <a:pt x="9787" y="7102"/>
                  </a:cubicBezTo>
                  <a:close/>
                  <a:moveTo>
                    <a:pt x="4381" y="11660"/>
                  </a:moveTo>
                  <a:cubicBezTo>
                    <a:pt x="5522" y="11660"/>
                    <a:pt x="6415" y="12329"/>
                    <a:pt x="6415" y="13186"/>
                  </a:cubicBezTo>
                  <a:cubicBezTo>
                    <a:pt x="6415" y="14033"/>
                    <a:pt x="5522" y="14702"/>
                    <a:pt x="4381" y="14702"/>
                  </a:cubicBezTo>
                  <a:cubicBezTo>
                    <a:pt x="3239" y="14702"/>
                    <a:pt x="2347" y="14033"/>
                    <a:pt x="2347" y="13186"/>
                  </a:cubicBezTo>
                  <a:cubicBezTo>
                    <a:pt x="2347" y="12329"/>
                    <a:pt x="3239" y="11660"/>
                    <a:pt x="4381" y="11660"/>
                  </a:cubicBezTo>
                  <a:close/>
                  <a:moveTo>
                    <a:pt x="9787" y="11660"/>
                  </a:moveTo>
                  <a:cubicBezTo>
                    <a:pt x="10929" y="11660"/>
                    <a:pt x="11821" y="12329"/>
                    <a:pt x="11821" y="13186"/>
                  </a:cubicBezTo>
                  <a:cubicBezTo>
                    <a:pt x="11821" y="14033"/>
                    <a:pt x="10929" y="14702"/>
                    <a:pt x="9787" y="14702"/>
                  </a:cubicBezTo>
                  <a:cubicBezTo>
                    <a:pt x="8654" y="14702"/>
                    <a:pt x="7753" y="14033"/>
                    <a:pt x="7753" y="13186"/>
                  </a:cubicBezTo>
                  <a:cubicBezTo>
                    <a:pt x="7753" y="12329"/>
                    <a:pt x="8654" y="11660"/>
                    <a:pt x="9787" y="11660"/>
                  </a:cubicBezTo>
                  <a:close/>
                  <a:moveTo>
                    <a:pt x="1517" y="0"/>
                  </a:moveTo>
                  <a:cubicBezTo>
                    <a:pt x="678" y="0"/>
                    <a:pt x="0" y="678"/>
                    <a:pt x="0" y="1517"/>
                  </a:cubicBezTo>
                  <a:lnTo>
                    <a:pt x="0" y="15764"/>
                  </a:lnTo>
                  <a:cubicBezTo>
                    <a:pt x="0" y="16602"/>
                    <a:pt x="678" y="17280"/>
                    <a:pt x="1517" y="17280"/>
                  </a:cubicBezTo>
                  <a:lnTo>
                    <a:pt x="12659" y="17280"/>
                  </a:lnTo>
                  <a:cubicBezTo>
                    <a:pt x="13498" y="17280"/>
                    <a:pt x="14176" y="16602"/>
                    <a:pt x="14176" y="15764"/>
                  </a:cubicBezTo>
                  <a:lnTo>
                    <a:pt x="14176" y="1517"/>
                  </a:lnTo>
                  <a:cubicBezTo>
                    <a:pt x="14176" y="678"/>
                    <a:pt x="13498" y="0"/>
                    <a:pt x="126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3" name="Google Shape;2013;p117"/>
          <p:cNvGrpSpPr/>
          <p:nvPr/>
        </p:nvGrpSpPr>
        <p:grpSpPr>
          <a:xfrm>
            <a:off x="7033313" y="3426175"/>
            <a:ext cx="322275" cy="432125"/>
            <a:chOff x="7033313" y="3426175"/>
            <a:chExt cx="322275" cy="432125"/>
          </a:xfrm>
        </p:grpSpPr>
        <p:sp>
          <p:nvSpPr>
            <p:cNvPr id="2014" name="Google Shape;2014;p117"/>
            <p:cNvSpPr/>
            <p:nvPr/>
          </p:nvSpPr>
          <p:spPr>
            <a:xfrm>
              <a:off x="7033313" y="3680300"/>
              <a:ext cx="178200" cy="178000"/>
            </a:xfrm>
            <a:custGeom>
              <a:avLst/>
              <a:gdLst/>
              <a:ahLst/>
              <a:cxnLst/>
              <a:rect l="l" t="t" r="r" b="b"/>
              <a:pathLst>
                <a:path w="7128" h="7120" extrusionOk="0">
                  <a:moveTo>
                    <a:pt x="1722" y="0"/>
                  </a:moveTo>
                  <a:lnTo>
                    <a:pt x="1722" y="794"/>
                  </a:lnTo>
                  <a:lnTo>
                    <a:pt x="1677" y="812"/>
                  </a:lnTo>
                  <a:cubicBezTo>
                    <a:pt x="687" y="1107"/>
                    <a:pt x="0" y="2017"/>
                    <a:pt x="0" y="3051"/>
                  </a:cubicBezTo>
                  <a:lnTo>
                    <a:pt x="0" y="6611"/>
                  </a:lnTo>
                  <a:cubicBezTo>
                    <a:pt x="0" y="6896"/>
                    <a:pt x="232" y="7119"/>
                    <a:pt x="509" y="7119"/>
                  </a:cubicBezTo>
                  <a:lnTo>
                    <a:pt x="6620" y="7119"/>
                  </a:lnTo>
                  <a:cubicBezTo>
                    <a:pt x="6896" y="7119"/>
                    <a:pt x="7128" y="6896"/>
                    <a:pt x="7128" y="6611"/>
                  </a:cubicBezTo>
                  <a:lnTo>
                    <a:pt x="7128" y="3060"/>
                  </a:lnTo>
                  <a:cubicBezTo>
                    <a:pt x="7128" y="2061"/>
                    <a:pt x="6495" y="1178"/>
                    <a:pt x="5549" y="857"/>
                  </a:cubicBezTo>
                  <a:lnTo>
                    <a:pt x="5433" y="812"/>
                  </a:lnTo>
                  <a:lnTo>
                    <a:pt x="54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17"/>
            <p:cNvSpPr/>
            <p:nvPr/>
          </p:nvSpPr>
          <p:spPr>
            <a:xfrm>
              <a:off x="7051813" y="3587300"/>
              <a:ext cx="143650" cy="67600"/>
            </a:xfrm>
            <a:custGeom>
              <a:avLst/>
              <a:gdLst/>
              <a:ahLst/>
              <a:cxnLst/>
              <a:rect l="l" t="t" r="r" b="b"/>
              <a:pathLst>
                <a:path w="5746" h="2704" extrusionOk="0">
                  <a:moveTo>
                    <a:pt x="509" y="0"/>
                  </a:moveTo>
                  <a:cubicBezTo>
                    <a:pt x="232" y="0"/>
                    <a:pt x="1" y="232"/>
                    <a:pt x="1" y="509"/>
                  </a:cubicBezTo>
                  <a:lnTo>
                    <a:pt x="1" y="2195"/>
                  </a:lnTo>
                  <a:cubicBezTo>
                    <a:pt x="1" y="2480"/>
                    <a:pt x="232" y="2703"/>
                    <a:pt x="509" y="2703"/>
                  </a:cubicBezTo>
                  <a:lnTo>
                    <a:pt x="5237" y="2703"/>
                  </a:lnTo>
                  <a:cubicBezTo>
                    <a:pt x="5514" y="2703"/>
                    <a:pt x="5746" y="2480"/>
                    <a:pt x="5746" y="2195"/>
                  </a:cubicBezTo>
                  <a:lnTo>
                    <a:pt x="5746" y="509"/>
                  </a:lnTo>
                  <a:cubicBezTo>
                    <a:pt x="5746" y="232"/>
                    <a:pt x="5514" y="0"/>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17"/>
            <p:cNvSpPr/>
            <p:nvPr/>
          </p:nvSpPr>
          <p:spPr>
            <a:xfrm>
              <a:off x="7254313" y="3426175"/>
              <a:ext cx="76075" cy="102275"/>
            </a:xfrm>
            <a:custGeom>
              <a:avLst/>
              <a:gdLst/>
              <a:ahLst/>
              <a:cxnLst/>
              <a:rect l="l" t="t" r="r" b="b"/>
              <a:pathLst>
                <a:path w="3043" h="4091" extrusionOk="0">
                  <a:moveTo>
                    <a:pt x="1485" y="1"/>
                  </a:moveTo>
                  <a:cubicBezTo>
                    <a:pt x="1208" y="1"/>
                    <a:pt x="982" y="229"/>
                    <a:pt x="982" y="504"/>
                  </a:cubicBezTo>
                  <a:lnTo>
                    <a:pt x="982" y="3073"/>
                  </a:lnTo>
                  <a:lnTo>
                    <a:pt x="509" y="3073"/>
                  </a:lnTo>
                  <a:cubicBezTo>
                    <a:pt x="233" y="3073"/>
                    <a:pt x="1" y="3296"/>
                    <a:pt x="1" y="3582"/>
                  </a:cubicBezTo>
                  <a:lnTo>
                    <a:pt x="1" y="4090"/>
                  </a:lnTo>
                  <a:lnTo>
                    <a:pt x="3043" y="4090"/>
                  </a:lnTo>
                  <a:lnTo>
                    <a:pt x="3043" y="3582"/>
                  </a:lnTo>
                  <a:cubicBezTo>
                    <a:pt x="3043" y="3296"/>
                    <a:pt x="2820" y="3073"/>
                    <a:pt x="2534" y="3073"/>
                  </a:cubicBezTo>
                  <a:lnTo>
                    <a:pt x="1999" y="3073"/>
                  </a:lnTo>
                  <a:lnTo>
                    <a:pt x="1999" y="522"/>
                  </a:lnTo>
                  <a:cubicBezTo>
                    <a:pt x="1999" y="263"/>
                    <a:pt x="1803" y="31"/>
                    <a:pt x="1544" y="4"/>
                  </a:cubicBezTo>
                  <a:cubicBezTo>
                    <a:pt x="1524" y="2"/>
                    <a:pt x="1504"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17"/>
            <p:cNvSpPr/>
            <p:nvPr/>
          </p:nvSpPr>
          <p:spPr>
            <a:xfrm>
              <a:off x="7227563" y="3553625"/>
              <a:ext cx="128025" cy="304675"/>
            </a:xfrm>
            <a:custGeom>
              <a:avLst/>
              <a:gdLst/>
              <a:ahLst/>
              <a:cxnLst/>
              <a:rect l="l" t="t" r="r" b="b"/>
              <a:pathLst>
                <a:path w="5121" h="12187" extrusionOk="0">
                  <a:moveTo>
                    <a:pt x="1044" y="0"/>
                  </a:moveTo>
                  <a:cubicBezTo>
                    <a:pt x="759" y="0"/>
                    <a:pt x="536" y="223"/>
                    <a:pt x="536" y="509"/>
                  </a:cubicBezTo>
                  <a:lnTo>
                    <a:pt x="536" y="9118"/>
                  </a:lnTo>
                  <a:cubicBezTo>
                    <a:pt x="241" y="9118"/>
                    <a:pt x="0" y="9376"/>
                    <a:pt x="36" y="9680"/>
                  </a:cubicBezTo>
                  <a:cubicBezTo>
                    <a:pt x="63" y="9938"/>
                    <a:pt x="295" y="10126"/>
                    <a:pt x="553" y="10126"/>
                  </a:cubicBezTo>
                  <a:lnTo>
                    <a:pt x="2052" y="10126"/>
                  </a:lnTo>
                  <a:lnTo>
                    <a:pt x="2052" y="11169"/>
                  </a:lnTo>
                  <a:lnTo>
                    <a:pt x="1062" y="11169"/>
                  </a:lnTo>
                  <a:cubicBezTo>
                    <a:pt x="794" y="11169"/>
                    <a:pt x="571" y="11366"/>
                    <a:pt x="545" y="11624"/>
                  </a:cubicBezTo>
                  <a:cubicBezTo>
                    <a:pt x="509" y="11928"/>
                    <a:pt x="750" y="12186"/>
                    <a:pt x="1044" y="12186"/>
                  </a:cubicBezTo>
                  <a:lnTo>
                    <a:pt x="4068" y="12186"/>
                  </a:lnTo>
                  <a:cubicBezTo>
                    <a:pt x="4327" y="12186"/>
                    <a:pt x="4550" y="11999"/>
                    <a:pt x="4586" y="11740"/>
                  </a:cubicBezTo>
                  <a:cubicBezTo>
                    <a:pt x="4613" y="11428"/>
                    <a:pt x="4381" y="11169"/>
                    <a:pt x="4077" y="11169"/>
                  </a:cubicBezTo>
                  <a:lnTo>
                    <a:pt x="3069" y="11169"/>
                  </a:lnTo>
                  <a:lnTo>
                    <a:pt x="3069" y="10126"/>
                  </a:lnTo>
                  <a:lnTo>
                    <a:pt x="4577" y="10126"/>
                  </a:lnTo>
                  <a:cubicBezTo>
                    <a:pt x="4836" y="10126"/>
                    <a:pt x="5059" y="9938"/>
                    <a:pt x="5094" y="9680"/>
                  </a:cubicBezTo>
                  <a:cubicBezTo>
                    <a:pt x="5121" y="9376"/>
                    <a:pt x="4889" y="9118"/>
                    <a:pt x="4586" y="9118"/>
                  </a:cubicBezTo>
                  <a:lnTo>
                    <a:pt x="4586" y="7092"/>
                  </a:lnTo>
                  <a:lnTo>
                    <a:pt x="3060" y="7092"/>
                  </a:lnTo>
                  <a:cubicBezTo>
                    <a:pt x="2802" y="7092"/>
                    <a:pt x="2579" y="6896"/>
                    <a:pt x="2552" y="6638"/>
                  </a:cubicBezTo>
                  <a:cubicBezTo>
                    <a:pt x="2516" y="6334"/>
                    <a:pt x="2757" y="6075"/>
                    <a:pt x="3051" y="6075"/>
                  </a:cubicBezTo>
                  <a:lnTo>
                    <a:pt x="4586" y="6075"/>
                  </a:lnTo>
                  <a:lnTo>
                    <a:pt x="4586" y="5067"/>
                  </a:lnTo>
                  <a:lnTo>
                    <a:pt x="3060" y="5067"/>
                  </a:lnTo>
                  <a:cubicBezTo>
                    <a:pt x="2802" y="5067"/>
                    <a:pt x="2579" y="4871"/>
                    <a:pt x="2552" y="4612"/>
                  </a:cubicBezTo>
                  <a:cubicBezTo>
                    <a:pt x="2516" y="4309"/>
                    <a:pt x="2757" y="4050"/>
                    <a:pt x="3051" y="4050"/>
                  </a:cubicBezTo>
                  <a:lnTo>
                    <a:pt x="4586" y="4050"/>
                  </a:lnTo>
                  <a:lnTo>
                    <a:pt x="4586" y="3042"/>
                  </a:lnTo>
                  <a:lnTo>
                    <a:pt x="3060" y="3042"/>
                  </a:lnTo>
                  <a:cubicBezTo>
                    <a:pt x="2802" y="3042"/>
                    <a:pt x="2579" y="2846"/>
                    <a:pt x="2552" y="2587"/>
                  </a:cubicBezTo>
                  <a:cubicBezTo>
                    <a:pt x="2516" y="2284"/>
                    <a:pt x="2757" y="2025"/>
                    <a:pt x="3051" y="2025"/>
                  </a:cubicBezTo>
                  <a:lnTo>
                    <a:pt x="4586" y="2025"/>
                  </a:lnTo>
                  <a:lnTo>
                    <a:pt x="4586" y="509"/>
                  </a:lnTo>
                  <a:cubicBezTo>
                    <a:pt x="4586" y="223"/>
                    <a:pt x="4363" y="0"/>
                    <a:pt x="4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17"/>
          <p:cNvGrpSpPr/>
          <p:nvPr/>
        </p:nvGrpSpPr>
        <p:grpSpPr>
          <a:xfrm>
            <a:off x="1783713" y="3991475"/>
            <a:ext cx="325875" cy="432200"/>
            <a:chOff x="1783713" y="3991475"/>
            <a:chExt cx="325875" cy="432200"/>
          </a:xfrm>
        </p:grpSpPr>
        <p:sp>
          <p:nvSpPr>
            <p:cNvPr id="2019" name="Google Shape;2019;p117"/>
            <p:cNvSpPr/>
            <p:nvPr/>
          </p:nvSpPr>
          <p:spPr>
            <a:xfrm>
              <a:off x="1783713" y="3991475"/>
              <a:ext cx="150125" cy="255100"/>
            </a:xfrm>
            <a:custGeom>
              <a:avLst/>
              <a:gdLst/>
              <a:ahLst/>
              <a:cxnLst/>
              <a:rect l="l" t="t" r="r" b="b"/>
              <a:pathLst>
                <a:path w="6005" h="10204" extrusionOk="0">
                  <a:moveTo>
                    <a:pt x="3003" y="0"/>
                  </a:moveTo>
                  <a:cubicBezTo>
                    <a:pt x="2146" y="0"/>
                    <a:pt x="1455" y="701"/>
                    <a:pt x="1455" y="1550"/>
                  </a:cubicBezTo>
                  <a:lnTo>
                    <a:pt x="1455" y="3272"/>
                  </a:lnTo>
                  <a:cubicBezTo>
                    <a:pt x="473" y="4985"/>
                    <a:pt x="509" y="6564"/>
                    <a:pt x="1383" y="8170"/>
                  </a:cubicBezTo>
                  <a:cubicBezTo>
                    <a:pt x="571" y="8384"/>
                    <a:pt x="1" y="9124"/>
                    <a:pt x="1" y="9981"/>
                  </a:cubicBezTo>
                  <a:lnTo>
                    <a:pt x="1" y="10204"/>
                  </a:lnTo>
                  <a:lnTo>
                    <a:pt x="6004" y="10204"/>
                  </a:lnTo>
                  <a:lnTo>
                    <a:pt x="6004" y="9981"/>
                  </a:lnTo>
                  <a:cubicBezTo>
                    <a:pt x="6004" y="9133"/>
                    <a:pt x="5442" y="8393"/>
                    <a:pt x="4631" y="8170"/>
                  </a:cubicBezTo>
                  <a:cubicBezTo>
                    <a:pt x="5540" y="6511"/>
                    <a:pt x="5514" y="4923"/>
                    <a:pt x="4559" y="3272"/>
                  </a:cubicBezTo>
                  <a:lnTo>
                    <a:pt x="4559" y="1559"/>
                  </a:lnTo>
                  <a:cubicBezTo>
                    <a:pt x="4559" y="872"/>
                    <a:pt x="4006" y="168"/>
                    <a:pt x="3328" y="34"/>
                  </a:cubicBezTo>
                  <a:cubicBezTo>
                    <a:pt x="3218" y="11"/>
                    <a:pt x="3109" y="0"/>
                    <a:pt x="3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17"/>
            <p:cNvSpPr/>
            <p:nvPr/>
          </p:nvSpPr>
          <p:spPr>
            <a:xfrm>
              <a:off x="1783713" y="4270875"/>
              <a:ext cx="150125" cy="76075"/>
            </a:xfrm>
            <a:custGeom>
              <a:avLst/>
              <a:gdLst/>
              <a:ahLst/>
              <a:cxnLst/>
              <a:rect l="l" t="t" r="r" b="b"/>
              <a:pathLst>
                <a:path w="6005" h="3043" extrusionOk="0">
                  <a:moveTo>
                    <a:pt x="1" y="0"/>
                  </a:moveTo>
                  <a:lnTo>
                    <a:pt x="1" y="3042"/>
                  </a:lnTo>
                  <a:lnTo>
                    <a:pt x="6004" y="3042"/>
                  </a:lnTo>
                  <a:lnTo>
                    <a:pt x="60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17"/>
            <p:cNvSpPr/>
            <p:nvPr/>
          </p:nvSpPr>
          <p:spPr>
            <a:xfrm>
              <a:off x="1783713" y="4371450"/>
              <a:ext cx="150125" cy="52225"/>
            </a:xfrm>
            <a:custGeom>
              <a:avLst/>
              <a:gdLst/>
              <a:ahLst/>
              <a:cxnLst/>
              <a:rect l="l" t="t" r="r" b="b"/>
              <a:pathLst>
                <a:path w="6005" h="2089" extrusionOk="0">
                  <a:moveTo>
                    <a:pt x="1" y="1"/>
                  </a:moveTo>
                  <a:lnTo>
                    <a:pt x="1" y="1571"/>
                  </a:lnTo>
                  <a:cubicBezTo>
                    <a:pt x="1" y="1856"/>
                    <a:pt x="232" y="2088"/>
                    <a:pt x="527" y="2088"/>
                  </a:cubicBezTo>
                  <a:lnTo>
                    <a:pt x="5487" y="2088"/>
                  </a:lnTo>
                  <a:cubicBezTo>
                    <a:pt x="5772" y="2088"/>
                    <a:pt x="6004" y="1856"/>
                    <a:pt x="6004" y="1571"/>
                  </a:cubicBezTo>
                  <a:lnTo>
                    <a:pt x="6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17"/>
            <p:cNvSpPr/>
            <p:nvPr/>
          </p:nvSpPr>
          <p:spPr>
            <a:xfrm>
              <a:off x="1960138" y="4271750"/>
              <a:ext cx="149225" cy="75200"/>
            </a:xfrm>
            <a:custGeom>
              <a:avLst/>
              <a:gdLst/>
              <a:ahLst/>
              <a:cxnLst/>
              <a:rect l="l" t="t" r="r" b="b"/>
              <a:pathLst>
                <a:path w="5969" h="3008" extrusionOk="0">
                  <a:moveTo>
                    <a:pt x="0" y="1"/>
                  </a:moveTo>
                  <a:lnTo>
                    <a:pt x="0" y="3007"/>
                  </a:lnTo>
                  <a:lnTo>
                    <a:pt x="5968" y="3007"/>
                  </a:lnTo>
                  <a:lnTo>
                    <a:pt x="5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17"/>
            <p:cNvSpPr/>
            <p:nvPr/>
          </p:nvSpPr>
          <p:spPr>
            <a:xfrm>
              <a:off x="1960138" y="3992025"/>
              <a:ext cx="149450" cy="254550"/>
            </a:xfrm>
            <a:custGeom>
              <a:avLst/>
              <a:gdLst/>
              <a:ahLst/>
              <a:cxnLst/>
              <a:rect l="l" t="t" r="r" b="b"/>
              <a:pathLst>
                <a:path w="5978" h="10182" extrusionOk="0">
                  <a:moveTo>
                    <a:pt x="2996" y="1"/>
                  </a:moveTo>
                  <a:cubicBezTo>
                    <a:pt x="2970" y="1"/>
                    <a:pt x="2944" y="2"/>
                    <a:pt x="2917" y="3"/>
                  </a:cubicBezTo>
                  <a:cubicBezTo>
                    <a:pt x="2114" y="48"/>
                    <a:pt x="1481" y="717"/>
                    <a:pt x="1481" y="1520"/>
                  </a:cubicBezTo>
                  <a:lnTo>
                    <a:pt x="1481" y="3277"/>
                  </a:lnTo>
                  <a:cubicBezTo>
                    <a:pt x="482" y="4972"/>
                    <a:pt x="509" y="6560"/>
                    <a:pt x="1419" y="8175"/>
                  </a:cubicBezTo>
                  <a:cubicBezTo>
                    <a:pt x="607" y="8380"/>
                    <a:pt x="0" y="9111"/>
                    <a:pt x="0" y="9977"/>
                  </a:cubicBezTo>
                  <a:lnTo>
                    <a:pt x="0" y="10182"/>
                  </a:lnTo>
                  <a:lnTo>
                    <a:pt x="5968" y="10182"/>
                  </a:lnTo>
                  <a:lnTo>
                    <a:pt x="5968" y="9977"/>
                  </a:lnTo>
                  <a:cubicBezTo>
                    <a:pt x="5977" y="9111"/>
                    <a:pt x="5379" y="8380"/>
                    <a:pt x="4585" y="8175"/>
                  </a:cubicBezTo>
                  <a:cubicBezTo>
                    <a:pt x="5495" y="6524"/>
                    <a:pt x="5478" y="4936"/>
                    <a:pt x="4523" y="3268"/>
                  </a:cubicBezTo>
                  <a:lnTo>
                    <a:pt x="4523" y="1555"/>
                  </a:lnTo>
                  <a:cubicBezTo>
                    <a:pt x="4523" y="698"/>
                    <a:pt x="3843" y="1"/>
                    <a:pt x="2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17"/>
            <p:cNvSpPr/>
            <p:nvPr/>
          </p:nvSpPr>
          <p:spPr>
            <a:xfrm>
              <a:off x="1960138" y="4372125"/>
              <a:ext cx="149225" cy="51550"/>
            </a:xfrm>
            <a:custGeom>
              <a:avLst/>
              <a:gdLst/>
              <a:ahLst/>
              <a:cxnLst/>
              <a:rect l="l" t="t" r="r" b="b"/>
              <a:pathLst>
                <a:path w="5969" h="2062" extrusionOk="0">
                  <a:moveTo>
                    <a:pt x="0" y="0"/>
                  </a:moveTo>
                  <a:lnTo>
                    <a:pt x="0" y="1562"/>
                  </a:lnTo>
                  <a:cubicBezTo>
                    <a:pt x="0" y="1838"/>
                    <a:pt x="223" y="2061"/>
                    <a:pt x="509" y="2061"/>
                  </a:cubicBezTo>
                  <a:lnTo>
                    <a:pt x="5469" y="2061"/>
                  </a:lnTo>
                  <a:cubicBezTo>
                    <a:pt x="5745" y="2061"/>
                    <a:pt x="5968" y="1838"/>
                    <a:pt x="5968" y="1562"/>
                  </a:cubicBezTo>
                  <a:lnTo>
                    <a:pt x="5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117"/>
          <p:cNvGrpSpPr/>
          <p:nvPr/>
        </p:nvGrpSpPr>
        <p:grpSpPr>
          <a:xfrm>
            <a:off x="2326788" y="3991650"/>
            <a:ext cx="405925" cy="432025"/>
            <a:chOff x="2326788" y="3991650"/>
            <a:chExt cx="405925" cy="432025"/>
          </a:xfrm>
        </p:grpSpPr>
        <p:sp>
          <p:nvSpPr>
            <p:cNvPr id="2026" name="Google Shape;2026;p117"/>
            <p:cNvSpPr/>
            <p:nvPr/>
          </p:nvSpPr>
          <p:spPr>
            <a:xfrm>
              <a:off x="2529288" y="4322375"/>
              <a:ext cx="25450" cy="25250"/>
            </a:xfrm>
            <a:custGeom>
              <a:avLst/>
              <a:gdLst/>
              <a:ahLst/>
              <a:cxnLst/>
              <a:rect l="l" t="t" r="r" b="b"/>
              <a:pathLst>
                <a:path w="1018" h="1010" extrusionOk="0">
                  <a:moveTo>
                    <a:pt x="509" y="1"/>
                  </a:moveTo>
                  <a:cubicBezTo>
                    <a:pt x="224" y="1"/>
                    <a:pt x="1" y="224"/>
                    <a:pt x="1" y="509"/>
                  </a:cubicBezTo>
                  <a:cubicBezTo>
                    <a:pt x="1" y="786"/>
                    <a:pt x="224" y="1009"/>
                    <a:pt x="509" y="1009"/>
                  </a:cubicBezTo>
                  <a:cubicBezTo>
                    <a:pt x="786" y="1009"/>
                    <a:pt x="1018" y="786"/>
                    <a:pt x="1018" y="509"/>
                  </a:cubicBezTo>
                  <a:cubicBezTo>
                    <a:pt x="1018"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17"/>
            <p:cNvSpPr/>
            <p:nvPr/>
          </p:nvSpPr>
          <p:spPr>
            <a:xfrm>
              <a:off x="2630538" y="4322375"/>
              <a:ext cx="25225" cy="25250"/>
            </a:xfrm>
            <a:custGeom>
              <a:avLst/>
              <a:gdLst/>
              <a:ahLst/>
              <a:cxnLst/>
              <a:rect l="l" t="t" r="r" b="b"/>
              <a:pathLst>
                <a:path w="1009" h="1010" extrusionOk="0">
                  <a:moveTo>
                    <a:pt x="500" y="1"/>
                  </a:moveTo>
                  <a:cubicBezTo>
                    <a:pt x="224" y="1"/>
                    <a:pt x="1" y="224"/>
                    <a:pt x="1" y="509"/>
                  </a:cubicBezTo>
                  <a:cubicBezTo>
                    <a:pt x="1" y="786"/>
                    <a:pt x="224" y="1009"/>
                    <a:pt x="500" y="1009"/>
                  </a:cubicBezTo>
                  <a:cubicBezTo>
                    <a:pt x="786" y="1009"/>
                    <a:pt x="1009" y="786"/>
                    <a:pt x="1009" y="509"/>
                  </a:cubicBezTo>
                  <a:cubicBezTo>
                    <a:pt x="1009" y="224"/>
                    <a:pt x="786"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17"/>
            <p:cNvSpPr/>
            <p:nvPr/>
          </p:nvSpPr>
          <p:spPr>
            <a:xfrm>
              <a:off x="2453238" y="4246325"/>
              <a:ext cx="279475" cy="177350"/>
            </a:xfrm>
            <a:custGeom>
              <a:avLst/>
              <a:gdLst/>
              <a:ahLst/>
              <a:cxnLst/>
              <a:rect l="l" t="t" r="r" b="b"/>
              <a:pathLst>
                <a:path w="11179" h="7094" extrusionOk="0">
                  <a:moveTo>
                    <a:pt x="3551" y="2026"/>
                  </a:moveTo>
                  <a:cubicBezTo>
                    <a:pt x="4390" y="2026"/>
                    <a:pt x="5068" y="2713"/>
                    <a:pt x="5068" y="3551"/>
                  </a:cubicBezTo>
                  <a:cubicBezTo>
                    <a:pt x="5068" y="4381"/>
                    <a:pt x="4390" y="5068"/>
                    <a:pt x="3551" y="5068"/>
                  </a:cubicBezTo>
                  <a:cubicBezTo>
                    <a:pt x="2713" y="5068"/>
                    <a:pt x="2035" y="4381"/>
                    <a:pt x="2035" y="3551"/>
                  </a:cubicBezTo>
                  <a:cubicBezTo>
                    <a:pt x="2035" y="2713"/>
                    <a:pt x="2713" y="2026"/>
                    <a:pt x="3551" y="2026"/>
                  </a:cubicBezTo>
                  <a:close/>
                  <a:moveTo>
                    <a:pt x="7592" y="2026"/>
                  </a:moveTo>
                  <a:cubicBezTo>
                    <a:pt x="8431" y="2026"/>
                    <a:pt x="9118" y="2713"/>
                    <a:pt x="9118" y="3551"/>
                  </a:cubicBezTo>
                  <a:cubicBezTo>
                    <a:pt x="9118" y="4381"/>
                    <a:pt x="8431" y="5068"/>
                    <a:pt x="7592" y="5068"/>
                  </a:cubicBezTo>
                  <a:cubicBezTo>
                    <a:pt x="6763" y="5068"/>
                    <a:pt x="6076" y="4381"/>
                    <a:pt x="6076" y="3551"/>
                  </a:cubicBezTo>
                  <a:cubicBezTo>
                    <a:pt x="6076" y="2713"/>
                    <a:pt x="6763" y="2026"/>
                    <a:pt x="7592" y="2026"/>
                  </a:cubicBezTo>
                  <a:close/>
                  <a:moveTo>
                    <a:pt x="509" y="1"/>
                  </a:moveTo>
                  <a:cubicBezTo>
                    <a:pt x="232" y="1"/>
                    <a:pt x="1" y="233"/>
                    <a:pt x="1" y="509"/>
                  </a:cubicBezTo>
                  <a:lnTo>
                    <a:pt x="1" y="6585"/>
                  </a:lnTo>
                  <a:cubicBezTo>
                    <a:pt x="1" y="6870"/>
                    <a:pt x="232" y="7093"/>
                    <a:pt x="509" y="7093"/>
                  </a:cubicBezTo>
                  <a:lnTo>
                    <a:pt x="10670" y="7093"/>
                  </a:lnTo>
                  <a:cubicBezTo>
                    <a:pt x="10947" y="7093"/>
                    <a:pt x="11179" y="6870"/>
                    <a:pt x="11179" y="6585"/>
                  </a:cubicBezTo>
                  <a:lnTo>
                    <a:pt x="11179" y="509"/>
                  </a:lnTo>
                  <a:cubicBezTo>
                    <a:pt x="11179" y="233"/>
                    <a:pt x="10947" y="1"/>
                    <a:pt x="10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17"/>
            <p:cNvSpPr/>
            <p:nvPr/>
          </p:nvSpPr>
          <p:spPr>
            <a:xfrm>
              <a:off x="2326788" y="3991650"/>
              <a:ext cx="328975" cy="76725"/>
            </a:xfrm>
            <a:custGeom>
              <a:avLst/>
              <a:gdLst/>
              <a:ahLst/>
              <a:cxnLst/>
              <a:rect l="l" t="t" r="r" b="b"/>
              <a:pathLst>
                <a:path w="13159" h="3069" extrusionOk="0">
                  <a:moveTo>
                    <a:pt x="500" y="0"/>
                  </a:moveTo>
                  <a:cubicBezTo>
                    <a:pt x="223" y="0"/>
                    <a:pt x="0" y="223"/>
                    <a:pt x="0" y="500"/>
                  </a:cubicBezTo>
                  <a:lnTo>
                    <a:pt x="0" y="3069"/>
                  </a:lnTo>
                  <a:lnTo>
                    <a:pt x="13159" y="3069"/>
                  </a:lnTo>
                  <a:lnTo>
                    <a:pt x="13159" y="500"/>
                  </a:lnTo>
                  <a:cubicBezTo>
                    <a:pt x="13159" y="223"/>
                    <a:pt x="12936" y="0"/>
                    <a:pt x="1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17"/>
            <p:cNvSpPr/>
            <p:nvPr/>
          </p:nvSpPr>
          <p:spPr>
            <a:xfrm>
              <a:off x="2351988" y="4093775"/>
              <a:ext cx="278575" cy="329900"/>
            </a:xfrm>
            <a:custGeom>
              <a:avLst/>
              <a:gdLst/>
              <a:ahLst/>
              <a:cxnLst/>
              <a:rect l="l" t="t" r="r" b="b"/>
              <a:pathLst>
                <a:path w="11143" h="13196" extrusionOk="0">
                  <a:moveTo>
                    <a:pt x="0" y="1"/>
                  </a:moveTo>
                  <a:lnTo>
                    <a:pt x="0" y="12687"/>
                  </a:lnTo>
                  <a:cubicBezTo>
                    <a:pt x="0" y="12972"/>
                    <a:pt x="223" y="13195"/>
                    <a:pt x="509" y="13195"/>
                  </a:cubicBezTo>
                  <a:lnTo>
                    <a:pt x="3132" y="13195"/>
                  </a:lnTo>
                  <a:cubicBezTo>
                    <a:pt x="2980" y="12767"/>
                    <a:pt x="3069" y="12651"/>
                    <a:pt x="3042" y="10126"/>
                  </a:cubicBezTo>
                  <a:lnTo>
                    <a:pt x="1517" y="10126"/>
                  </a:lnTo>
                  <a:cubicBezTo>
                    <a:pt x="1240" y="10126"/>
                    <a:pt x="1017" y="9894"/>
                    <a:pt x="1017" y="9618"/>
                  </a:cubicBezTo>
                  <a:lnTo>
                    <a:pt x="1017" y="1518"/>
                  </a:lnTo>
                  <a:cubicBezTo>
                    <a:pt x="1017" y="1232"/>
                    <a:pt x="1240" y="1009"/>
                    <a:pt x="1517" y="1009"/>
                  </a:cubicBezTo>
                  <a:lnTo>
                    <a:pt x="11143" y="1009"/>
                  </a:lnTo>
                  <a:lnTo>
                    <a:pt x="111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17"/>
            <p:cNvSpPr/>
            <p:nvPr/>
          </p:nvSpPr>
          <p:spPr>
            <a:xfrm>
              <a:off x="2402613" y="4144425"/>
              <a:ext cx="227950" cy="177100"/>
            </a:xfrm>
            <a:custGeom>
              <a:avLst/>
              <a:gdLst/>
              <a:ahLst/>
              <a:cxnLst/>
              <a:rect l="l" t="t" r="r" b="b"/>
              <a:pathLst>
                <a:path w="9118" h="7084" extrusionOk="0">
                  <a:moveTo>
                    <a:pt x="0" y="0"/>
                  </a:moveTo>
                  <a:lnTo>
                    <a:pt x="0" y="7083"/>
                  </a:lnTo>
                  <a:lnTo>
                    <a:pt x="1017" y="7083"/>
                  </a:lnTo>
                  <a:lnTo>
                    <a:pt x="1017" y="4585"/>
                  </a:lnTo>
                  <a:cubicBezTo>
                    <a:pt x="1017" y="3747"/>
                    <a:pt x="1695" y="3069"/>
                    <a:pt x="2534" y="3069"/>
                  </a:cubicBezTo>
                  <a:lnTo>
                    <a:pt x="9118" y="3069"/>
                  </a:lnTo>
                  <a:lnTo>
                    <a:pt x="9118" y="2025"/>
                  </a:lnTo>
                  <a:lnTo>
                    <a:pt x="1517" y="2025"/>
                  </a:lnTo>
                  <a:cubicBezTo>
                    <a:pt x="1258" y="2025"/>
                    <a:pt x="1026" y="1829"/>
                    <a:pt x="1000" y="1570"/>
                  </a:cubicBezTo>
                  <a:cubicBezTo>
                    <a:pt x="964" y="1267"/>
                    <a:pt x="1205" y="1008"/>
                    <a:pt x="1499" y="1008"/>
                  </a:cubicBezTo>
                  <a:lnTo>
                    <a:pt x="9118" y="1008"/>
                  </a:lnTo>
                  <a:lnTo>
                    <a:pt x="9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2" name="Google Shape;2032;p117"/>
          <p:cNvGrpSpPr/>
          <p:nvPr/>
        </p:nvGrpSpPr>
        <p:grpSpPr>
          <a:xfrm>
            <a:off x="2896613" y="3998100"/>
            <a:ext cx="432025" cy="419100"/>
            <a:chOff x="2896613" y="3998100"/>
            <a:chExt cx="432025" cy="419100"/>
          </a:xfrm>
        </p:grpSpPr>
        <p:sp>
          <p:nvSpPr>
            <p:cNvPr id="2033" name="Google Shape;2033;p117"/>
            <p:cNvSpPr/>
            <p:nvPr/>
          </p:nvSpPr>
          <p:spPr>
            <a:xfrm>
              <a:off x="2960838" y="3998100"/>
              <a:ext cx="25225" cy="25225"/>
            </a:xfrm>
            <a:custGeom>
              <a:avLst/>
              <a:gdLst/>
              <a:ahLst/>
              <a:cxnLst/>
              <a:rect l="l" t="t" r="r" b="b"/>
              <a:pathLst>
                <a:path w="1009" h="1009" extrusionOk="0">
                  <a:moveTo>
                    <a:pt x="509" y="1"/>
                  </a:moveTo>
                  <a:cubicBezTo>
                    <a:pt x="224" y="1"/>
                    <a:pt x="1" y="224"/>
                    <a:pt x="1" y="509"/>
                  </a:cubicBezTo>
                  <a:cubicBezTo>
                    <a:pt x="1" y="786"/>
                    <a:pt x="224" y="1009"/>
                    <a:pt x="509" y="1009"/>
                  </a:cubicBezTo>
                  <a:cubicBezTo>
                    <a:pt x="786" y="1009"/>
                    <a:pt x="1009" y="786"/>
                    <a:pt x="1009" y="509"/>
                  </a:cubicBezTo>
                  <a:cubicBezTo>
                    <a:pt x="1009"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17"/>
            <p:cNvSpPr/>
            <p:nvPr/>
          </p:nvSpPr>
          <p:spPr>
            <a:xfrm>
              <a:off x="3264613" y="4340000"/>
              <a:ext cx="25225" cy="25225"/>
            </a:xfrm>
            <a:custGeom>
              <a:avLst/>
              <a:gdLst/>
              <a:ahLst/>
              <a:cxnLst/>
              <a:rect l="l" t="t" r="r" b="b"/>
              <a:pathLst>
                <a:path w="1009" h="1009" extrusionOk="0">
                  <a:moveTo>
                    <a:pt x="500" y="1"/>
                  </a:moveTo>
                  <a:cubicBezTo>
                    <a:pt x="223" y="1"/>
                    <a:pt x="0" y="224"/>
                    <a:pt x="0" y="500"/>
                  </a:cubicBezTo>
                  <a:cubicBezTo>
                    <a:pt x="0" y="777"/>
                    <a:pt x="223" y="1009"/>
                    <a:pt x="500" y="1009"/>
                  </a:cubicBezTo>
                  <a:cubicBezTo>
                    <a:pt x="785" y="1009"/>
                    <a:pt x="1008" y="777"/>
                    <a:pt x="1008" y="500"/>
                  </a:cubicBezTo>
                  <a:cubicBezTo>
                    <a:pt x="1008" y="224"/>
                    <a:pt x="785"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17"/>
            <p:cNvSpPr/>
            <p:nvPr/>
          </p:nvSpPr>
          <p:spPr>
            <a:xfrm>
              <a:off x="3213988" y="4391750"/>
              <a:ext cx="25225" cy="25450"/>
            </a:xfrm>
            <a:custGeom>
              <a:avLst/>
              <a:gdLst/>
              <a:ahLst/>
              <a:cxnLst/>
              <a:rect l="l" t="t" r="r" b="b"/>
              <a:pathLst>
                <a:path w="1009" h="1018" extrusionOk="0">
                  <a:moveTo>
                    <a:pt x="509" y="0"/>
                  </a:moveTo>
                  <a:cubicBezTo>
                    <a:pt x="223" y="0"/>
                    <a:pt x="0" y="232"/>
                    <a:pt x="0" y="509"/>
                  </a:cubicBezTo>
                  <a:cubicBezTo>
                    <a:pt x="0" y="785"/>
                    <a:pt x="223" y="1017"/>
                    <a:pt x="509" y="1017"/>
                  </a:cubicBezTo>
                  <a:cubicBezTo>
                    <a:pt x="785" y="1017"/>
                    <a:pt x="1008" y="785"/>
                    <a:pt x="1008" y="509"/>
                  </a:cubicBezTo>
                  <a:cubicBezTo>
                    <a:pt x="1008" y="232"/>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17"/>
            <p:cNvSpPr/>
            <p:nvPr/>
          </p:nvSpPr>
          <p:spPr>
            <a:xfrm>
              <a:off x="2998763" y="4124575"/>
              <a:ext cx="227725" cy="126700"/>
            </a:xfrm>
            <a:custGeom>
              <a:avLst/>
              <a:gdLst/>
              <a:ahLst/>
              <a:cxnLst/>
              <a:rect l="l" t="t" r="r" b="b"/>
              <a:pathLst>
                <a:path w="9109" h="5068" extrusionOk="0">
                  <a:moveTo>
                    <a:pt x="4560" y="1004"/>
                  </a:moveTo>
                  <a:cubicBezTo>
                    <a:pt x="4843" y="1004"/>
                    <a:pt x="5068" y="1225"/>
                    <a:pt x="5068" y="1508"/>
                  </a:cubicBezTo>
                  <a:lnTo>
                    <a:pt x="5068" y="2016"/>
                  </a:lnTo>
                  <a:lnTo>
                    <a:pt x="5558" y="2016"/>
                  </a:lnTo>
                  <a:cubicBezTo>
                    <a:pt x="5817" y="2016"/>
                    <a:pt x="6049" y="2204"/>
                    <a:pt x="6076" y="2462"/>
                  </a:cubicBezTo>
                  <a:cubicBezTo>
                    <a:pt x="6111" y="2766"/>
                    <a:pt x="5870" y="3024"/>
                    <a:pt x="5576" y="3024"/>
                  </a:cubicBezTo>
                  <a:lnTo>
                    <a:pt x="5068" y="3024"/>
                  </a:lnTo>
                  <a:lnTo>
                    <a:pt x="5068" y="3515"/>
                  </a:lnTo>
                  <a:cubicBezTo>
                    <a:pt x="5068" y="3783"/>
                    <a:pt x="4871" y="4006"/>
                    <a:pt x="4613" y="4032"/>
                  </a:cubicBezTo>
                  <a:cubicBezTo>
                    <a:pt x="4592" y="4035"/>
                    <a:pt x="4573" y="4036"/>
                    <a:pt x="4553" y="4036"/>
                  </a:cubicBezTo>
                  <a:cubicBezTo>
                    <a:pt x="4276" y="4036"/>
                    <a:pt x="4051" y="3808"/>
                    <a:pt x="4051" y="3533"/>
                  </a:cubicBezTo>
                  <a:lnTo>
                    <a:pt x="4051" y="3024"/>
                  </a:lnTo>
                  <a:lnTo>
                    <a:pt x="3542" y="3024"/>
                  </a:lnTo>
                  <a:cubicBezTo>
                    <a:pt x="3248" y="3024"/>
                    <a:pt x="3007" y="2766"/>
                    <a:pt x="3042" y="2462"/>
                  </a:cubicBezTo>
                  <a:cubicBezTo>
                    <a:pt x="3069" y="2204"/>
                    <a:pt x="3301" y="2016"/>
                    <a:pt x="3560" y="2016"/>
                  </a:cubicBezTo>
                  <a:lnTo>
                    <a:pt x="4051" y="2016"/>
                  </a:lnTo>
                  <a:lnTo>
                    <a:pt x="4051" y="1517"/>
                  </a:lnTo>
                  <a:cubicBezTo>
                    <a:pt x="4051" y="1258"/>
                    <a:pt x="4238" y="1035"/>
                    <a:pt x="4497" y="1008"/>
                  </a:cubicBezTo>
                  <a:cubicBezTo>
                    <a:pt x="4518" y="1006"/>
                    <a:pt x="4539" y="1004"/>
                    <a:pt x="4560" y="1004"/>
                  </a:cubicBezTo>
                  <a:close/>
                  <a:moveTo>
                    <a:pt x="4559" y="0"/>
                  </a:moveTo>
                  <a:cubicBezTo>
                    <a:pt x="2088" y="0"/>
                    <a:pt x="0" y="1160"/>
                    <a:pt x="0" y="2534"/>
                  </a:cubicBezTo>
                  <a:cubicBezTo>
                    <a:pt x="0" y="3907"/>
                    <a:pt x="2088" y="5067"/>
                    <a:pt x="4559" y="5067"/>
                  </a:cubicBezTo>
                  <a:cubicBezTo>
                    <a:pt x="7030" y="5067"/>
                    <a:pt x="9109" y="3907"/>
                    <a:pt x="9109" y="2534"/>
                  </a:cubicBezTo>
                  <a:cubicBezTo>
                    <a:pt x="9109" y="1160"/>
                    <a:pt x="7030" y="0"/>
                    <a:pt x="4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17"/>
            <p:cNvSpPr/>
            <p:nvPr/>
          </p:nvSpPr>
          <p:spPr>
            <a:xfrm>
              <a:off x="3125438" y="4276450"/>
              <a:ext cx="101275" cy="101500"/>
            </a:xfrm>
            <a:custGeom>
              <a:avLst/>
              <a:gdLst/>
              <a:ahLst/>
              <a:cxnLst/>
              <a:rect l="l" t="t" r="r" b="b"/>
              <a:pathLst>
                <a:path w="4051" h="4060" extrusionOk="0">
                  <a:moveTo>
                    <a:pt x="2026" y="0"/>
                  </a:moveTo>
                  <a:cubicBezTo>
                    <a:pt x="902" y="0"/>
                    <a:pt x="1" y="910"/>
                    <a:pt x="1" y="2025"/>
                  </a:cubicBezTo>
                  <a:cubicBezTo>
                    <a:pt x="1" y="3149"/>
                    <a:pt x="902" y="4059"/>
                    <a:pt x="2026" y="4059"/>
                  </a:cubicBezTo>
                  <a:cubicBezTo>
                    <a:pt x="3141" y="4059"/>
                    <a:pt x="4051" y="3149"/>
                    <a:pt x="4051" y="2025"/>
                  </a:cubicBezTo>
                  <a:cubicBezTo>
                    <a:pt x="4051" y="910"/>
                    <a:pt x="3141" y="0"/>
                    <a:pt x="2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17"/>
            <p:cNvSpPr/>
            <p:nvPr/>
          </p:nvSpPr>
          <p:spPr>
            <a:xfrm>
              <a:off x="2896613" y="4062350"/>
              <a:ext cx="222825" cy="265625"/>
            </a:xfrm>
            <a:custGeom>
              <a:avLst/>
              <a:gdLst/>
              <a:ahLst/>
              <a:cxnLst/>
              <a:rect l="l" t="t" r="r" b="b"/>
              <a:pathLst>
                <a:path w="8913" h="10625" extrusionOk="0">
                  <a:moveTo>
                    <a:pt x="3132" y="0"/>
                  </a:moveTo>
                  <a:cubicBezTo>
                    <a:pt x="1276" y="910"/>
                    <a:pt x="1" y="2819"/>
                    <a:pt x="1" y="5023"/>
                  </a:cubicBezTo>
                  <a:cubicBezTo>
                    <a:pt x="1" y="8118"/>
                    <a:pt x="2516" y="10625"/>
                    <a:pt x="5603" y="10625"/>
                  </a:cubicBezTo>
                  <a:cubicBezTo>
                    <a:pt x="5808" y="10625"/>
                    <a:pt x="6647" y="10304"/>
                    <a:pt x="8154" y="10232"/>
                  </a:cubicBezTo>
                  <a:cubicBezTo>
                    <a:pt x="8235" y="9599"/>
                    <a:pt x="8511" y="9019"/>
                    <a:pt x="8913" y="8564"/>
                  </a:cubicBezTo>
                  <a:lnTo>
                    <a:pt x="8913" y="8564"/>
                  </a:lnTo>
                  <a:cubicBezTo>
                    <a:pt x="8819" y="8567"/>
                    <a:pt x="8725" y="8569"/>
                    <a:pt x="8630" y="8569"/>
                  </a:cubicBezTo>
                  <a:cubicBezTo>
                    <a:pt x="7311" y="8569"/>
                    <a:pt x="5916" y="8276"/>
                    <a:pt x="4800" y="7610"/>
                  </a:cubicBezTo>
                  <a:cubicBezTo>
                    <a:pt x="2195" y="6040"/>
                    <a:pt x="2543" y="3194"/>
                    <a:pt x="5764" y="1981"/>
                  </a:cubicBezTo>
                  <a:lnTo>
                    <a:pt x="5764" y="1981"/>
                  </a:lnTo>
                  <a:cubicBezTo>
                    <a:pt x="5709" y="1984"/>
                    <a:pt x="5655" y="1986"/>
                    <a:pt x="5601" y="1986"/>
                  </a:cubicBezTo>
                  <a:cubicBezTo>
                    <a:pt x="4404" y="1986"/>
                    <a:pt x="3388" y="1144"/>
                    <a:pt x="3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17"/>
            <p:cNvSpPr/>
            <p:nvPr/>
          </p:nvSpPr>
          <p:spPr>
            <a:xfrm>
              <a:off x="3067238" y="4047850"/>
              <a:ext cx="261400" cy="265650"/>
            </a:xfrm>
            <a:custGeom>
              <a:avLst/>
              <a:gdLst/>
              <a:ahLst/>
              <a:cxnLst/>
              <a:rect l="l" t="t" r="r" b="b"/>
              <a:pathLst>
                <a:path w="10456" h="10626" extrusionOk="0">
                  <a:moveTo>
                    <a:pt x="4853" y="0"/>
                  </a:moveTo>
                  <a:cubicBezTo>
                    <a:pt x="4691" y="0"/>
                    <a:pt x="3541" y="406"/>
                    <a:pt x="1818" y="406"/>
                  </a:cubicBezTo>
                  <a:cubicBezTo>
                    <a:pt x="1646" y="406"/>
                    <a:pt x="1468" y="402"/>
                    <a:pt x="1285" y="393"/>
                  </a:cubicBezTo>
                  <a:cubicBezTo>
                    <a:pt x="1169" y="1187"/>
                    <a:pt x="687" y="1874"/>
                    <a:pt x="0" y="2248"/>
                  </a:cubicBezTo>
                  <a:cubicBezTo>
                    <a:pt x="576" y="2125"/>
                    <a:pt x="1192" y="2060"/>
                    <a:pt x="1816" y="2060"/>
                  </a:cubicBezTo>
                  <a:cubicBezTo>
                    <a:pt x="3171" y="2060"/>
                    <a:pt x="4562" y="2364"/>
                    <a:pt x="5656" y="3024"/>
                  </a:cubicBezTo>
                  <a:cubicBezTo>
                    <a:pt x="8029" y="4443"/>
                    <a:pt x="7984" y="6959"/>
                    <a:pt x="5406" y="8324"/>
                  </a:cubicBezTo>
                  <a:cubicBezTo>
                    <a:pt x="6397" y="8698"/>
                    <a:pt x="7146" y="9564"/>
                    <a:pt x="7342" y="10625"/>
                  </a:cubicBezTo>
                  <a:cubicBezTo>
                    <a:pt x="9189" y="9706"/>
                    <a:pt x="10456" y="7806"/>
                    <a:pt x="10456" y="5603"/>
                  </a:cubicBezTo>
                  <a:cubicBezTo>
                    <a:pt x="10456" y="2516"/>
                    <a:pt x="7949" y="0"/>
                    <a:pt x="4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17"/>
            <p:cNvSpPr/>
            <p:nvPr/>
          </p:nvSpPr>
          <p:spPr>
            <a:xfrm>
              <a:off x="2998763" y="4010600"/>
              <a:ext cx="75850" cy="76075"/>
            </a:xfrm>
            <a:custGeom>
              <a:avLst/>
              <a:gdLst/>
              <a:ahLst/>
              <a:cxnLst/>
              <a:rect l="l" t="t" r="r" b="b"/>
              <a:pathLst>
                <a:path w="3034" h="3043" extrusionOk="0">
                  <a:moveTo>
                    <a:pt x="1517" y="0"/>
                  </a:moveTo>
                  <a:cubicBezTo>
                    <a:pt x="678" y="0"/>
                    <a:pt x="0" y="687"/>
                    <a:pt x="0" y="1526"/>
                  </a:cubicBezTo>
                  <a:cubicBezTo>
                    <a:pt x="0" y="2364"/>
                    <a:pt x="678" y="3042"/>
                    <a:pt x="1517" y="3042"/>
                  </a:cubicBezTo>
                  <a:cubicBezTo>
                    <a:pt x="2356" y="3042"/>
                    <a:pt x="3034" y="2364"/>
                    <a:pt x="3034" y="1526"/>
                  </a:cubicBezTo>
                  <a:cubicBezTo>
                    <a:pt x="3034" y="687"/>
                    <a:pt x="2356" y="0"/>
                    <a:pt x="1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17"/>
          <p:cNvGrpSpPr/>
          <p:nvPr/>
        </p:nvGrpSpPr>
        <p:grpSpPr>
          <a:xfrm>
            <a:off x="3513288" y="3991650"/>
            <a:ext cx="359975" cy="432025"/>
            <a:chOff x="3513288" y="3991650"/>
            <a:chExt cx="359975" cy="432025"/>
          </a:xfrm>
        </p:grpSpPr>
        <p:sp>
          <p:nvSpPr>
            <p:cNvPr id="2042" name="Google Shape;2042;p117"/>
            <p:cNvSpPr/>
            <p:nvPr/>
          </p:nvSpPr>
          <p:spPr>
            <a:xfrm>
              <a:off x="3513288" y="4306675"/>
              <a:ext cx="105950" cy="117000"/>
            </a:xfrm>
            <a:custGeom>
              <a:avLst/>
              <a:gdLst/>
              <a:ahLst/>
              <a:cxnLst/>
              <a:rect l="l" t="t" r="r" b="b"/>
              <a:pathLst>
                <a:path w="4238" h="4680" extrusionOk="0">
                  <a:moveTo>
                    <a:pt x="2220" y="0"/>
                  </a:moveTo>
                  <a:cubicBezTo>
                    <a:pt x="2090" y="0"/>
                    <a:pt x="1958" y="49"/>
                    <a:pt x="1856" y="147"/>
                  </a:cubicBezTo>
                  <a:lnTo>
                    <a:pt x="785" y="1227"/>
                  </a:lnTo>
                  <a:cubicBezTo>
                    <a:pt x="0" y="2012"/>
                    <a:pt x="0" y="3296"/>
                    <a:pt x="785" y="4081"/>
                  </a:cubicBezTo>
                  <a:cubicBezTo>
                    <a:pt x="1169" y="4465"/>
                    <a:pt x="1677" y="4679"/>
                    <a:pt x="2222" y="4679"/>
                  </a:cubicBezTo>
                  <a:cubicBezTo>
                    <a:pt x="2757" y="4679"/>
                    <a:pt x="3265" y="4465"/>
                    <a:pt x="3649" y="4081"/>
                  </a:cubicBezTo>
                  <a:cubicBezTo>
                    <a:pt x="4033" y="3707"/>
                    <a:pt x="4238" y="3198"/>
                    <a:pt x="4238" y="2654"/>
                  </a:cubicBezTo>
                  <a:cubicBezTo>
                    <a:pt x="4238" y="2110"/>
                    <a:pt x="4033" y="1610"/>
                    <a:pt x="3649" y="1227"/>
                  </a:cubicBezTo>
                  <a:lnTo>
                    <a:pt x="2578" y="147"/>
                  </a:lnTo>
                  <a:cubicBezTo>
                    <a:pt x="2480" y="49"/>
                    <a:pt x="2351" y="0"/>
                    <a:pt x="2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17"/>
            <p:cNvSpPr/>
            <p:nvPr/>
          </p:nvSpPr>
          <p:spPr>
            <a:xfrm>
              <a:off x="3658688" y="3991650"/>
              <a:ext cx="214575" cy="214800"/>
            </a:xfrm>
            <a:custGeom>
              <a:avLst/>
              <a:gdLst/>
              <a:ahLst/>
              <a:cxnLst/>
              <a:rect l="l" t="t" r="r" b="b"/>
              <a:pathLst>
                <a:path w="8583" h="8592" extrusionOk="0">
                  <a:moveTo>
                    <a:pt x="6219" y="0"/>
                  </a:moveTo>
                  <a:cubicBezTo>
                    <a:pt x="5594" y="0"/>
                    <a:pt x="4997" y="241"/>
                    <a:pt x="4550" y="687"/>
                  </a:cubicBezTo>
                  <a:lnTo>
                    <a:pt x="2632" y="2605"/>
                  </a:lnTo>
                  <a:lnTo>
                    <a:pt x="2276" y="2248"/>
                  </a:lnTo>
                  <a:cubicBezTo>
                    <a:pt x="2044" y="2021"/>
                    <a:pt x="1740" y="1907"/>
                    <a:pt x="1438" y="1907"/>
                  </a:cubicBezTo>
                  <a:cubicBezTo>
                    <a:pt x="1136" y="1907"/>
                    <a:pt x="835" y="2021"/>
                    <a:pt x="607" y="2248"/>
                  </a:cubicBezTo>
                  <a:lnTo>
                    <a:pt x="1" y="2855"/>
                  </a:lnTo>
                  <a:lnTo>
                    <a:pt x="5728" y="8591"/>
                  </a:lnTo>
                  <a:lnTo>
                    <a:pt x="6335" y="7984"/>
                  </a:lnTo>
                  <a:cubicBezTo>
                    <a:pt x="6790" y="7521"/>
                    <a:pt x="6790" y="6771"/>
                    <a:pt x="6335" y="6307"/>
                  </a:cubicBezTo>
                  <a:lnTo>
                    <a:pt x="5978" y="5950"/>
                  </a:lnTo>
                  <a:lnTo>
                    <a:pt x="7896" y="4032"/>
                  </a:lnTo>
                  <a:cubicBezTo>
                    <a:pt x="8342" y="3586"/>
                    <a:pt x="8583" y="2998"/>
                    <a:pt x="8583" y="2364"/>
                  </a:cubicBezTo>
                  <a:cubicBezTo>
                    <a:pt x="8583" y="1731"/>
                    <a:pt x="8342" y="1133"/>
                    <a:pt x="7896" y="687"/>
                  </a:cubicBezTo>
                  <a:cubicBezTo>
                    <a:pt x="7450" y="241"/>
                    <a:pt x="6852" y="0"/>
                    <a:pt x="6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17"/>
            <p:cNvSpPr/>
            <p:nvPr/>
          </p:nvSpPr>
          <p:spPr>
            <a:xfrm>
              <a:off x="3563463" y="4116750"/>
              <a:ext cx="184700" cy="184700"/>
            </a:xfrm>
            <a:custGeom>
              <a:avLst/>
              <a:gdLst/>
              <a:ahLst/>
              <a:cxnLst/>
              <a:rect l="l" t="t" r="r" b="b"/>
              <a:pathLst>
                <a:path w="7388" h="7388" extrusionOk="0">
                  <a:moveTo>
                    <a:pt x="4523" y="1"/>
                  </a:moveTo>
                  <a:lnTo>
                    <a:pt x="589" y="3935"/>
                  </a:lnTo>
                  <a:cubicBezTo>
                    <a:pt x="206" y="4319"/>
                    <a:pt x="0" y="4827"/>
                    <a:pt x="0" y="5362"/>
                  </a:cubicBezTo>
                  <a:cubicBezTo>
                    <a:pt x="0" y="5907"/>
                    <a:pt x="206" y="6415"/>
                    <a:pt x="589" y="6799"/>
                  </a:cubicBezTo>
                  <a:cubicBezTo>
                    <a:pt x="991" y="7191"/>
                    <a:pt x="1508" y="7387"/>
                    <a:pt x="2026" y="7387"/>
                  </a:cubicBezTo>
                  <a:cubicBezTo>
                    <a:pt x="2543" y="7387"/>
                    <a:pt x="3060" y="7191"/>
                    <a:pt x="3453" y="6799"/>
                  </a:cubicBezTo>
                  <a:lnTo>
                    <a:pt x="4461" y="5791"/>
                  </a:lnTo>
                  <a:lnTo>
                    <a:pt x="3390" y="4720"/>
                  </a:lnTo>
                  <a:cubicBezTo>
                    <a:pt x="3185" y="4524"/>
                    <a:pt x="3185" y="4203"/>
                    <a:pt x="3390" y="4006"/>
                  </a:cubicBezTo>
                  <a:cubicBezTo>
                    <a:pt x="3489" y="3908"/>
                    <a:pt x="3618" y="3859"/>
                    <a:pt x="3747" y="3859"/>
                  </a:cubicBezTo>
                  <a:cubicBezTo>
                    <a:pt x="3877" y="3859"/>
                    <a:pt x="4006" y="3908"/>
                    <a:pt x="4104" y="4006"/>
                  </a:cubicBezTo>
                  <a:lnTo>
                    <a:pt x="5175" y="5077"/>
                  </a:lnTo>
                  <a:lnTo>
                    <a:pt x="5888" y="4363"/>
                  </a:lnTo>
                  <a:lnTo>
                    <a:pt x="4818" y="3284"/>
                  </a:lnTo>
                  <a:cubicBezTo>
                    <a:pt x="4622" y="3087"/>
                    <a:pt x="4622" y="2766"/>
                    <a:pt x="4818" y="2570"/>
                  </a:cubicBezTo>
                  <a:cubicBezTo>
                    <a:pt x="4916" y="2472"/>
                    <a:pt x="5045" y="2423"/>
                    <a:pt x="5175" y="2423"/>
                  </a:cubicBezTo>
                  <a:cubicBezTo>
                    <a:pt x="5304" y="2423"/>
                    <a:pt x="5433" y="2472"/>
                    <a:pt x="5532" y="2570"/>
                  </a:cubicBezTo>
                  <a:lnTo>
                    <a:pt x="6611" y="3649"/>
                  </a:lnTo>
                  <a:lnTo>
                    <a:pt x="7387" y="2864"/>
                  </a:lnTo>
                  <a:lnTo>
                    <a:pt x="4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17"/>
          <p:cNvGrpSpPr/>
          <p:nvPr/>
        </p:nvGrpSpPr>
        <p:grpSpPr>
          <a:xfrm>
            <a:off x="4061488" y="3991650"/>
            <a:ext cx="433350" cy="432025"/>
            <a:chOff x="4061488" y="3991650"/>
            <a:chExt cx="433350" cy="432025"/>
          </a:xfrm>
        </p:grpSpPr>
        <p:sp>
          <p:nvSpPr>
            <p:cNvPr id="2046" name="Google Shape;2046;p117"/>
            <p:cNvSpPr/>
            <p:nvPr/>
          </p:nvSpPr>
          <p:spPr>
            <a:xfrm>
              <a:off x="4061488" y="4195300"/>
              <a:ext cx="110625" cy="166800"/>
            </a:xfrm>
            <a:custGeom>
              <a:avLst/>
              <a:gdLst/>
              <a:ahLst/>
              <a:cxnLst/>
              <a:rect l="l" t="t" r="r" b="b"/>
              <a:pathLst>
                <a:path w="4425" h="6672" extrusionOk="0">
                  <a:moveTo>
                    <a:pt x="1604" y="1"/>
                  </a:moveTo>
                  <a:cubicBezTo>
                    <a:pt x="1476" y="1"/>
                    <a:pt x="1348" y="48"/>
                    <a:pt x="1249" y="142"/>
                  </a:cubicBezTo>
                  <a:lnTo>
                    <a:pt x="205" y="1159"/>
                  </a:lnTo>
                  <a:cubicBezTo>
                    <a:pt x="18" y="1337"/>
                    <a:pt x="0" y="1640"/>
                    <a:pt x="170" y="1846"/>
                  </a:cubicBezTo>
                  <a:lnTo>
                    <a:pt x="4220" y="6672"/>
                  </a:lnTo>
                  <a:lnTo>
                    <a:pt x="4425" y="2194"/>
                  </a:lnTo>
                  <a:lnTo>
                    <a:pt x="1927" y="115"/>
                  </a:lnTo>
                  <a:cubicBezTo>
                    <a:pt x="1834" y="39"/>
                    <a:pt x="1719" y="1"/>
                    <a:pt x="1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17"/>
            <p:cNvSpPr/>
            <p:nvPr/>
          </p:nvSpPr>
          <p:spPr>
            <a:xfrm>
              <a:off x="4223613" y="3991650"/>
              <a:ext cx="161050" cy="102150"/>
            </a:xfrm>
            <a:custGeom>
              <a:avLst/>
              <a:gdLst/>
              <a:ahLst/>
              <a:cxnLst/>
              <a:rect l="l" t="t" r="r" b="b"/>
              <a:pathLst>
                <a:path w="6442" h="4086" extrusionOk="0">
                  <a:moveTo>
                    <a:pt x="3221" y="0"/>
                  </a:moveTo>
                  <a:cubicBezTo>
                    <a:pt x="2053" y="0"/>
                    <a:pt x="1321" y="1267"/>
                    <a:pt x="1910" y="2275"/>
                  </a:cubicBezTo>
                  <a:cubicBezTo>
                    <a:pt x="1062" y="2614"/>
                    <a:pt x="384" y="3265"/>
                    <a:pt x="1" y="4086"/>
                  </a:cubicBezTo>
                  <a:lnTo>
                    <a:pt x="6442" y="4086"/>
                  </a:lnTo>
                  <a:cubicBezTo>
                    <a:pt x="6058" y="3265"/>
                    <a:pt x="5380" y="2614"/>
                    <a:pt x="4533" y="2275"/>
                  </a:cubicBezTo>
                  <a:cubicBezTo>
                    <a:pt x="5121" y="1276"/>
                    <a:pt x="4390" y="0"/>
                    <a:pt x="3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17"/>
            <p:cNvSpPr/>
            <p:nvPr/>
          </p:nvSpPr>
          <p:spPr>
            <a:xfrm>
              <a:off x="4189938" y="4119000"/>
              <a:ext cx="291525" cy="304675"/>
            </a:xfrm>
            <a:custGeom>
              <a:avLst/>
              <a:gdLst/>
              <a:ahLst/>
              <a:cxnLst/>
              <a:rect l="l" t="t" r="r" b="b"/>
              <a:pathLst>
                <a:path w="11661" h="12187" extrusionOk="0">
                  <a:moveTo>
                    <a:pt x="10643" y="1017"/>
                  </a:moveTo>
                  <a:lnTo>
                    <a:pt x="10643" y="2623"/>
                  </a:lnTo>
                  <a:cubicBezTo>
                    <a:pt x="10643" y="3943"/>
                    <a:pt x="9939" y="5147"/>
                    <a:pt x="8833" y="5808"/>
                  </a:cubicBezTo>
                  <a:lnTo>
                    <a:pt x="8645" y="1017"/>
                  </a:lnTo>
                  <a:close/>
                  <a:moveTo>
                    <a:pt x="1027" y="0"/>
                  </a:moveTo>
                  <a:cubicBezTo>
                    <a:pt x="750" y="0"/>
                    <a:pt x="527" y="214"/>
                    <a:pt x="518" y="482"/>
                  </a:cubicBezTo>
                  <a:lnTo>
                    <a:pt x="10" y="11660"/>
                  </a:lnTo>
                  <a:cubicBezTo>
                    <a:pt x="1" y="11945"/>
                    <a:pt x="224" y="12186"/>
                    <a:pt x="518" y="12186"/>
                  </a:cubicBezTo>
                  <a:lnTo>
                    <a:pt x="2124" y="12186"/>
                  </a:lnTo>
                  <a:cubicBezTo>
                    <a:pt x="1464" y="11544"/>
                    <a:pt x="1053" y="10643"/>
                    <a:pt x="1053" y="9653"/>
                  </a:cubicBezTo>
                  <a:lnTo>
                    <a:pt x="1053" y="7627"/>
                  </a:lnTo>
                  <a:cubicBezTo>
                    <a:pt x="1053" y="6789"/>
                    <a:pt x="1740" y="6111"/>
                    <a:pt x="2579" y="6111"/>
                  </a:cubicBezTo>
                  <a:lnTo>
                    <a:pt x="4604" y="6111"/>
                  </a:lnTo>
                  <a:cubicBezTo>
                    <a:pt x="5594" y="6111"/>
                    <a:pt x="6486" y="6521"/>
                    <a:pt x="7138" y="7173"/>
                  </a:cubicBezTo>
                  <a:cubicBezTo>
                    <a:pt x="8090" y="6200"/>
                    <a:pt x="9188" y="6110"/>
                    <a:pt x="9755" y="6110"/>
                  </a:cubicBezTo>
                  <a:cubicBezTo>
                    <a:pt x="9884" y="6110"/>
                    <a:pt x="9985" y="6115"/>
                    <a:pt x="10051" y="6115"/>
                  </a:cubicBezTo>
                  <a:cubicBezTo>
                    <a:pt x="10080" y="6115"/>
                    <a:pt x="10103" y="6114"/>
                    <a:pt x="10117" y="6111"/>
                  </a:cubicBezTo>
                  <a:cubicBezTo>
                    <a:pt x="11072" y="5237"/>
                    <a:pt x="11660" y="3988"/>
                    <a:pt x="11660" y="2623"/>
                  </a:cubicBezTo>
                  <a:lnTo>
                    <a:pt x="11660" y="509"/>
                  </a:lnTo>
                  <a:cubicBezTo>
                    <a:pt x="11660" y="223"/>
                    <a:pt x="11429" y="0"/>
                    <a:pt x="11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17"/>
            <p:cNvSpPr/>
            <p:nvPr/>
          </p:nvSpPr>
          <p:spPr>
            <a:xfrm>
              <a:off x="4241688" y="4296950"/>
              <a:ext cx="253150" cy="126725"/>
            </a:xfrm>
            <a:custGeom>
              <a:avLst/>
              <a:gdLst/>
              <a:ahLst/>
              <a:cxnLst/>
              <a:rect l="l" t="t" r="r" b="b"/>
              <a:pathLst>
                <a:path w="10126" h="5069" extrusionOk="0">
                  <a:moveTo>
                    <a:pt x="509" y="1"/>
                  </a:moveTo>
                  <a:cubicBezTo>
                    <a:pt x="223" y="1"/>
                    <a:pt x="0" y="233"/>
                    <a:pt x="0" y="509"/>
                  </a:cubicBezTo>
                  <a:lnTo>
                    <a:pt x="0" y="2535"/>
                  </a:lnTo>
                  <a:cubicBezTo>
                    <a:pt x="0" y="3935"/>
                    <a:pt x="1133" y="5068"/>
                    <a:pt x="2534" y="5068"/>
                  </a:cubicBezTo>
                  <a:lnTo>
                    <a:pt x="4345" y="5068"/>
                  </a:lnTo>
                  <a:lnTo>
                    <a:pt x="2677" y="3400"/>
                  </a:lnTo>
                  <a:cubicBezTo>
                    <a:pt x="2480" y="3204"/>
                    <a:pt x="2480" y="2882"/>
                    <a:pt x="2677" y="2686"/>
                  </a:cubicBezTo>
                  <a:cubicBezTo>
                    <a:pt x="2779" y="2588"/>
                    <a:pt x="2909" y="2539"/>
                    <a:pt x="3038" y="2539"/>
                  </a:cubicBezTo>
                  <a:cubicBezTo>
                    <a:pt x="3167" y="2539"/>
                    <a:pt x="3297" y="2588"/>
                    <a:pt x="3399" y="2686"/>
                  </a:cubicBezTo>
                  <a:lnTo>
                    <a:pt x="5068" y="4354"/>
                  </a:lnTo>
                  <a:lnTo>
                    <a:pt x="6718" y="2695"/>
                  </a:lnTo>
                  <a:cubicBezTo>
                    <a:pt x="6822" y="2591"/>
                    <a:pt x="6960" y="2536"/>
                    <a:pt x="7097" y="2536"/>
                  </a:cubicBezTo>
                  <a:cubicBezTo>
                    <a:pt x="7206" y="2536"/>
                    <a:pt x="7314" y="2571"/>
                    <a:pt x="7405" y="2642"/>
                  </a:cubicBezTo>
                  <a:cubicBezTo>
                    <a:pt x="7646" y="2838"/>
                    <a:pt x="7655" y="3186"/>
                    <a:pt x="7449" y="3400"/>
                  </a:cubicBezTo>
                  <a:lnTo>
                    <a:pt x="5781" y="5068"/>
                  </a:lnTo>
                  <a:lnTo>
                    <a:pt x="7592" y="5068"/>
                  </a:lnTo>
                  <a:cubicBezTo>
                    <a:pt x="8993" y="5068"/>
                    <a:pt x="10126" y="3935"/>
                    <a:pt x="10126" y="2535"/>
                  </a:cubicBezTo>
                  <a:lnTo>
                    <a:pt x="10126" y="509"/>
                  </a:lnTo>
                  <a:cubicBezTo>
                    <a:pt x="10126" y="233"/>
                    <a:pt x="9903" y="1"/>
                    <a:pt x="9617" y="1"/>
                  </a:cubicBezTo>
                  <a:lnTo>
                    <a:pt x="7592" y="1"/>
                  </a:lnTo>
                  <a:cubicBezTo>
                    <a:pt x="6201" y="1"/>
                    <a:pt x="5068" y="1143"/>
                    <a:pt x="5068" y="2535"/>
                  </a:cubicBezTo>
                  <a:cubicBezTo>
                    <a:pt x="5068" y="1143"/>
                    <a:pt x="3926" y="1"/>
                    <a:pt x="2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0" name="Google Shape;2050;p117"/>
          <p:cNvGrpSpPr/>
          <p:nvPr/>
        </p:nvGrpSpPr>
        <p:grpSpPr>
          <a:xfrm>
            <a:off x="4697538" y="3991350"/>
            <a:ext cx="350850" cy="432550"/>
            <a:chOff x="4697538" y="3991350"/>
            <a:chExt cx="350850" cy="432550"/>
          </a:xfrm>
        </p:grpSpPr>
        <p:sp>
          <p:nvSpPr>
            <p:cNvPr id="2051" name="Google Shape;2051;p117"/>
            <p:cNvSpPr/>
            <p:nvPr/>
          </p:nvSpPr>
          <p:spPr>
            <a:xfrm>
              <a:off x="4770938" y="4122550"/>
              <a:ext cx="121550" cy="121575"/>
            </a:xfrm>
            <a:custGeom>
              <a:avLst/>
              <a:gdLst/>
              <a:ahLst/>
              <a:cxnLst/>
              <a:rect l="l" t="t" r="r" b="b"/>
              <a:pathLst>
                <a:path w="4862" h="4863" extrusionOk="0">
                  <a:moveTo>
                    <a:pt x="2434" y="898"/>
                  </a:moveTo>
                  <a:cubicBezTo>
                    <a:pt x="2718" y="898"/>
                    <a:pt x="2944" y="1126"/>
                    <a:pt x="2944" y="1401"/>
                  </a:cubicBezTo>
                  <a:lnTo>
                    <a:pt x="2944" y="1910"/>
                  </a:lnTo>
                  <a:lnTo>
                    <a:pt x="3444" y="1910"/>
                  </a:lnTo>
                  <a:cubicBezTo>
                    <a:pt x="3747" y="1910"/>
                    <a:pt x="3988" y="2169"/>
                    <a:pt x="3952" y="2472"/>
                  </a:cubicBezTo>
                  <a:cubicBezTo>
                    <a:pt x="3925" y="2731"/>
                    <a:pt x="3693" y="2927"/>
                    <a:pt x="3435" y="2927"/>
                  </a:cubicBezTo>
                  <a:lnTo>
                    <a:pt x="2944" y="2927"/>
                  </a:lnTo>
                  <a:lnTo>
                    <a:pt x="2944" y="3417"/>
                  </a:lnTo>
                  <a:cubicBezTo>
                    <a:pt x="2944" y="3676"/>
                    <a:pt x="2748" y="3908"/>
                    <a:pt x="2489" y="3935"/>
                  </a:cubicBezTo>
                  <a:cubicBezTo>
                    <a:pt x="2469" y="3937"/>
                    <a:pt x="2449" y="3938"/>
                    <a:pt x="2429" y="3938"/>
                  </a:cubicBezTo>
                  <a:cubicBezTo>
                    <a:pt x="2153" y="3938"/>
                    <a:pt x="1927" y="3710"/>
                    <a:pt x="1927" y="3426"/>
                  </a:cubicBezTo>
                  <a:lnTo>
                    <a:pt x="1927" y="2927"/>
                  </a:lnTo>
                  <a:lnTo>
                    <a:pt x="1436" y="2927"/>
                  </a:lnTo>
                  <a:cubicBezTo>
                    <a:pt x="1178" y="2927"/>
                    <a:pt x="946" y="2731"/>
                    <a:pt x="919" y="2472"/>
                  </a:cubicBezTo>
                  <a:cubicBezTo>
                    <a:pt x="883" y="2169"/>
                    <a:pt x="1124" y="1910"/>
                    <a:pt x="1418" y="1910"/>
                  </a:cubicBezTo>
                  <a:lnTo>
                    <a:pt x="1927" y="1910"/>
                  </a:lnTo>
                  <a:lnTo>
                    <a:pt x="1927" y="1419"/>
                  </a:lnTo>
                  <a:cubicBezTo>
                    <a:pt x="1927" y="1160"/>
                    <a:pt x="2114" y="929"/>
                    <a:pt x="2373" y="902"/>
                  </a:cubicBezTo>
                  <a:cubicBezTo>
                    <a:pt x="2394" y="899"/>
                    <a:pt x="2414" y="898"/>
                    <a:pt x="2434" y="898"/>
                  </a:cubicBezTo>
                  <a:close/>
                  <a:moveTo>
                    <a:pt x="2427" y="1"/>
                  </a:moveTo>
                  <a:cubicBezTo>
                    <a:pt x="1088" y="1"/>
                    <a:pt x="0" y="1089"/>
                    <a:pt x="0" y="2427"/>
                  </a:cubicBezTo>
                  <a:cubicBezTo>
                    <a:pt x="0" y="3774"/>
                    <a:pt x="1088" y="4863"/>
                    <a:pt x="2427" y="4863"/>
                  </a:cubicBezTo>
                  <a:cubicBezTo>
                    <a:pt x="3774" y="4863"/>
                    <a:pt x="4862" y="3774"/>
                    <a:pt x="4862" y="2427"/>
                  </a:cubicBezTo>
                  <a:cubicBezTo>
                    <a:pt x="4862" y="1089"/>
                    <a:pt x="3774" y="1"/>
                    <a:pt x="2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17"/>
            <p:cNvSpPr/>
            <p:nvPr/>
          </p:nvSpPr>
          <p:spPr>
            <a:xfrm>
              <a:off x="4827563" y="4255700"/>
              <a:ext cx="220825" cy="168200"/>
            </a:xfrm>
            <a:custGeom>
              <a:avLst/>
              <a:gdLst/>
              <a:ahLst/>
              <a:cxnLst/>
              <a:rect l="l" t="t" r="r" b="b"/>
              <a:pathLst>
                <a:path w="8833" h="6728" extrusionOk="0">
                  <a:moveTo>
                    <a:pt x="4415" y="1"/>
                  </a:moveTo>
                  <a:cubicBezTo>
                    <a:pt x="3108" y="1"/>
                    <a:pt x="1802" y="471"/>
                    <a:pt x="1232" y="1419"/>
                  </a:cubicBezTo>
                  <a:cubicBezTo>
                    <a:pt x="1" y="3453"/>
                    <a:pt x="2436" y="6727"/>
                    <a:pt x="4417" y="6727"/>
                  </a:cubicBezTo>
                  <a:cubicBezTo>
                    <a:pt x="6424" y="6727"/>
                    <a:pt x="8833" y="3444"/>
                    <a:pt x="7611" y="1419"/>
                  </a:cubicBezTo>
                  <a:cubicBezTo>
                    <a:pt x="7043" y="476"/>
                    <a:pt x="5729" y="1"/>
                    <a:pt x="4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17"/>
            <p:cNvSpPr/>
            <p:nvPr/>
          </p:nvSpPr>
          <p:spPr>
            <a:xfrm>
              <a:off x="4697538" y="3991350"/>
              <a:ext cx="268325" cy="60075"/>
            </a:xfrm>
            <a:custGeom>
              <a:avLst/>
              <a:gdLst/>
              <a:ahLst/>
              <a:cxnLst/>
              <a:rect l="l" t="t" r="r" b="b"/>
              <a:pathLst>
                <a:path w="10733" h="2403" extrusionOk="0">
                  <a:moveTo>
                    <a:pt x="512" y="1"/>
                  </a:moveTo>
                  <a:cubicBezTo>
                    <a:pt x="245" y="1"/>
                    <a:pt x="1" y="212"/>
                    <a:pt x="1" y="512"/>
                  </a:cubicBezTo>
                  <a:lnTo>
                    <a:pt x="1" y="2403"/>
                  </a:lnTo>
                  <a:lnTo>
                    <a:pt x="10733" y="2403"/>
                  </a:lnTo>
                  <a:lnTo>
                    <a:pt x="10733" y="512"/>
                  </a:lnTo>
                  <a:cubicBezTo>
                    <a:pt x="10733" y="218"/>
                    <a:pt x="10492" y="2"/>
                    <a:pt x="10226" y="2"/>
                  </a:cubicBezTo>
                  <a:cubicBezTo>
                    <a:pt x="10146" y="2"/>
                    <a:pt x="10063" y="22"/>
                    <a:pt x="9984" y="66"/>
                  </a:cubicBezTo>
                  <a:lnTo>
                    <a:pt x="9020" y="601"/>
                  </a:lnTo>
                  <a:lnTo>
                    <a:pt x="8048" y="66"/>
                  </a:lnTo>
                  <a:cubicBezTo>
                    <a:pt x="7972" y="26"/>
                    <a:pt x="7887" y="5"/>
                    <a:pt x="7802" y="5"/>
                  </a:cubicBezTo>
                  <a:cubicBezTo>
                    <a:pt x="7718" y="5"/>
                    <a:pt x="7633" y="26"/>
                    <a:pt x="7557" y="66"/>
                  </a:cubicBezTo>
                  <a:lnTo>
                    <a:pt x="6585" y="601"/>
                  </a:lnTo>
                  <a:lnTo>
                    <a:pt x="5612" y="66"/>
                  </a:lnTo>
                  <a:cubicBezTo>
                    <a:pt x="5536" y="26"/>
                    <a:pt x="5452" y="5"/>
                    <a:pt x="5367" y="5"/>
                  </a:cubicBezTo>
                  <a:cubicBezTo>
                    <a:pt x="5282" y="5"/>
                    <a:pt x="5197" y="26"/>
                    <a:pt x="5122" y="66"/>
                  </a:cubicBezTo>
                  <a:lnTo>
                    <a:pt x="4158" y="601"/>
                  </a:lnTo>
                  <a:lnTo>
                    <a:pt x="3186" y="66"/>
                  </a:lnTo>
                  <a:cubicBezTo>
                    <a:pt x="3110" y="26"/>
                    <a:pt x="3025" y="5"/>
                    <a:pt x="2940" y="5"/>
                  </a:cubicBezTo>
                  <a:cubicBezTo>
                    <a:pt x="2856" y="5"/>
                    <a:pt x="2771" y="26"/>
                    <a:pt x="2695" y="66"/>
                  </a:cubicBezTo>
                  <a:lnTo>
                    <a:pt x="1723" y="601"/>
                  </a:lnTo>
                  <a:lnTo>
                    <a:pt x="759" y="66"/>
                  </a:lnTo>
                  <a:cubicBezTo>
                    <a:pt x="679" y="21"/>
                    <a:pt x="594"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17"/>
            <p:cNvSpPr/>
            <p:nvPr/>
          </p:nvSpPr>
          <p:spPr>
            <a:xfrm>
              <a:off x="4697538" y="4317025"/>
              <a:ext cx="140550" cy="59250"/>
            </a:xfrm>
            <a:custGeom>
              <a:avLst/>
              <a:gdLst/>
              <a:ahLst/>
              <a:cxnLst/>
              <a:rect l="l" t="t" r="r" b="b"/>
              <a:pathLst>
                <a:path w="5622" h="2370" extrusionOk="0">
                  <a:moveTo>
                    <a:pt x="1" y="1"/>
                  </a:moveTo>
                  <a:lnTo>
                    <a:pt x="1" y="1865"/>
                  </a:lnTo>
                  <a:cubicBezTo>
                    <a:pt x="1" y="2158"/>
                    <a:pt x="245" y="2367"/>
                    <a:pt x="511" y="2367"/>
                  </a:cubicBezTo>
                  <a:cubicBezTo>
                    <a:pt x="594" y="2367"/>
                    <a:pt x="679" y="2347"/>
                    <a:pt x="759" y="2302"/>
                  </a:cubicBezTo>
                  <a:lnTo>
                    <a:pt x="1723" y="1767"/>
                  </a:lnTo>
                  <a:lnTo>
                    <a:pt x="2695" y="2302"/>
                  </a:lnTo>
                  <a:cubicBezTo>
                    <a:pt x="2771" y="2347"/>
                    <a:pt x="2856" y="2369"/>
                    <a:pt x="2940" y="2369"/>
                  </a:cubicBezTo>
                  <a:cubicBezTo>
                    <a:pt x="3025" y="2369"/>
                    <a:pt x="3110" y="2347"/>
                    <a:pt x="3186" y="2302"/>
                  </a:cubicBezTo>
                  <a:lnTo>
                    <a:pt x="4158" y="1767"/>
                  </a:lnTo>
                  <a:cubicBezTo>
                    <a:pt x="5086" y="2258"/>
                    <a:pt x="5148" y="2365"/>
                    <a:pt x="5371" y="2365"/>
                  </a:cubicBezTo>
                  <a:cubicBezTo>
                    <a:pt x="5470" y="2365"/>
                    <a:pt x="5550" y="2338"/>
                    <a:pt x="5621" y="2302"/>
                  </a:cubicBezTo>
                  <a:cubicBezTo>
                    <a:pt x="5247" y="1562"/>
                    <a:pt x="5050" y="768"/>
                    <a:pt x="5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17"/>
            <p:cNvSpPr/>
            <p:nvPr/>
          </p:nvSpPr>
          <p:spPr>
            <a:xfrm>
              <a:off x="4697538" y="4076625"/>
              <a:ext cx="268325" cy="215225"/>
            </a:xfrm>
            <a:custGeom>
              <a:avLst/>
              <a:gdLst/>
              <a:ahLst/>
              <a:cxnLst/>
              <a:rect l="l" t="t" r="r" b="b"/>
              <a:pathLst>
                <a:path w="10733" h="8609" extrusionOk="0">
                  <a:moveTo>
                    <a:pt x="1" y="0"/>
                  </a:moveTo>
                  <a:lnTo>
                    <a:pt x="1" y="8609"/>
                  </a:lnTo>
                  <a:lnTo>
                    <a:pt x="5291" y="8609"/>
                  </a:lnTo>
                  <a:cubicBezTo>
                    <a:pt x="5416" y="8279"/>
                    <a:pt x="5594" y="7958"/>
                    <a:pt x="5835" y="7663"/>
                  </a:cubicBezTo>
                  <a:lnTo>
                    <a:pt x="5835" y="7663"/>
                  </a:lnTo>
                  <a:cubicBezTo>
                    <a:pt x="5675" y="7685"/>
                    <a:pt x="5516" y="7696"/>
                    <a:pt x="5360" y="7696"/>
                  </a:cubicBezTo>
                  <a:cubicBezTo>
                    <a:pt x="3492" y="7696"/>
                    <a:pt x="1928" y="6173"/>
                    <a:pt x="1928" y="4255"/>
                  </a:cubicBezTo>
                  <a:cubicBezTo>
                    <a:pt x="1928" y="2355"/>
                    <a:pt x="3471" y="812"/>
                    <a:pt x="5371" y="812"/>
                  </a:cubicBezTo>
                  <a:cubicBezTo>
                    <a:pt x="8235" y="812"/>
                    <a:pt x="9805" y="4095"/>
                    <a:pt x="8128" y="6316"/>
                  </a:cubicBezTo>
                  <a:cubicBezTo>
                    <a:pt x="8605" y="6198"/>
                    <a:pt x="9112" y="6139"/>
                    <a:pt x="9619" y="6139"/>
                  </a:cubicBezTo>
                  <a:cubicBezTo>
                    <a:pt x="9994" y="6139"/>
                    <a:pt x="10369" y="6171"/>
                    <a:pt x="10733" y="6236"/>
                  </a:cubicBezTo>
                  <a:lnTo>
                    <a:pt x="107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 name="Google Shape;2056;p117"/>
          <p:cNvGrpSpPr/>
          <p:nvPr/>
        </p:nvGrpSpPr>
        <p:grpSpPr>
          <a:xfrm>
            <a:off x="5228788" y="3991650"/>
            <a:ext cx="432250" cy="432025"/>
            <a:chOff x="5228788" y="3991650"/>
            <a:chExt cx="432250" cy="432025"/>
          </a:xfrm>
        </p:grpSpPr>
        <p:sp>
          <p:nvSpPr>
            <p:cNvPr id="2057" name="Google Shape;2057;p117"/>
            <p:cNvSpPr/>
            <p:nvPr/>
          </p:nvSpPr>
          <p:spPr>
            <a:xfrm>
              <a:off x="5288788" y="4296525"/>
              <a:ext cx="25225" cy="25450"/>
            </a:xfrm>
            <a:custGeom>
              <a:avLst/>
              <a:gdLst/>
              <a:ahLst/>
              <a:cxnLst/>
              <a:rect l="l" t="t" r="r" b="b"/>
              <a:pathLst>
                <a:path w="1009" h="1018" extrusionOk="0">
                  <a:moveTo>
                    <a:pt x="509" y="0"/>
                  </a:moveTo>
                  <a:cubicBezTo>
                    <a:pt x="224" y="0"/>
                    <a:pt x="1" y="232"/>
                    <a:pt x="1" y="509"/>
                  </a:cubicBezTo>
                  <a:cubicBezTo>
                    <a:pt x="1" y="785"/>
                    <a:pt x="224" y="1017"/>
                    <a:pt x="509" y="1017"/>
                  </a:cubicBezTo>
                  <a:cubicBezTo>
                    <a:pt x="786" y="1017"/>
                    <a:pt x="1009" y="785"/>
                    <a:pt x="1009" y="509"/>
                  </a:cubicBezTo>
                  <a:cubicBezTo>
                    <a:pt x="1009" y="232"/>
                    <a:pt x="786"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17"/>
            <p:cNvSpPr/>
            <p:nvPr/>
          </p:nvSpPr>
          <p:spPr>
            <a:xfrm>
              <a:off x="5288788" y="4094000"/>
              <a:ext cx="25225" cy="25450"/>
            </a:xfrm>
            <a:custGeom>
              <a:avLst/>
              <a:gdLst/>
              <a:ahLst/>
              <a:cxnLst/>
              <a:rect l="l" t="t" r="r" b="b"/>
              <a:pathLst>
                <a:path w="1009" h="1018" extrusionOk="0">
                  <a:moveTo>
                    <a:pt x="509" y="1"/>
                  </a:moveTo>
                  <a:cubicBezTo>
                    <a:pt x="224" y="1"/>
                    <a:pt x="1" y="224"/>
                    <a:pt x="1" y="509"/>
                  </a:cubicBezTo>
                  <a:cubicBezTo>
                    <a:pt x="1" y="786"/>
                    <a:pt x="224" y="1018"/>
                    <a:pt x="509" y="1018"/>
                  </a:cubicBezTo>
                  <a:cubicBezTo>
                    <a:pt x="786" y="1018"/>
                    <a:pt x="1009" y="786"/>
                    <a:pt x="1009" y="509"/>
                  </a:cubicBezTo>
                  <a:cubicBezTo>
                    <a:pt x="1009"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17"/>
            <p:cNvSpPr/>
            <p:nvPr/>
          </p:nvSpPr>
          <p:spPr>
            <a:xfrm>
              <a:off x="5288788" y="4195275"/>
              <a:ext cx="25225" cy="25425"/>
            </a:xfrm>
            <a:custGeom>
              <a:avLst/>
              <a:gdLst/>
              <a:ahLst/>
              <a:cxnLst/>
              <a:rect l="l" t="t" r="r" b="b"/>
              <a:pathLst>
                <a:path w="1009" h="1017" extrusionOk="0">
                  <a:moveTo>
                    <a:pt x="509" y="0"/>
                  </a:moveTo>
                  <a:cubicBezTo>
                    <a:pt x="224" y="0"/>
                    <a:pt x="1" y="223"/>
                    <a:pt x="1" y="508"/>
                  </a:cubicBezTo>
                  <a:cubicBezTo>
                    <a:pt x="1" y="785"/>
                    <a:pt x="224" y="1017"/>
                    <a:pt x="509" y="1017"/>
                  </a:cubicBezTo>
                  <a:cubicBezTo>
                    <a:pt x="786" y="1017"/>
                    <a:pt x="1009" y="785"/>
                    <a:pt x="1009" y="508"/>
                  </a:cubicBezTo>
                  <a:cubicBezTo>
                    <a:pt x="1009" y="223"/>
                    <a:pt x="786"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17"/>
            <p:cNvSpPr/>
            <p:nvPr/>
          </p:nvSpPr>
          <p:spPr>
            <a:xfrm>
              <a:off x="5228788" y="4017725"/>
              <a:ext cx="141000" cy="379850"/>
            </a:xfrm>
            <a:custGeom>
              <a:avLst/>
              <a:gdLst/>
              <a:ahLst/>
              <a:cxnLst/>
              <a:rect l="l" t="t" r="r" b="b"/>
              <a:pathLst>
                <a:path w="5640" h="15194" extrusionOk="0">
                  <a:moveTo>
                    <a:pt x="2909" y="2044"/>
                  </a:moveTo>
                  <a:cubicBezTo>
                    <a:pt x="3748" y="2044"/>
                    <a:pt x="4426" y="2722"/>
                    <a:pt x="4426" y="3560"/>
                  </a:cubicBezTo>
                  <a:cubicBezTo>
                    <a:pt x="4426" y="4399"/>
                    <a:pt x="3748" y="5077"/>
                    <a:pt x="2909" y="5077"/>
                  </a:cubicBezTo>
                  <a:cubicBezTo>
                    <a:pt x="2071" y="5077"/>
                    <a:pt x="1384" y="4399"/>
                    <a:pt x="1384" y="3560"/>
                  </a:cubicBezTo>
                  <a:cubicBezTo>
                    <a:pt x="1384" y="2722"/>
                    <a:pt x="2071" y="2044"/>
                    <a:pt x="2909" y="2044"/>
                  </a:cubicBezTo>
                  <a:close/>
                  <a:moveTo>
                    <a:pt x="2909" y="6094"/>
                  </a:moveTo>
                  <a:cubicBezTo>
                    <a:pt x="3748" y="6094"/>
                    <a:pt x="4426" y="6772"/>
                    <a:pt x="4426" y="7610"/>
                  </a:cubicBezTo>
                  <a:cubicBezTo>
                    <a:pt x="4426" y="8449"/>
                    <a:pt x="3748" y="9127"/>
                    <a:pt x="2909" y="9127"/>
                  </a:cubicBezTo>
                  <a:cubicBezTo>
                    <a:pt x="2071" y="9127"/>
                    <a:pt x="1384" y="8449"/>
                    <a:pt x="1384" y="7610"/>
                  </a:cubicBezTo>
                  <a:cubicBezTo>
                    <a:pt x="1384" y="6772"/>
                    <a:pt x="2071" y="6094"/>
                    <a:pt x="2909" y="6094"/>
                  </a:cubicBezTo>
                  <a:close/>
                  <a:moveTo>
                    <a:pt x="2909" y="10144"/>
                  </a:moveTo>
                  <a:cubicBezTo>
                    <a:pt x="3748" y="10144"/>
                    <a:pt x="4426" y="10822"/>
                    <a:pt x="4426" y="11661"/>
                  </a:cubicBezTo>
                  <a:cubicBezTo>
                    <a:pt x="4426" y="12499"/>
                    <a:pt x="3748" y="13177"/>
                    <a:pt x="2909" y="13177"/>
                  </a:cubicBezTo>
                  <a:cubicBezTo>
                    <a:pt x="2071" y="13177"/>
                    <a:pt x="1384" y="12499"/>
                    <a:pt x="1384" y="11661"/>
                  </a:cubicBezTo>
                  <a:cubicBezTo>
                    <a:pt x="1384" y="10822"/>
                    <a:pt x="2071" y="10144"/>
                    <a:pt x="2909" y="10144"/>
                  </a:cubicBezTo>
                  <a:close/>
                  <a:moveTo>
                    <a:pt x="1526" y="1"/>
                  </a:moveTo>
                  <a:cubicBezTo>
                    <a:pt x="688" y="1"/>
                    <a:pt x="1" y="679"/>
                    <a:pt x="1" y="1517"/>
                  </a:cubicBezTo>
                  <a:lnTo>
                    <a:pt x="1" y="13668"/>
                  </a:lnTo>
                  <a:cubicBezTo>
                    <a:pt x="1" y="14506"/>
                    <a:pt x="688" y="15193"/>
                    <a:pt x="1526" y="15193"/>
                  </a:cubicBezTo>
                  <a:lnTo>
                    <a:pt x="5639" y="15193"/>
                  </a:lnTo>
                  <a:lnTo>
                    <a:pt x="56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17"/>
            <p:cNvSpPr/>
            <p:nvPr/>
          </p:nvSpPr>
          <p:spPr>
            <a:xfrm>
              <a:off x="5457613" y="4068350"/>
              <a:ext cx="126500" cy="25450"/>
            </a:xfrm>
            <a:custGeom>
              <a:avLst/>
              <a:gdLst/>
              <a:ahLst/>
              <a:cxnLst/>
              <a:rect l="l" t="t" r="r" b="b"/>
              <a:pathLst>
                <a:path w="5060" h="1018" extrusionOk="0">
                  <a:moveTo>
                    <a:pt x="1" y="1"/>
                  </a:moveTo>
                  <a:lnTo>
                    <a:pt x="1" y="1018"/>
                  </a:lnTo>
                  <a:lnTo>
                    <a:pt x="5059" y="1018"/>
                  </a:lnTo>
                  <a:lnTo>
                    <a:pt x="50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17"/>
            <p:cNvSpPr/>
            <p:nvPr/>
          </p:nvSpPr>
          <p:spPr>
            <a:xfrm>
              <a:off x="5395188" y="3991650"/>
              <a:ext cx="265850" cy="287750"/>
            </a:xfrm>
            <a:custGeom>
              <a:avLst/>
              <a:gdLst/>
              <a:ahLst/>
              <a:cxnLst/>
              <a:rect l="l" t="t" r="r" b="b"/>
              <a:pathLst>
                <a:path w="10634" h="11510" extrusionOk="0">
                  <a:moveTo>
                    <a:pt x="8065" y="2052"/>
                  </a:moveTo>
                  <a:cubicBezTo>
                    <a:pt x="8350" y="2052"/>
                    <a:pt x="8573" y="2284"/>
                    <a:pt x="8573" y="2560"/>
                  </a:cubicBezTo>
                  <a:lnTo>
                    <a:pt x="8573" y="4586"/>
                  </a:lnTo>
                  <a:cubicBezTo>
                    <a:pt x="8573" y="4871"/>
                    <a:pt x="8350" y="5094"/>
                    <a:pt x="8065" y="5094"/>
                  </a:cubicBezTo>
                  <a:lnTo>
                    <a:pt x="1989" y="5094"/>
                  </a:lnTo>
                  <a:cubicBezTo>
                    <a:pt x="1713" y="5094"/>
                    <a:pt x="1481" y="4871"/>
                    <a:pt x="1481" y="4586"/>
                  </a:cubicBezTo>
                  <a:lnTo>
                    <a:pt x="1481" y="2560"/>
                  </a:lnTo>
                  <a:cubicBezTo>
                    <a:pt x="1481" y="2284"/>
                    <a:pt x="1713" y="2052"/>
                    <a:pt x="1989" y="2052"/>
                  </a:cubicBezTo>
                  <a:close/>
                  <a:moveTo>
                    <a:pt x="5005" y="6138"/>
                  </a:moveTo>
                  <a:cubicBezTo>
                    <a:pt x="5263" y="6138"/>
                    <a:pt x="5495" y="6334"/>
                    <a:pt x="5522" y="6593"/>
                  </a:cubicBezTo>
                  <a:cubicBezTo>
                    <a:pt x="5558" y="6896"/>
                    <a:pt x="5317" y="7155"/>
                    <a:pt x="5023" y="7155"/>
                  </a:cubicBezTo>
                  <a:lnTo>
                    <a:pt x="1980" y="7155"/>
                  </a:lnTo>
                  <a:cubicBezTo>
                    <a:pt x="1686" y="7155"/>
                    <a:pt x="1445" y="6896"/>
                    <a:pt x="1481" y="6593"/>
                  </a:cubicBezTo>
                  <a:cubicBezTo>
                    <a:pt x="1508" y="6334"/>
                    <a:pt x="1740" y="6138"/>
                    <a:pt x="1998" y="6138"/>
                  </a:cubicBezTo>
                  <a:close/>
                  <a:moveTo>
                    <a:pt x="5014" y="8136"/>
                  </a:moveTo>
                  <a:cubicBezTo>
                    <a:pt x="5272" y="8136"/>
                    <a:pt x="5504" y="8323"/>
                    <a:pt x="5531" y="8582"/>
                  </a:cubicBezTo>
                  <a:cubicBezTo>
                    <a:pt x="5567" y="8885"/>
                    <a:pt x="5326" y="9144"/>
                    <a:pt x="5023" y="9144"/>
                  </a:cubicBezTo>
                  <a:lnTo>
                    <a:pt x="2007" y="9144"/>
                  </a:lnTo>
                  <a:cubicBezTo>
                    <a:pt x="1740" y="9144"/>
                    <a:pt x="1517" y="8957"/>
                    <a:pt x="1490" y="8698"/>
                  </a:cubicBezTo>
                  <a:cubicBezTo>
                    <a:pt x="1454" y="8395"/>
                    <a:pt x="1695" y="8136"/>
                    <a:pt x="1989" y="8136"/>
                  </a:cubicBezTo>
                  <a:close/>
                  <a:moveTo>
                    <a:pt x="0" y="0"/>
                  </a:moveTo>
                  <a:lnTo>
                    <a:pt x="0" y="10803"/>
                  </a:lnTo>
                  <a:cubicBezTo>
                    <a:pt x="1065" y="11284"/>
                    <a:pt x="2183" y="11509"/>
                    <a:pt x="3280" y="11509"/>
                  </a:cubicBezTo>
                  <a:cubicBezTo>
                    <a:pt x="6639" y="11509"/>
                    <a:pt x="9800" y="9402"/>
                    <a:pt x="10634" y="6093"/>
                  </a:cubicBezTo>
                  <a:lnTo>
                    <a:pt x="10634" y="500"/>
                  </a:lnTo>
                  <a:cubicBezTo>
                    <a:pt x="10634" y="223"/>
                    <a:pt x="10402" y="0"/>
                    <a:pt x="10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17"/>
            <p:cNvSpPr/>
            <p:nvPr/>
          </p:nvSpPr>
          <p:spPr>
            <a:xfrm>
              <a:off x="5395188" y="4207075"/>
              <a:ext cx="265850" cy="216600"/>
            </a:xfrm>
            <a:custGeom>
              <a:avLst/>
              <a:gdLst/>
              <a:ahLst/>
              <a:cxnLst/>
              <a:rect l="l" t="t" r="r" b="b"/>
              <a:pathLst>
                <a:path w="10634" h="8664" extrusionOk="0">
                  <a:moveTo>
                    <a:pt x="8056" y="5594"/>
                  </a:moveTo>
                  <a:cubicBezTo>
                    <a:pt x="8314" y="5594"/>
                    <a:pt x="8546" y="5782"/>
                    <a:pt x="8573" y="6040"/>
                  </a:cubicBezTo>
                  <a:cubicBezTo>
                    <a:pt x="8609" y="6344"/>
                    <a:pt x="8368" y="6602"/>
                    <a:pt x="8065" y="6602"/>
                  </a:cubicBezTo>
                  <a:lnTo>
                    <a:pt x="6048" y="6602"/>
                  </a:lnTo>
                  <a:cubicBezTo>
                    <a:pt x="5790" y="6602"/>
                    <a:pt x="5567" y="6415"/>
                    <a:pt x="5540" y="6156"/>
                  </a:cubicBezTo>
                  <a:cubicBezTo>
                    <a:pt x="5504" y="5853"/>
                    <a:pt x="5736" y="5594"/>
                    <a:pt x="6040" y="5594"/>
                  </a:cubicBezTo>
                  <a:close/>
                  <a:moveTo>
                    <a:pt x="10634" y="1"/>
                  </a:moveTo>
                  <a:cubicBezTo>
                    <a:pt x="9093" y="2424"/>
                    <a:pt x="6265" y="3905"/>
                    <a:pt x="3282" y="3905"/>
                  </a:cubicBezTo>
                  <a:cubicBezTo>
                    <a:pt x="2190" y="3905"/>
                    <a:pt x="1078" y="3707"/>
                    <a:pt x="0" y="3284"/>
                  </a:cubicBezTo>
                  <a:lnTo>
                    <a:pt x="0" y="8663"/>
                  </a:lnTo>
                  <a:lnTo>
                    <a:pt x="10125" y="8663"/>
                  </a:lnTo>
                  <a:cubicBezTo>
                    <a:pt x="10402" y="8663"/>
                    <a:pt x="10634" y="8440"/>
                    <a:pt x="10634" y="8155"/>
                  </a:cubicBezTo>
                  <a:lnTo>
                    <a:pt x="10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17"/>
          <p:cNvGrpSpPr/>
          <p:nvPr/>
        </p:nvGrpSpPr>
        <p:grpSpPr>
          <a:xfrm>
            <a:off x="5863538" y="3991650"/>
            <a:ext cx="328975" cy="432025"/>
            <a:chOff x="5863538" y="3991650"/>
            <a:chExt cx="328975" cy="432025"/>
          </a:xfrm>
        </p:grpSpPr>
        <p:sp>
          <p:nvSpPr>
            <p:cNvPr id="2065" name="Google Shape;2065;p117"/>
            <p:cNvSpPr/>
            <p:nvPr/>
          </p:nvSpPr>
          <p:spPr>
            <a:xfrm>
              <a:off x="5939363" y="4250575"/>
              <a:ext cx="26125" cy="25450"/>
            </a:xfrm>
            <a:custGeom>
              <a:avLst/>
              <a:gdLst/>
              <a:ahLst/>
              <a:cxnLst/>
              <a:rect l="l" t="t" r="r" b="b"/>
              <a:pathLst>
                <a:path w="1045" h="1018" extrusionOk="0">
                  <a:moveTo>
                    <a:pt x="0" y="0"/>
                  </a:moveTo>
                  <a:lnTo>
                    <a:pt x="0" y="1017"/>
                  </a:lnTo>
                  <a:lnTo>
                    <a:pt x="509" y="1017"/>
                  </a:lnTo>
                  <a:cubicBezTo>
                    <a:pt x="803" y="1017"/>
                    <a:pt x="1044" y="759"/>
                    <a:pt x="1008" y="446"/>
                  </a:cubicBezTo>
                  <a:cubicBezTo>
                    <a:pt x="982" y="197"/>
                    <a:pt x="750"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17"/>
            <p:cNvSpPr/>
            <p:nvPr/>
          </p:nvSpPr>
          <p:spPr>
            <a:xfrm>
              <a:off x="6116663" y="3999000"/>
              <a:ext cx="68500" cy="68500"/>
            </a:xfrm>
            <a:custGeom>
              <a:avLst/>
              <a:gdLst/>
              <a:ahLst/>
              <a:cxnLst/>
              <a:rect l="l" t="t" r="r" b="b"/>
              <a:pathLst>
                <a:path w="2740" h="2740" extrusionOk="0">
                  <a:moveTo>
                    <a:pt x="1" y="1"/>
                  </a:moveTo>
                  <a:lnTo>
                    <a:pt x="1" y="2739"/>
                  </a:lnTo>
                  <a:lnTo>
                    <a:pt x="2739" y="273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17"/>
            <p:cNvSpPr/>
            <p:nvPr/>
          </p:nvSpPr>
          <p:spPr>
            <a:xfrm>
              <a:off x="5863538" y="3991650"/>
              <a:ext cx="328975" cy="432025"/>
            </a:xfrm>
            <a:custGeom>
              <a:avLst/>
              <a:gdLst/>
              <a:ahLst/>
              <a:cxnLst/>
              <a:rect l="l" t="t" r="r" b="b"/>
              <a:pathLst>
                <a:path w="13159" h="17281" extrusionOk="0">
                  <a:moveTo>
                    <a:pt x="7574" y="3033"/>
                  </a:moveTo>
                  <a:cubicBezTo>
                    <a:pt x="7842" y="3033"/>
                    <a:pt x="8065" y="3230"/>
                    <a:pt x="8092" y="3479"/>
                  </a:cubicBezTo>
                  <a:cubicBezTo>
                    <a:pt x="8127" y="3792"/>
                    <a:pt x="7886" y="4050"/>
                    <a:pt x="7592" y="4050"/>
                  </a:cubicBezTo>
                  <a:lnTo>
                    <a:pt x="2543" y="4050"/>
                  </a:lnTo>
                  <a:cubicBezTo>
                    <a:pt x="2284" y="4050"/>
                    <a:pt x="2052" y="3854"/>
                    <a:pt x="2025" y="3595"/>
                  </a:cubicBezTo>
                  <a:cubicBezTo>
                    <a:pt x="1990" y="3292"/>
                    <a:pt x="2230" y="3033"/>
                    <a:pt x="2525" y="3033"/>
                  </a:cubicBezTo>
                  <a:close/>
                  <a:moveTo>
                    <a:pt x="10616" y="5058"/>
                  </a:moveTo>
                  <a:cubicBezTo>
                    <a:pt x="10875" y="5058"/>
                    <a:pt x="11107" y="5255"/>
                    <a:pt x="11134" y="5513"/>
                  </a:cubicBezTo>
                  <a:cubicBezTo>
                    <a:pt x="11169" y="5817"/>
                    <a:pt x="10928" y="6075"/>
                    <a:pt x="10625" y="6075"/>
                  </a:cubicBezTo>
                  <a:lnTo>
                    <a:pt x="2543" y="6075"/>
                  </a:lnTo>
                  <a:cubicBezTo>
                    <a:pt x="2284" y="6075"/>
                    <a:pt x="2052" y="5879"/>
                    <a:pt x="2025" y="5620"/>
                  </a:cubicBezTo>
                  <a:cubicBezTo>
                    <a:pt x="1990" y="5317"/>
                    <a:pt x="2230" y="5058"/>
                    <a:pt x="2525" y="5058"/>
                  </a:cubicBezTo>
                  <a:close/>
                  <a:moveTo>
                    <a:pt x="10616" y="7083"/>
                  </a:moveTo>
                  <a:cubicBezTo>
                    <a:pt x="10875" y="7083"/>
                    <a:pt x="11107" y="7280"/>
                    <a:pt x="11134" y="7538"/>
                  </a:cubicBezTo>
                  <a:cubicBezTo>
                    <a:pt x="11169" y="7842"/>
                    <a:pt x="10928" y="8100"/>
                    <a:pt x="10625" y="8100"/>
                  </a:cubicBezTo>
                  <a:lnTo>
                    <a:pt x="2543" y="8100"/>
                  </a:lnTo>
                  <a:cubicBezTo>
                    <a:pt x="2284" y="8100"/>
                    <a:pt x="2052" y="7904"/>
                    <a:pt x="2025" y="7645"/>
                  </a:cubicBezTo>
                  <a:cubicBezTo>
                    <a:pt x="1990" y="7342"/>
                    <a:pt x="2230" y="7083"/>
                    <a:pt x="2525" y="7083"/>
                  </a:cubicBezTo>
                  <a:close/>
                  <a:moveTo>
                    <a:pt x="10616" y="9108"/>
                  </a:moveTo>
                  <a:cubicBezTo>
                    <a:pt x="10875" y="9108"/>
                    <a:pt x="11107" y="9305"/>
                    <a:pt x="11134" y="9563"/>
                  </a:cubicBezTo>
                  <a:cubicBezTo>
                    <a:pt x="11169" y="9867"/>
                    <a:pt x="10928" y="10125"/>
                    <a:pt x="10625" y="10125"/>
                  </a:cubicBezTo>
                  <a:lnTo>
                    <a:pt x="7601" y="10125"/>
                  </a:lnTo>
                  <a:cubicBezTo>
                    <a:pt x="7342" y="10125"/>
                    <a:pt x="7119" y="9929"/>
                    <a:pt x="7092" y="9670"/>
                  </a:cubicBezTo>
                  <a:cubicBezTo>
                    <a:pt x="7057" y="9367"/>
                    <a:pt x="7289" y="9108"/>
                    <a:pt x="7592" y="9108"/>
                  </a:cubicBezTo>
                  <a:close/>
                  <a:moveTo>
                    <a:pt x="10616" y="11134"/>
                  </a:moveTo>
                  <a:cubicBezTo>
                    <a:pt x="10875" y="11134"/>
                    <a:pt x="11107" y="11330"/>
                    <a:pt x="11134" y="11589"/>
                  </a:cubicBezTo>
                  <a:cubicBezTo>
                    <a:pt x="11169" y="11892"/>
                    <a:pt x="10928" y="12151"/>
                    <a:pt x="10625" y="12151"/>
                  </a:cubicBezTo>
                  <a:lnTo>
                    <a:pt x="7601" y="12151"/>
                  </a:lnTo>
                  <a:cubicBezTo>
                    <a:pt x="7342" y="12151"/>
                    <a:pt x="7119" y="11954"/>
                    <a:pt x="7092" y="11704"/>
                  </a:cubicBezTo>
                  <a:cubicBezTo>
                    <a:pt x="7057" y="11392"/>
                    <a:pt x="7289" y="11134"/>
                    <a:pt x="7592" y="11134"/>
                  </a:cubicBezTo>
                  <a:close/>
                  <a:moveTo>
                    <a:pt x="3515" y="9349"/>
                  </a:moveTo>
                  <a:cubicBezTo>
                    <a:pt x="4291" y="9349"/>
                    <a:pt x="4996" y="9983"/>
                    <a:pt x="5058" y="10750"/>
                  </a:cubicBezTo>
                  <a:cubicBezTo>
                    <a:pt x="5103" y="11365"/>
                    <a:pt x="4782" y="11910"/>
                    <a:pt x="4291" y="12186"/>
                  </a:cubicBezTo>
                  <a:lnTo>
                    <a:pt x="5174" y="13069"/>
                  </a:lnTo>
                  <a:lnTo>
                    <a:pt x="5701" y="12543"/>
                  </a:lnTo>
                  <a:cubicBezTo>
                    <a:pt x="5804" y="12440"/>
                    <a:pt x="5939" y="12386"/>
                    <a:pt x="6074" y="12386"/>
                  </a:cubicBezTo>
                  <a:cubicBezTo>
                    <a:pt x="6185" y="12386"/>
                    <a:pt x="6295" y="12422"/>
                    <a:pt x="6388" y="12498"/>
                  </a:cubicBezTo>
                  <a:cubicBezTo>
                    <a:pt x="6629" y="12686"/>
                    <a:pt x="6637" y="13043"/>
                    <a:pt x="6432" y="13248"/>
                  </a:cubicBezTo>
                  <a:lnTo>
                    <a:pt x="5897" y="13783"/>
                  </a:lnTo>
                  <a:lnTo>
                    <a:pt x="6432" y="14318"/>
                  </a:lnTo>
                  <a:cubicBezTo>
                    <a:pt x="6637" y="14532"/>
                    <a:pt x="6629" y="14880"/>
                    <a:pt x="6388" y="15077"/>
                  </a:cubicBezTo>
                  <a:cubicBezTo>
                    <a:pt x="6297" y="15148"/>
                    <a:pt x="6189" y="15182"/>
                    <a:pt x="6080" y="15182"/>
                  </a:cubicBezTo>
                  <a:cubicBezTo>
                    <a:pt x="5943" y="15182"/>
                    <a:pt x="5805" y="15128"/>
                    <a:pt x="5701" y="15023"/>
                  </a:cubicBezTo>
                  <a:lnTo>
                    <a:pt x="5174" y="14506"/>
                  </a:lnTo>
                  <a:lnTo>
                    <a:pt x="4639" y="15041"/>
                  </a:lnTo>
                  <a:cubicBezTo>
                    <a:pt x="4539" y="15141"/>
                    <a:pt x="4411" y="15190"/>
                    <a:pt x="4283" y="15190"/>
                  </a:cubicBezTo>
                  <a:cubicBezTo>
                    <a:pt x="4136" y="15190"/>
                    <a:pt x="3990" y="15125"/>
                    <a:pt x="3890" y="14996"/>
                  </a:cubicBezTo>
                  <a:cubicBezTo>
                    <a:pt x="3720" y="14791"/>
                    <a:pt x="3747" y="14497"/>
                    <a:pt x="3934" y="14318"/>
                  </a:cubicBezTo>
                  <a:lnTo>
                    <a:pt x="4461" y="13783"/>
                  </a:lnTo>
                  <a:lnTo>
                    <a:pt x="3060" y="12382"/>
                  </a:lnTo>
                  <a:lnTo>
                    <a:pt x="3033" y="12382"/>
                  </a:lnTo>
                  <a:lnTo>
                    <a:pt x="3033" y="13658"/>
                  </a:lnTo>
                  <a:cubicBezTo>
                    <a:pt x="3033" y="13917"/>
                    <a:pt x="2846" y="14140"/>
                    <a:pt x="2587" y="14167"/>
                  </a:cubicBezTo>
                  <a:cubicBezTo>
                    <a:pt x="2567" y="14169"/>
                    <a:pt x="2546" y="14170"/>
                    <a:pt x="2526" y="14170"/>
                  </a:cubicBezTo>
                  <a:cubicBezTo>
                    <a:pt x="2250" y="14170"/>
                    <a:pt x="2025" y="13950"/>
                    <a:pt x="2025" y="13667"/>
                  </a:cubicBezTo>
                  <a:lnTo>
                    <a:pt x="2025" y="9858"/>
                  </a:lnTo>
                  <a:cubicBezTo>
                    <a:pt x="2025" y="9572"/>
                    <a:pt x="2248" y="9349"/>
                    <a:pt x="2525" y="9349"/>
                  </a:cubicBezTo>
                  <a:close/>
                  <a:moveTo>
                    <a:pt x="500" y="0"/>
                  </a:moveTo>
                  <a:cubicBezTo>
                    <a:pt x="223" y="0"/>
                    <a:pt x="0" y="223"/>
                    <a:pt x="0" y="500"/>
                  </a:cubicBezTo>
                  <a:lnTo>
                    <a:pt x="0" y="16772"/>
                  </a:lnTo>
                  <a:cubicBezTo>
                    <a:pt x="0" y="17057"/>
                    <a:pt x="223" y="17280"/>
                    <a:pt x="500" y="17280"/>
                  </a:cubicBezTo>
                  <a:lnTo>
                    <a:pt x="12650" y="17280"/>
                  </a:lnTo>
                  <a:cubicBezTo>
                    <a:pt x="12936" y="17280"/>
                    <a:pt x="13159" y="17057"/>
                    <a:pt x="13159" y="16772"/>
                  </a:cubicBezTo>
                  <a:lnTo>
                    <a:pt x="13159" y="4050"/>
                  </a:lnTo>
                  <a:lnTo>
                    <a:pt x="9617" y="4050"/>
                  </a:lnTo>
                  <a:cubicBezTo>
                    <a:pt x="9341" y="4050"/>
                    <a:pt x="9109" y="3818"/>
                    <a:pt x="9109" y="3542"/>
                  </a:cubicBezTo>
                  <a:lnTo>
                    <a:pt x="9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117"/>
          <p:cNvGrpSpPr/>
          <p:nvPr/>
        </p:nvGrpSpPr>
        <p:grpSpPr>
          <a:xfrm>
            <a:off x="6393213" y="3991450"/>
            <a:ext cx="433600" cy="432475"/>
            <a:chOff x="6393213" y="3991450"/>
            <a:chExt cx="433600" cy="432475"/>
          </a:xfrm>
        </p:grpSpPr>
        <p:sp>
          <p:nvSpPr>
            <p:cNvPr id="2069" name="Google Shape;2069;p117"/>
            <p:cNvSpPr/>
            <p:nvPr/>
          </p:nvSpPr>
          <p:spPr>
            <a:xfrm>
              <a:off x="6614688" y="4240525"/>
              <a:ext cx="27000" cy="30600"/>
            </a:xfrm>
            <a:custGeom>
              <a:avLst/>
              <a:gdLst/>
              <a:ahLst/>
              <a:cxnLst/>
              <a:rect l="l" t="t" r="r" b="b"/>
              <a:pathLst>
                <a:path w="1080" h="1224" extrusionOk="0">
                  <a:moveTo>
                    <a:pt x="500" y="1"/>
                  </a:moveTo>
                  <a:cubicBezTo>
                    <a:pt x="250" y="286"/>
                    <a:pt x="0" y="393"/>
                    <a:pt x="0" y="715"/>
                  </a:cubicBezTo>
                  <a:cubicBezTo>
                    <a:pt x="0" y="1019"/>
                    <a:pt x="250" y="1224"/>
                    <a:pt x="510" y="1224"/>
                  </a:cubicBezTo>
                  <a:cubicBezTo>
                    <a:pt x="631" y="1224"/>
                    <a:pt x="755" y="1180"/>
                    <a:pt x="857" y="1080"/>
                  </a:cubicBezTo>
                  <a:cubicBezTo>
                    <a:pt x="1080" y="831"/>
                    <a:pt x="1035" y="536"/>
                    <a:pt x="866" y="358"/>
                  </a:cubicBezTo>
                  <a:lnTo>
                    <a:pt x="5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17"/>
            <p:cNvSpPr/>
            <p:nvPr/>
          </p:nvSpPr>
          <p:spPr>
            <a:xfrm>
              <a:off x="6577888" y="4276000"/>
              <a:ext cx="56225" cy="45150"/>
            </a:xfrm>
            <a:custGeom>
              <a:avLst/>
              <a:gdLst/>
              <a:ahLst/>
              <a:cxnLst/>
              <a:rect l="l" t="t" r="r" b="b"/>
              <a:pathLst>
                <a:path w="2249" h="1806" extrusionOk="0">
                  <a:moveTo>
                    <a:pt x="625" y="0"/>
                  </a:moveTo>
                  <a:cubicBezTo>
                    <a:pt x="90" y="455"/>
                    <a:pt x="0" y="1178"/>
                    <a:pt x="366" y="1562"/>
                  </a:cubicBezTo>
                  <a:cubicBezTo>
                    <a:pt x="528" y="1729"/>
                    <a:pt x="744" y="1805"/>
                    <a:pt x="972" y="1805"/>
                  </a:cubicBezTo>
                  <a:cubicBezTo>
                    <a:pt x="1496" y="1805"/>
                    <a:pt x="2087" y="1404"/>
                    <a:pt x="2248" y="794"/>
                  </a:cubicBezTo>
                  <a:lnTo>
                    <a:pt x="2248" y="794"/>
                  </a:lnTo>
                  <a:cubicBezTo>
                    <a:pt x="2159" y="810"/>
                    <a:pt x="2070" y="817"/>
                    <a:pt x="1981" y="817"/>
                  </a:cubicBezTo>
                  <a:cubicBezTo>
                    <a:pt x="1411" y="817"/>
                    <a:pt x="887" y="503"/>
                    <a:pt x="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17"/>
            <p:cNvSpPr/>
            <p:nvPr/>
          </p:nvSpPr>
          <p:spPr>
            <a:xfrm>
              <a:off x="6393213" y="4093625"/>
              <a:ext cx="366650" cy="330300"/>
            </a:xfrm>
            <a:custGeom>
              <a:avLst/>
              <a:gdLst/>
              <a:ahLst/>
              <a:cxnLst/>
              <a:rect l="l" t="t" r="r" b="b"/>
              <a:pathLst>
                <a:path w="14666" h="13212" extrusionOk="0">
                  <a:moveTo>
                    <a:pt x="7798" y="3580"/>
                  </a:moveTo>
                  <a:cubicBezTo>
                    <a:pt x="8025" y="3580"/>
                    <a:pt x="8235" y="3731"/>
                    <a:pt x="8288" y="3968"/>
                  </a:cubicBezTo>
                  <a:cubicBezTo>
                    <a:pt x="8467" y="4680"/>
                    <a:pt x="7918" y="5326"/>
                    <a:pt x="7239" y="5326"/>
                  </a:cubicBezTo>
                  <a:cubicBezTo>
                    <a:pt x="7136" y="5326"/>
                    <a:pt x="7030" y="5311"/>
                    <a:pt x="6923" y="5279"/>
                  </a:cubicBezTo>
                  <a:cubicBezTo>
                    <a:pt x="6656" y="5199"/>
                    <a:pt x="6504" y="4913"/>
                    <a:pt x="6584" y="4646"/>
                  </a:cubicBezTo>
                  <a:cubicBezTo>
                    <a:pt x="6650" y="4427"/>
                    <a:pt x="6847" y="4285"/>
                    <a:pt x="7064" y="4285"/>
                  </a:cubicBezTo>
                  <a:cubicBezTo>
                    <a:pt x="7112" y="4285"/>
                    <a:pt x="7160" y="4292"/>
                    <a:pt x="7209" y="4307"/>
                  </a:cubicBezTo>
                  <a:cubicBezTo>
                    <a:pt x="7217" y="4309"/>
                    <a:pt x="7225" y="4310"/>
                    <a:pt x="7233" y="4310"/>
                  </a:cubicBezTo>
                  <a:cubicBezTo>
                    <a:pt x="7284" y="4310"/>
                    <a:pt x="7323" y="4263"/>
                    <a:pt x="7307" y="4209"/>
                  </a:cubicBezTo>
                  <a:cubicBezTo>
                    <a:pt x="7245" y="3941"/>
                    <a:pt x="7405" y="3665"/>
                    <a:pt x="7682" y="3593"/>
                  </a:cubicBezTo>
                  <a:cubicBezTo>
                    <a:pt x="7721" y="3584"/>
                    <a:pt x="7760" y="3580"/>
                    <a:pt x="7798" y="3580"/>
                  </a:cubicBezTo>
                  <a:close/>
                  <a:moveTo>
                    <a:pt x="2399" y="1785"/>
                  </a:moveTo>
                  <a:cubicBezTo>
                    <a:pt x="2518" y="1785"/>
                    <a:pt x="2636" y="1825"/>
                    <a:pt x="2731" y="1907"/>
                  </a:cubicBezTo>
                  <a:cubicBezTo>
                    <a:pt x="2945" y="2094"/>
                    <a:pt x="2962" y="2416"/>
                    <a:pt x="2775" y="2621"/>
                  </a:cubicBezTo>
                  <a:cubicBezTo>
                    <a:pt x="2347" y="3111"/>
                    <a:pt x="2775" y="3986"/>
                    <a:pt x="2998" y="4200"/>
                  </a:cubicBezTo>
                  <a:cubicBezTo>
                    <a:pt x="3139" y="4334"/>
                    <a:pt x="3341" y="4473"/>
                    <a:pt x="3569" y="4473"/>
                  </a:cubicBezTo>
                  <a:cubicBezTo>
                    <a:pt x="3630" y="4473"/>
                    <a:pt x="3693" y="4463"/>
                    <a:pt x="3756" y="4441"/>
                  </a:cubicBezTo>
                  <a:cubicBezTo>
                    <a:pt x="4095" y="4307"/>
                    <a:pt x="4408" y="3798"/>
                    <a:pt x="3899" y="3477"/>
                  </a:cubicBezTo>
                  <a:cubicBezTo>
                    <a:pt x="3658" y="3334"/>
                    <a:pt x="3587" y="3022"/>
                    <a:pt x="3739" y="2781"/>
                  </a:cubicBezTo>
                  <a:cubicBezTo>
                    <a:pt x="3831" y="2626"/>
                    <a:pt x="3993" y="2541"/>
                    <a:pt x="4162" y="2541"/>
                  </a:cubicBezTo>
                  <a:cubicBezTo>
                    <a:pt x="4254" y="2541"/>
                    <a:pt x="4349" y="2567"/>
                    <a:pt x="4434" y="2621"/>
                  </a:cubicBezTo>
                  <a:cubicBezTo>
                    <a:pt x="5871" y="3513"/>
                    <a:pt x="5041" y="5484"/>
                    <a:pt x="3560" y="5484"/>
                  </a:cubicBezTo>
                  <a:cubicBezTo>
                    <a:pt x="1963" y="5484"/>
                    <a:pt x="955" y="3165"/>
                    <a:pt x="2017" y="1952"/>
                  </a:cubicBezTo>
                  <a:cubicBezTo>
                    <a:pt x="2118" y="1841"/>
                    <a:pt x="2259" y="1785"/>
                    <a:pt x="2399" y="1785"/>
                  </a:cubicBezTo>
                  <a:close/>
                  <a:moveTo>
                    <a:pt x="4889" y="6396"/>
                  </a:moveTo>
                  <a:cubicBezTo>
                    <a:pt x="5113" y="6396"/>
                    <a:pt x="5320" y="6552"/>
                    <a:pt x="5380" y="6778"/>
                  </a:cubicBezTo>
                  <a:cubicBezTo>
                    <a:pt x="5558" y="7491"/>
                    <a:pt x="5003" y="8136"/>
                    <a:pt x="4323" y="8136"/>
                  </a:cubicBezTo>
                  <a:cubicBezTo>
                    <a:pt x="4219" y="8136"/>
                    <a:pt x="4113" y="8121"/>
                    <a:pt x="4006" y="8089"/>
                  </a:cubicBezTo>
                  <a:cubicBezTo>
                    <a:pt x="3739" y="8009"/>
                    <a:pt x="3587" y="7733"/>
                    <a:pt x="3667" y="7465"/>
                  </a:cubicBezTo>
                  <a:cubicBezTo>
                    <a:pt x="3733" y="7244"/>
                    <a:pt x="3939" y="7096"/>
                    <a:pt x="4160" y="7096"/>
                  </a:cubicBezTo>
                  <a:cubicBezTo>
                    <a:pt x="4206" y="7096"/>
                    <a:pt x="4254" y="7103"/>
                    <a:pt x="4301" y="7117"/>
                  </a:cubicBezTo>
                  <a:cubicBezTo>
                    <a:pt x="4309" y="7120"/>
                    <a:pt x="4317" y="7121"/>
                    <a:pt x="4325" y="7121"/>
                  </a:cubicBezTo>
                  <a:cubicBezTo>
                    <a:pt x="4369" y="7121"/>
                    <a:pt x="4405" y="7081"/>
                    <a:pt x="4390" y="7028"/>
                  </a:cubicBezTo>
                  <a:cubicBezTo>
                    <a:pt x="4327" y="6751"/>
                    <a:pt x="4488" y="6484"/>
                    <a:pt x="4765" y="6412"/>
                  </a:cubicBezTo>
                  <a:cubicBezTo>
                    <a:pt x="4806" y="6401"/>
                    <a:pt x="4848" y="6396"/>
                    <a:pt x="4889" y="6396"/>
                  </a:cubicBezTo>
                  <a:close/>
                  <a:moveTo>
                    <a:pt x="9360" y="4653"/>
                  </a:moveTo>
                  <a:cubicBezTo>
                    <a:pt x="9490" y="4653"/>
                    <a:pt x="9622" y="4704"/>
                    <a:pt x="9725" y="4806"/>
                  </a:cubicBezTo>
                  <a:lnTo>
                    <a:pt x="10438" y="5520"/>
                  </a:lnTo>
                  <a:cubicBezTo>
                    <a:pt x="10956" y="6038"/>
                    <a:pt x="11009" y="6823"/>
                    <a:pt x="10652" y="7402"/>
                  </a:cubicBezTo>
                  <a:cubicBezTo>
                    <a:pt x="10795" y="8107"/>
                    <a:pt x="10536" y="8892"/>
                    <a:pt x="9957" y="9445"/>
                  </a:cubicBezTo>
                  <a:cubicBezTo>
                    <a:pt x="9505" y="9883"/>
                    <a:pt x="8924" y="10110"/>
                    <a:pt x="8365" y="10110"/>
                  </a:cubicBezTo>
                  <a:cubicBezTo>
                    <a:pt x="7864" y="10110"/>
                    <a:pt x="7380" y="9928"/>
                    <a:pt x="7022" y="9552"/>
                  </a:cubicBezTo>
                  <a:cubicBezTo>
                    <a:pt x="6076" y="8571"/>
                    <a:pt x="6522" y="6823"/>
                    <a:pt x="7905" y="6171"/>
                  </a:cubicBezTo>
                  <a:cubicBezTo>
                    <a:pt x="8065" y="5600"/>
                    <a:pt x="8440" y="5413"/>
                    <a:pt x="9002" y="4806"/>
                  </a:cubicBezTo>
                  <a:cubicBezTo>
                    <a:pt x="9100" y="4704"/>
                    <a:pt x="9230" y="4653"/>
                    <a:pt x="9360" y="4653"/>
                  </a:cubicBezTo>
                  <a:close/>
                  <a:moveTo>
                    <a:pt x="6670" y="1"/>
                  </a:moveTo>
                  <a:cubicBezTo>
                    <a:pt x="3200" y="1"/>
                    <a:pt x="163" y="2789"/>
                    <a:pt x="81" y="6466"/>
                  </a:cubicBezTo>
                  <a:cubicBezTo>
                    <a:pt x="1" y="10114"/>
                    <a:pt x="2891" y="13130"/>
                    <a:pt x="6540" y="13210"/>
                  </a:cubicBezTo>
                  <a:cubicBezTo>
                    <a:pt x="6587" y="13211"/>
                    <a:pt x="6633" y="13211"/>
                    <a:pt x="6680" y="13211"/>
                  </a:cubicBezTo>
                  <a:cubicBezTo>
                    <a:pt x="11516" y="13211"/>
                    <a:pt x="14666" y="8190"/>
                    <a:pt x="12686" y="3861"/>
                  </a:cubicBezTo>
                  <a:lnTo>
                    <a:pt x="12686" y="3861"/>
                  </a:lnTo>
                  <a:cubicBezTo>
                    <a:pt x="12411" y="4076"/>
                    <a:pt x="12082" y="4185"/>
                    <a:pt x="11751" y="4185"/>
                  </a:cubicBezTo>
                  <a:cubicBezTo>
                    <a:pt x="11494" y="4185"/>
                    <a:pt x="11235" y="4119"/>
                    <a:pt x="11000" y="3986"/>
                  </a:cubicBezTo>
                  <a:cubicBezTo>
                    <a:pt x="10732" y="4184"/>
                    <a:pt x="10415" y="4283"/>
                    <a:pt x="10099" y="4283"/>
                  </a:cubicBezTo>
                  <a:cubicBezTo>
                    <a:pt x="9734" y="4283"/>
                    <a:pt x="9369" y="4151"/>
                    <a:pt x="9082" y="3888"/>
                  </a:cubicBezTo>
                  <a:cubicBezTo>
                    <a:pt x="8547" y="3388"/>
                    <a:pt x="8458" y="2621"/>
                    <a:pt x="8779" y="2032"/>
                  </a:cubicBezTo>
                  <a:cubicBezTo>
                    <a:pt x="8440" y="1532"/>
                    <a:pt x="8431" y="863"/>
                    <a:pt x="8770" y="346"/>
                  </a:cubicBezTo>
                  <a:cubicBezTo>
                    <a:pt x="8066" y="111"/>
                    <a:pt x="7360" y="1"/>
                    <a:pt x="6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17"/>
            <p:cNvSpPr/>
            <p:nvPr/>
          </p:nvSpPr>
          <p:spPr>
            <a:xfrm>
              <a:off x="6630063" y="4088200"/>
              <a:ext cx="89250" cy="87150"/>
            </a:xfrm>
            <a:custGeom>
              <a:avLst/>
              <a:gdLst/>
              <a:ahLst/>
              <a:cxnLst/>
              <a:rect l="l" t="t" r="r" b="b"/>
              <a:pathLst>
                <a:path w="3570" h="3486" extrusionOk="0">
                  <a:moveTo>
                    <a:pt x="1089" y="1"/>
                  </a:moveTo>
                  <a:lnTo>
                    <a:pt x="179" y="1080"/>
                  </a:lnTo>
                  <a:cubicBezTo>
                    <a:pt x="1" y="1294"/>
                    <a:pt x="19" y="1607"/>
                    <a:pt x="233" y="1794"/>
                  </a:cubicBezTo>
                  <a:lnTo>
                    <a:pt x="679" y="2178"/>
                  </a:lnTo>
                  <a:lnTo>
                    <a:pt x="260" y="2642"/>
                  </a:lnTo>
                  <a:cubicBezTo>
                    <a:pt x="72" y="2847"/>
                    <a:pt x="90" y="3168"/>
                    <a:pt x="295" y="3355"/>
                  </a:cubicBezTo>
                  <a:cubicBezTo>
                    <a:pt x="391" y="3443"/>
                    <a:pt x="512" y="3485"/>
                    <a:pt x="632" y="3485"/>
                  </a:cubicBezTo>
                  <a:cubicBezTo>
                    <a:pt x="771" y="3485"/>
                    <a:pt x="909" y="3429"/>
                    <a:pt x="1009" y="3320"/>
                  </a:cubicBezTo>
                  <a:lnTo>
                    <a:pt x="1446" y="2838"/>
                  </a:lnTo>
                  <a:lnTo>
                    <a:pt x="1946" y="3266"/>
                  </a:lnTo>
                  <a:cubicBezTo>
                    <a:pt x="2042" y="3350"/>
                    <a:pt x="2160" y="3391"/>
                    <a:pt x="2277" y="3391"/>
                  </a:cubicBezTo>
                  <a:cubicBezTo>
                    <a:pt x="2420" y="3391"/>
                    <a:pt x="2561" y="3330"/>
                    <a:pt x="2659" y="3212"/>
                  </a:cubicBezTo>
                  <a:lnTo>
                    <a:pt x="3569" y="2133"/>
                  </a:lnTo>
                  <a:cubicBezTo>
                    <a:pt x="3382" y="2035"/>
                    <a:pt x="3204" y="1919"/>
                    <a:pt x="3043" y="1776"/>
                  </a:cubicBezTo>
                  <a:lnTo>
                    <a:pt x="1482" y="429"/>
                  </a:lnTo>
                  <a:cubicBezTo>
                    <a:pt x="1473" y="420"/>
                    <a:pt x="1455" y="411"/>
                    <a:pt x="1446" y="402"/>
                  </a:cubicBezTo>
                  <a:cubicBezTo>
                    <a:pt x="1312" y="277"/>
                    <a:pt x="1187" y="144"/>
                    <a:pt x="1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17"/>
            <p:cNvSpPr/>
            <p:nvPr/>
          </p:nvSpPr>
          <p:spPr>
            <a:xfrm>
              <a:off x="6666213" y="3991450"/>
              <a:ext cx="160600" cy="131350"/>
            </a:xfrm>
            <a:custGeom>
              <a:avLst/>
              <a:gdLst/>
              <a:ahLst/>
              <a:cxnLst/>
              <a:rect l="l" t="t" r="r" b="b"/>
              <a:pathLst>
                <a:path w="6424" h="5254" extrusionOk="0">
                  <a:moveTo>
                    <a:pt x="6189" y="0"/>
                  </a:moveTo>
                  <a:cubicBezTo>
                    <a:pt x="6158" y="0"/>
                    <a:pt x="6126" y="5"/>
                    <a:pt x="6093" y="17"/>
                  </a:cubicBezTo>
                  <a:lnTo>
                    <a:pt x="1749" y="17"/>
                  </a:lnTo>
                  <a:lnTo>
                    <a:pt x="544" y="1409"/>
                  </a:lnTo>
                  <a:cubicBezTo>
                    <a:pt x="0" y="2042"/>
                    <a:pt x="63" y="2970"/>
                    <a:pt x="669" y="3523"/>
                  </a:cubicBezTo>
                  <a:cubicBezTo>
                    <a:pt x="678" y="3532"/>
                    <a:pt x="678" y="3532"/>
                    <a:pt x="678" y="3532"/>
                  </a:cubicBezTo>
                  <a:lnTo>
                    <a:pt x="2239" y="4879"/>
                  </a:lnTo>
                  <a:cubicBezTo>
                    <a:pt x="2525" y="5120"/>
                    <a:pt x="2873" y="5254"/>
                    <a:pt x="3229" y="5254"/>
                  </a:cubicBezTo>
                  <a:cubicBezTo>
                    <a:pt x="3274" y="5254"/>
                    <a:pt x="3310" y="5254"/>
                    <a:pt x="3345" y="5245"/>
                  </a:cubicBezTo>
                  <a:cubicBezTo>
                    <a:pt x="3747" y="5218"/>
                    <a:pt x="4122" y="5031"/>
                    <a:pt x="4380" y="4727"/>
                  </a:cubicBezTo>
                  <a:lnTo>
                    <a:pt x="6423" y="2354"/>
                  </a:lnTo>
                  <a:lnTo>
                    <a:pt x="6423" y="258"/>
                  </a:lnTo>
                  <a:cubicBezTo>
                    <a:pt x="6423" y="105"/>
                    <a:pt x="6323" y="0"/>
                    <a:pt x="6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117"/>
          <p:cNvGrpSpPr/>
          <p:nvPr/>
        </p:nvGrpSpPr>
        <p:grpSpPr>
          <a:xfrm>
            <a:off x="7003863" y="3991650"/>
            <a:ext cx="380500" cy="431950"/>
            <a:chOff x="7003863" y="3991650"/>
            <a:chExt cx="380500" cy="431950"/>
          </a:xfrm>
        </p:grpSpPr>
        <p:sp>
          <p:nvSpPr>
            <p:cNvPr id="2075" name="Google Shape;2075;p117"/>
            <p:cNvSpPr/>
            <p:nvPr/>
          </p:nvSpPr>
          <p:spPr>
            <a:xfrm>
              <a:off x="7081488" y="4043100"/>
              <a:ext cx="277675" cy="380500"/>
            </a:xfrm>
            <a:custGeom>
              <a:avLst/>
              <a:gdLst/>
              <a:ahLst/>
              <a:cxnLst/>
              <a:rect l="l" t="t" r="r" b="b"/>
              <a:pathLst>
                <a:path w="11107" h="15220" extrusionOk="0">
                  <a:moveTo>
                    <a:pt x="8571" y="0"/>
                  </a:moveTo>
                  <a:cubicBezTo>
                    <a:pt x="7175" y="0"/>
                    <a:pt x="6040" y="1135"/>
                    <a:pt x="6040" y="2528"/>
                  </a:cubicBezTo>
                  <a:lnTo>
                    <a:pt x="6040" y="12474"/>
                  </a:lnTo>
                  <a:cubicBezTo>
                    <a:pt x="6040" y="12715"/>
                    <a:pt x="5906" y="13036"/>
                    <a:pt x="5736" y="13206"/>
                  </a:cubicBezTo>
                  <a:cubicBezTo>
                    <a:pt x="5005" y="13915"/>
                    <a:pt x="4224" y="14211"/>
                    <a:pt x="3511" y="14211"/>
                  </a:cubicBezTo>
                  <a:cubicBezTo>
                    <a:pt x="2277" y="14211"/>
                    <a:pt x="1246" y="13324"/>
                    <a:pt x="1026" y="12153"/>
                  </a:cubicBezTo>
                  <a:lnTo>
                    <a:pt x="0" y="12153"/>
                  </a:lnTo>
                  <a:cubicBezTo>
                    <a:pt x="231" y="13882"/>
                    <a:pt x="1715" y="15220"/>
                    <a:pt x="3509" y="15220"/>
                  </a:cubicBezTo>
                  <a:cubicBezTo>
                    <a:pt x="4493" y="15220"/>
                    <a:pt x="5570" y="14818"/>
                    <a:pt x="6584" y="13857"/>
                  </a:cubicBezTo>
                  <a:cubicBezTo>
                    <a:pt x="6887" y="13572"/>
                    <a:pt x="7057" y="13161"/>
                    <a:pt x="7057" y="12742"/>
                  </a:cubicBezTo>
                  <a:lnTo>
                    <a:pt x="7057" y="2073"/>
                  </a:lnTo>
                  <a:cubicBezTo>
                    <a:pt x="7057" y="1921"/>
                    <a:pt x="7146" y="1707"/>
                    <a:pt x="7253" y="1600"/>
                  </a:cubicBezTo>
                  <a:cubicBezTo>
                    <a:pt x="7690" y="1187"/>
                    <a:pt x="8153" y="1014"/>
                    <a:pt x="8576" y="1014"/>
                  </a:cubicBezTo>
                  <a:cubicBezTo>
                    <a:pt x="9412" y="1014"/>
                    <a:pt x="10090" y="1692"/>
                    <a:pt x="10090" y="2528"/>
                  </a:cubicBezTo>
                  <a:lnTo>
                    <a:pt x="10090" y="7086"/>
                  </a:lnTo>
                  <a:lnTo>
                    <a:pt x="11107" y="7086"/>
                  </a:lnTo>
                  <a:lnTo>
                    <a:pt x="11107" y="1725"/>
                  </a:lnTo>
                  <a:cubicBezTo>
                    <a:pt x="11107" y="1457"/>
                    <a:pt x="11000" y="1198"/>
                    <a:pt x="10803" y="1011"/>
                  </a:cubicBezTo>
                  <a:cubicBezTo>
                    <a:pt x="10069" y="298"/>
                    <a:pt x="9286" y="0"/>
                    <a:pt x="8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17"/>
            <p:cNvSpPr/>
            <p:nvPr/>
          </p:nvSpPr>
          <p:spPr>
            <a:xfrm>
              <a:off x="7003863" y="3991650"/>
              <a:ext cx="178000" cy="152800"/>
            </a:xfrm>
            <a:custGeom>
              <a:avLst/>
              <a:gdLst/>
              <a:ahLst/>
              <a:cxnLst/>
              <a:rect l="l" t="t" r="r" b="b"/>
              <a:pathLst>
                <a:path w="7120" h="6112" extrusionOk="0">
                  <a:moveTo>
                    <a:pt x="3551" y="990"/>
                  </a:moveTo>
                  <a:cubicBezTo>
                    <a:pt x="3837" y="990"/>
                    <a:pt x="4060" y="1222"/>
                    <a:pt x="4060" y="1499"/>
                  </a:cubicBezTo>
                  <a:cubicBezTo>
                    <a:pt x="4060" y="1784"/>
                    <a:pt x="3837" y="2007"/>
                    <a:pt x="3551" y="2007"/>
                  </a:cubicBezTo>
                  <a:cubicBezTo>
                    <a:pt x="3275" y="2007"/>
                    <a:pt x="3052" y="1784"/>
                    <a:pt x="3052" y="1499"/>
                  </a:cubicBezTo>
                  <a:cubicBezTo>
                    <a:pt x="3052" y="1222"/>
                    <a:pt x="3275" y="990"/>
                    <a:pt x="3551" y="990"/>
                  </a:cubicBezTo>
                  <a:close/>
                  <a:moveTo>
                    <a:pt x="3560" y="0"/>
                  </a:moveTo>
                  <a:cubicBezTo>
                    <a:pt x="2516" y="0"/>
                    <a:pt x="1776" y="1035"/>
                    <a:pt x="2133" y="2025"/>
                  </a:cubicBezTo>
                  <a:lnTo>
                    <a:pt x="1178" y="2025"/>
                  </a:lnTo>
                  <a:cubicBezTo>
                    <a:pt x="527" y="2025"/>
                    <a:pt x="1" y="2552"/>
                    <a:pt x="1" y="3203"/>
                  </a:cubicBezTo>
                  <a:lnTo>
                    <a:pt x="1" y="6111"/>
                  </a:lnTo>
                  <a:lnTo>
                    <a:pt x="7120" y="6111"/>
                  </a:lnTo>
                  <a:lnTo>
                    <a:pt x="7120" y="5094"/>
                  </a:lnTo>
                  <a:lnTo>
                    <a:pt x="5103" y="5094"/>
                  </a:lnTo>
                  <a:cubicBezTo>
                    <a:pt x="4845" y="5094"/>
                    <a:pt x="4622" y="4907"/>
                    <a:pt x="4595" y="4648"/>
                  </a:cubicBezTo>
                  <a:cubicBezTo>
                    <a:pt x="4559" y="4336"/>
                    <a:pt x="4791" y="4077"/>
                    <a:pt x="5094" y="4077"/>
                  </a:cubicBezTo>
                  <a:lnTo>
                    <a:pt x="7120" y="4077"/>
                  </a:lnTo>
                  <a:lnTo>
                    <a:pt x="7120" y="3203"/>
                  </a:lnTo>
                  <a:cubicBezTo>
                    <a:pt x="7120" y="2552"/>
                    <a:pt x="6593" y="2025"/>
                    <a:pt x="5942" y="2025"/>
                  </a:cubicBezTo>
                  <a:lnTo>
                    <a:pt x="4987" y="2025"/>
                  </a:lnTo>
                  <a:cubicBezTo>
                    <a:pt x="5344" y="1035"/>
                    <a:pt x="4604" y="0"/>
                    <a:pt x="3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17"/>
            <p:cNvSpPr/>
            <p:nvPr/>
          </p:nvSpPr>
          <p:spPr>
            <a:xfrm>
              <a:off x="7003863" y="4169625"/>
              <a:ext cx="178000" cy="151900"/>
            </a:xfrm>
            <a:custGeom>
              <a:avLst/>
              <a:gdLst/>
              <a:ahLst/>
              <a:cxnLst/>
              <a:rect l="l" t="t" r="r" b="b"/>
              <a:pathLst>
                <a:path w="7120" h="6076" extrusionOk="0">
                  <a:moveTo>
                    <a:pt x="1" y="0"/>
                  </a:moveTo>
                  <a:lnTo>
                    <a:pt x="1" y="1499"/>
                  </a:lnTo>
                  <a:cubicBezTo>
                    <a:pt x="1" y="2899"/>
                    <a:pt x="812" y="4157"/>
                    <a:pt x="2061" y="4728"/>
                  </a:cubicBezTo>
                  <a:lnTo>
                    <a:pt x="2061" y="5567"/>
                  </a:lnTo>
                  <a:cubicBezTo>
                    <a:pt x="2061" y="5852"/>
                    <a:pt x="2284" y="6075"/>
                    <a:pt x="2561" y="6075"/>
                  </a:cubicBezTo>
                  <a:lnTo>
                    <a:pt x="4586" y="6075"/>
                  </a:lnTo>
                  <a:cubicBezTo>
                    <a:pt x="4871" y="6075"/>
                    <a:pt x="5094" y="5852"/>
                    <a:pt x="5094" y="5567"/>
                  </a:cubicBezTo>
                  <a:lnTo>
                    <a:pt x="5094" y="4710"/>
                  </a:lnTo>
                  <a:cubicBezTo>
                    <a:pt x="6165" y="4202"/>
                    <a:pt x="6905" y="3194"/>
                    <a:pt x="7084" y="2025"/>
                  </a:cubicBezTo>
                  <a:lnTo>
                    <a:pt x="5103" y="2025"/>
                  </a:lnTo>
                  <a:cubicBezTo>
                    <a:pt x="4845" y="2025"/>
                    <a:pt x="4622" y="1838"/>
                    <a:pt x="4595" y="1579"/>
                  </a:cubicBezTo>
                  <a:cubicBezTo>
                    <a:pt x="4559" y="1276"/>
                    <a:pt x="4791" y="1017"/>
                    <a:pt x="5094" y="1017"/>
                  </a:cubicBezTo>
                  <a:lnTo>
                    <a:pt x="7120" y="1017"/>
                  </a:lnTo>
                  <a:lnTo>
                    <a:pt x="71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17"/>
            <p:cNvSpPr/>
            <p:nvPr/>
          </p:nvSpPr>
          <p:spPr>
            <a:xfrm>
              <a:off x="7308513" y="4245675"/>
              <a:ext cx="75850" cy="151750"/>
            </a:xfrm>
            <a:custGeom>
              <a:avLst/>
              <a:gdLst/>
              <a:ahLst/>
              <a:cxnLst/>
              <a:rect l="l" t="t" r="r" b="b"/>
              <a:pathLst>
                <a:path w="3034" h="6070" extrusionOk="0">
                  <a:moveTo>
                    <a:pt x="500" y="0"/>
                  </a:moveTo>
                  <a:cubicBezTo>
                    <a:pt x="224" y="0"/>
                    <a:pt x="1" y="223"/>
                    <a:pt x="1" y="500"/>
                  </a:cubicBezTo>
                  <a:lnTo>
                    <a:pt x="1" y="4050"/>
                  </a:lnTo>
                  <a:cubicBezTo>
                    <a:pt x="1" y="4327"/>
                    <a:pt x="224" y="4550"/>
                    <a:pt x="500" y="4550"/>
                  </a:cubicBezTo>
                  <a:lnTo>
                    <a:pt x="1009" y="4550"/>
                  </a:lnTo>
                  <a:lnTo>
                    <a:pt x="1009" y="5549"/>
                  </a:lnTo>
                  <a:cubicBezTo>
                    <a:pt x="1009" y="5817"/>
                    <a:pt x="1205" y="6040"/>
                    <a:pt x="1464" y="6066"/>
                  </a:cubicBezTo>
                  <a:cubicBezTo>
                    <a:pt x="1484" y="6069"/>
                    <a:pt x="1504" y="6070"/>
                    <a:pt x="1523" y="6070"/>
                  </a:cubicBezTo>
                  <a:cubicBezTo>
                    <a:pt x="1800" y="6070"/>
                    <a:pt x="2026" y="5842"/>
                    <a:pt x="2026" y="5567"/>
                  </a:cubicBezTo>
                  <a:lnTo>
                    <a:pt x="2026" y="4550"/>
                  </a:lnTo>
                  <a:lnTo>
                    <a:pt x="2525" y="4550"/>
                  </a:lnTo>
                  <a:cubicBezTo>
                    <a:pt x="2811" y="4550"/>
                    <a:pt x="3034" y="4327"/>
                    <a:pt x="3034" y="4050"/>
                  </a:cubicBezTo>
                  <a:lnTo>
                    <a:pt x="3034" y="500"/>
                  </a:lnTo>
                  <a:cubicBezTo>
                    <a:pt x="3034" y="223"/>
                    <a:pt x="2811" y="0"/>
                    <a:pt x="2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2083" name="Google Shape;2083;p11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2084" name="Google Shape;2084;p118"/>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a:latin typeface="Abril Fatface"/>
                <a:ea typeface="Abril Fatface"/>
                <a:cs typeface="Abril Fatface"/>
                <a:sym typeface="Abril Fatface"/>
              </a:rPr>
              <a:t>Vectors</a:t>
            </a:r>
            <a:endParaRPr sz="2400">
              <a:latin typeface="Abril Fatface"/>
              <a:ea typeface="Abril Fatface"/>
              <a:cs typeface="Abril Fatface"/>
              <a:sym typeface="Abril Fatface"/>
            </a:endParaRPr>
          </a:p>
          <a:p>
            <a:pPr marL="0" lvl="0" indent="0" algn="l" rtl="0">
              <a:lnSpc>
                <a:spcPct val="100000"/>
              </a:lnSpc>
              <a:spcBef>
                <a:spcPts val="0"/>
              </a:spcBef>
              <a:spcAft>
                <a:spcPts val="0"/>
              </a:spcAft>
              <a:buClr>
                <a:schemeClr val="dk1"/>
              </a:buClr>
              <a:buSzPts val="1100"/>
              <a:buFont typeface="Arial"/>
              <a:buNone/>
            </a:pPr>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3"/>
              </a:rPr>
              <a:t>Realistic galaxy background</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4"/>
              </a:rPr>
              <a:t>Realistic galaxy background</a:t>
            </a:r>
            <a:endParaRPr>
              <a:solidFill>
                <a:srgbClr val="374957"/>
              </a:solidFill>
            </a:endParaRPr>
          </a:p>
          <a:p>
            <a:pPr marL="0" marR="50800" lvl="0" indent="0" algn="l" rtl="0">
              <a:lnSpc>
                <a:spcPct val="100000"/>
              </a:lnSpc>
              <a:spcBef>
                <a:spcPts val="0"/>
              </a:spcBef>
              <a:spcAft>
                <a:spcPts val="0"/>
              </a:spcAft>
              <a:buClr>
                <a:schemeClr val="dk1"/>
              </a:buClr>
              <a:buSzPts val="1100"/>
              <a:buFont typeface="Arial"/>
              <a:buNone/>
            </a:pPr>
            <a:endParaRPr sz="1200">
              <a:solidFill>
                <a:srgbClr val="374957"/>
              </a:solidFill>
              <a:latin typeface="Abril Fatface"/>
              <a:ea typeface="Abril Fatface"/>
              <a:cs typeface="Abril Fatface"/>
              <a:sym typeface="Abril Fatface"/>
            </a:endParaRPr>
          </a:p>
          <a:p>
            <a:pPr marL="0" lvl="0" indent="0" algn="l" rtl="0">
              <a:lnSpc>
                <a:spcPct val="100000"/>
              </a:lnSpc>
              <a:spcBef>
                <a:spcPts val="0"/>
              </a:spcBef>
              <a:spcAft>
                <a:spcPts val="0"/>
              </a:spcAft>
              <a:buNone/>
            </a:pPr>
            <a:r>
              <a:rPr lang="en" sz="2400">
                <a:latin typeface="Abril Fatface"/>
                <a:ea typeface="Abril Fatface"/>
                <a:cs typeface="Abril Fatface"/>
                <a:sym typeface="Abril Fatface"/>
              </a:rPr>
              <a:t>Photos</a:t>
            </a:r>
            <a:endParaRPr sz="2400">
              <a:latin typeface="Abril Fatface"/>
              <a:ea typeface="Abril Fatface"/>
              <a:cs typeface="Abril Fatface"/>
              <a:sym typeface="Abril Fatface"/>
            </a:endParaRPr>
          </a:p>
          <a:p>
            <a:pPr marL="0" lvl="0" indent="0" algn="l" rtl="0">
              <a:lnSpc>
                <a:spcPct val="100000"/>
              </a:lnSpc>
              <a:spcBef>
                <a:spcPts val="0"/>
              </a:spcBef>
              <a:spcAft>
                <a:spcPts val="0"/>
              </a:spcAft>
              <a:buNone/>
            </a:pPr>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5"/>
              </a:rPr>
              <a:t>Close-up view of science concept</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6"/>
              </a:rPr>
              <a:t>Close-up view of science concept</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7"/>
              </a:rPr>
              <a:t>Front view of flask science concept</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8"/>
              </a:rPr>
              <a:t>Close-up view of science concept</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9"/>
              </a:rPr>
              <a:t>Test tubes in the biotechnology laboratory</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89" name="Google Shape;2089;p11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premium resources</a:t>
            </a:r>
            <a:endParaRPr/>
          </a:p>
        </p:txBody>
      </p:sp>
      <p:sp>
        <p:nvSpPr>
          <p:cNvPr id="2090" name="Google Shape;2090;p119"/>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latin typeface="Abril Fatface"/>
                <a:ea typeface="Abril Fatface"/>
                <a:cs typeface="Abril Fatface"/>
                <a:sym typeface="Abril Fatface"/>
              </a:rPr>
              <a:t>Vectors</a:t>
            </a:r>
            <a:endParaRPr/>
          </a:p>
          <a:p>
            <a:pPr marL="457200" marR="50800" lvl="0" indent="-330200" algn="l" rtl="0">
              <a:spcBef>
                <a:spcPts val="0"/>
              </a:spcBef>
              <a:spcAft>
                <a:spcPts val="0"/>
              </a:spcAft>
              <a:buSzPts val="1600"/>
              <a:buChar char="●"/>
            </a:pPr>
            <a:r>
              <a:rPr lang="en">
                <a:uFill>
                  <a:noFill/>
                </a:uFill>
                <a:hlinkClick r:id="rId3"/>
              </a:rPr>
              <a:t>Watercolor galaxy background I</a:t>
            </a:r>
            <a:endParaRPr/>
          </a:p>
          <a:p>
            <a:pPr marL="457200" marR="50800" lvl="0" indent="-330200" algn="l" rtl="0">
              <a:spcBef>
                <a:spcPts val="0"/>
              </a:spcBef>
              <a:spcAft>
                <a:spcPts val="0"/>
              </a:spcAft>
              <a:buSzPts val="1600"/>
              <a:buChar char="●"/>
            </a:pPr>
            <a:r>
              <a:rPr lang="en">
                <a:uFill>
                  <a:noFill/>
                </a:uFill>
                <a:hlinkClick r:id="rId4"/>
              </a:rPr>
              <a:t>Watercolor galaxy background II</a:t>
            </a:r>
            <a:endParaRPr/>
          </a:p>
          <a:p>
            <a:pPr marL="457200" marR="50800" lvl="0" indent="-330200" algn="l" rtl="0">
              <a:spcBef>
                <a:spcPts val="0"/>
              </a:spcBef>
              <a:spcAft>
                <a:spcPts val="0"/>
              </a:spcAft>
              <a:buSzPts val="1600"/>
              <a:buChar char="●"/>
            </a:pPr>
            <a:r>
              <a:rPr lang="en">
                <a:uFill>
                  <a:noFill/>
                </a:uFill>
                <a:hlinkClick r:id="rId5"/>
              </a:rPr>
              <a:t>Gradient galaxy with stars background</a:t>
            </a:r>
            <a:endParaRPr/>
          </a:p>
          <a:p>
            <a:pPr marL="457200" marR="50800" lvl="0" indent="-330200" algn="l" rtl="0">
              <a:spcBef>
                <a:spcPts val="0"/>
              </a:spcBef>
              <a:spcAft>
                <a:spcPts val="0"/>
              </a:spcAft>
              <a:buSzPts val="1600"/>
              <a:buChar char="●"/>
            </a:pPr>
            <a:r>
              <a:rPr lang="en">
                <a:uFill>
                  <a:noFill/>
                </a:uFill>
                <a:hlinkClick r:id="rId6"/>
              </a:rPr>
              <a:t>Hand painted watercolor galaxy background</a:t>
            </a:r>
            <a:endParaRPr/>
          </a:p>
          <a:p>
            <a:pPr marL="457200" marR="50800" lvl="0" indent="-330200" algn="l" rtl="0">
              <a:spcBef>
                <a:spcPts val="0"/>
              </a:spcBef>
              <a:spcAft>
                <a:spcPts val="0"/>
              </a:spcAft>
              <a:buSzPts val="1600"/>
              <a:buChar char="●"/>
            </a:pPr>
            <a:r>
              <a:rPr lang="en">
                <a:uFill>
                  <a:noFill/>
                </a:uFill>
                <a:hlinkClick r:id="rId7"/>
              </a:rPr>
              <a:t>Realistic style colorful clouds background</a:t>
            </a:r>
            <a:endParaRPr/>
          </a:p>
          <a:p>
            <a:pPr marL="457200" marR="50800" lvl="0" indent="-330200" algn="l" rtl="0">
              <a:spcBef>
                <a:spcPts val="0"/>
              </a:spcBef>
              <a:spcAft>
                <a:spcPts val="0"/>
              </a:spcAft>
              <a:buSzPts val="1600"/>
              <a:buChar char="●"/>
            </a:pPr>
            <a:r>
              <a:rPr lang="en">
                <a:uFill>
                  <a:noFill/>
                </a:uFill>
                <a:hlinkClick r:id="rId8"/>
              </a:rPr>
              <a:t>Galaxy background design</a:t>
            </a:r>
            <a:endParaRPr/>
          </a:p>
          <a:p>
            <a:pPr marL="457200" marR="50800" lvl="0" indent="-330200" algn="l" rtl="0">
              <a:spcBef>
                <a:spcPts val="0"/>
              </a:spcBef>
              <a:spcAft>
                <a:spcPts val="0"/>
              </a:spcAft>
              <a:buSzPts val="1600"/>
              <a:buChar char="●"/>
            </a:pPr>
            <a:r>
              <a:rPr lang="en">
                <a:uFill>
                  <a:noFill/>
                </a:uFill>
                <a:hlinkClick r:id="rId9"/>
              </a:rPr>
              <a:t>Variety of cosmic elements in a night background</a:t>
            </a:r>
            <a:endParaRPr/>
          </a:p>
          <a:p>
            <a:pPr marL="457200" marR="50800" lvl="0" indent="-330200" algn="l" rtl="0">
              <a:spcBef>
                <a:spcPts val="0"/>
              </a:spcBef>
              <a:spcAft>
                <a:spcPts val="0"/>
              </a:spcAft>
              <a:buSzPts val="1600"/>
              <a:buChar char="●"/>
            </a:pPr>
            <a:r>
              <a:rPr lang="en">
                <a:uFill>
                  <a:noFill/>
                </a:uFill>
                <a:hlinkClick r:id="rId10"/>
              </a:rPr>
              <a:t>Hand painted watercolor galaxy background I</a:t>
            </a:r>
            <a:endParaRPr/>
          </a:p>
          <a:p>
            <a:pPr marL="457200" marR="50800" lvl="0" indent="-330200" algn="l" rtl="0">
              <a:spcBef>
                <a:spcPts val="0"/>
              </a:spcBef>
              <a:spcAft>
                <a:spcPts val="0"/>
              </a:spcAft>
              <a:buSzPts val="1600"/>
              <a:buChar char="●"/>
            </a:pPr>
            <a:r>
              <a:rPr lang="en">
                <a:uFill>
                  <a:noFill/>
                </a:uFill>
                <a:hlinkClick r:id="rId11"/>
              </a:rPr>
              <a:t>Hand painted watercolor galaxy background II</a:t>
            </a:r>
            <a:endParaRPr/>
          </a:p>
          <a:p>
            <a:pPr marL="457200" marR="50800" lvl="0" indent="-330200" algn="l" rtl="0">
              <a:spcBef>
                <a:spcPts val="0"/>
              </a:spcBef>
              <a:spcAft>
                <a:spcPts val="0"/>
              </a:spcAft>
              <a:buSzPts val="1600"/>
              <a:buChar char="●"/>
            </a:pPr>
            <a:r>
              <a:rPr lang="en">
                <a:uFill>
                  <a:noFill/>
                </a:uFill>
                <a:hlinkClick r:id="rId12"/>
              </a:rPr>
              <a:t>Hand painted watercolor galaxy background III</a:t>
            </a:r>
            <a:endParaRPr/>
          </a:p>
          <a:p>
            <a:pPr marL="457200" marR="50800" lvl="0" indent="-330200" algn="l" rtl="0">
              <a:spcBef>
                <a:spcPts val="0"/>
              </a:spcBef>
              <a:spcAft>
                <a:spcPts val="0"/>
              </a:spcAft>
              <a:buSzPts val="1600"/>
              <a:buChar char="●"/>
            </a:pPr>
            <a:r>
              <a:rPr lang="en">
                <a:uFill>
                  <a:noFill/>
                </a:uFill>
                <a:hlinkClick r:id="rId13"/>
              </a:rPr>
              <a:t>Realistic galaxy background</a:t>
            </a:r>
            <a:endParaRPr/>
          </a:p>
          <a:p>
            <a:pPr marL="0" marR="5080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sp>
        <p:nvSpPr>
          <p:cNvPr id="2095" name="Google Shape;2095;p12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infographics</a:t>
            </a:r>
            <a:endParaRPr/>
          </a:p>
        </p:txBody>
      </p:sp>
      <p:sp>
        <p:nvSpPr>
          <p:cNvPr id="2096" name="Google Shape;2096;p120"/>
          <p:cNvSpPr txBox="1"/>
          <p:nvPr/>
        </p:nvSpPr>
        <p:spPr>
          <a:xfrm flipH="1">
            <a:off x="1871575" y="1777875"/>
            <a:ext cx="13887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2400">
                <a:solidFill>
                  <a:schemeClr val="lt1"/>
                </a:solidFill>
                <a:latin typeface="Abril Fatface"/>
                <a:ea typeface="Abril Fatface"/>
                <a:cs typeface="Abril Fatface"/>
                <a:sym typeface="Abril Fatface"/>
              </a:rPr>
              <a:t>Mercury</a:t>
            </a:r>
            <a:endParaRPr sz="2400">
              <a:solidFill>
                <a:schemeClr val="lt1"/>
              </a:solidFill>
              <a:latin typeface="Abril Fatface"/>
              <a:ea typeface="Abril Fatface"/>
              <a:cs typeface="Abril Fatface"/>
              <a:sym typeface="Abril Fatface"/>
            </a:endParaRPr>
          </a:p>
        </p:txBody>
      </p:sp>
      <p:sp>
        <p:nvSpPr>
          <p:cNvPr id="2097" name="Google Shape;2097;p120"/>
          <p:cNvSpPr txBox="1"/>
          <p:nvPr/>
        </p:nvSpPr>
        <p:spPr>
          <a:xfrm flipH="1">
            <a:off x="3648653" y="1374325"/>
            <a:ext cx="3630000" cy="4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Mercury is the smallest planet</a:t>
            </a:r>
            <a:endParaRPr sz="1600">
              <a:solidFill>
                <a:schemeClr val="lt1"/>
              </a:solidFill>
              <a:latin typeface="Fira Sans"/>
              <a:ea typeface="Fira Sans"/>
              <a:cs typeface="Fira Sans"/>
              <a:sym typeface="Fira Sans"/>
            </a:endParaRPr>
          </a:p>
        </p:txBody>
      </p:sp>
      <p:sp>
        <p:nvSpPr>
          <p:cNvPr id="2098" name="Google Shape;2098;p120"/>
          <p:cNvSpPr/>
          <p:nvPr/>
        </p:nvSpPr>
        <p:spPr>
          <a:xfrm flipH="1">
            <a:off x="7667013" y="1215781"/>
            <a:ext cx="726300" cy="7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9" name="Google Shape;2099;p120"/>
          <p:cNvCxnSpPr>
            <a:stCxn id="2096" idx="1"/>
            <a:endCxn id="2097" idx="3"/>
          </p:cNvCxnSpPr>
          <p:nvPr/>
        </p:nvCxnSpPr>
        <p:spPr>
          <a:xfrm rot="10800000" flipH="1">
            <a:off x="3260275" y="1578975"/>
            <a:ext cx="388500" cy="445200"/>
          </a:xfrm>
          <a:prstGeom prst="bentConnector3">
            <a:avLst>
              <a:gd name="adj1" fmla="val 49984"/>
            </a:avLst>
          </a:prstGeom>
          <a:noFill/>
          <a:ln w="9525" cap="flat" cmpd="sng">
            <a:solidFill>
              <a:schemeClr val="lt1"/>
            </a:solidFill>
            <a:prstDash val="solid"/>
            <a:round/>
            <a:headEnd type="none" w="med" len="med"/>
            <a:tailEnd type="none" w="med" len="med"/>
          </a:ln>
        </p:spPr>
      </p:cxnSp>
      <p:sp>
        <p:nvSpPr>
          <p:cNvPr id="2100" name="Google Shape;2100;p120"/>
          <p:cNvSpPr txBox="1"/>
          <p:nvPr/>
        </p:nvSpPr>
        <p:spPr>
          <a:xfrm flipH="1">
            <a:off x="3648653" y="2264856"/>
            <a:ext cx="3630000" cy="4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a:t>
            </a:r>
            <a:endParaRPr sz="1600">
              <a:solidFill>
                <a:schemeClr val="lt1"/>
              </a:solidFill>
              <a:latin typeface="Fira Sans"/>
              <a:ea typeface="Fira Sans"/>
              <a:cs typeface="Fira Sans"/>
              <a:sym typeface="Fira Sans"/>
            </a:endParaRPr>
          </a:p>
        </p:txBody>
      </p:sp>
      <p:sp>
        <p:nvSpPr>
          <p:cNvPr id="2101" name="Google Shape;2101;p120"/>
          <p:cNvSpPr/>
          <p:nvPr/>
        </p:nvSpPr>
        <p:spPr>
          <a:xfrm flipH="1">
            <a:off x="7667013" y="2106307"/>
            <a:ext cx="726300" cy="7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2" name="Google Shape;2102;p120"/>
          <p:cNvCxnSpPr>
            <a:stCxn id="2100" idx="1"/>
            <a:endCxn id="2101" idx="6"/>
          </p:cNvCxnSpPr>
          <p:nvPr/>
        </p:nvCxnSpPr>
        <p:spPr>
          <a:xfrm>
            <a:off x="7278653" y="2469456"/>
            <a:ext cx="388500" cy="0"/>
          </a:xfrm>
          <a:prstGeom prst="straightConnector1">
            <a:avLst/>
          </a:prstGeom>
          <a:noFill/>
          <a:ln w="9525" cap="flat" cmpd="sng">
            <a:solidFill>
              <a:schemeClr val="lt1"/>
            </a:solidFill>
            <a:prstDash val="solid"/>
            <a:round/>
            <a:headEnd type="none" w="med" len="med"/>
            <a:tailEnd type="none" w="med" len="med"/>
          </a:ln>
        </p:spPr>
      </p:cxnSp>
      <p:cxnSp>
        <p:nvCxnSpPr>
          <p:cNvPr id="2103" name="Google Shape;2103;p120"/>
          <p:cNvCxnSpPr>
            <a:stCxn id="2096" idx="1"/>
            <a:endCxn id="2100" idx="3"/>
          </p:cNvCxnSpPr>
          <p:nvPr/>
        </p:nvCxnSpPr>
        <p:spPr>
          <a:xfrm>
            <a:off x="3260275" y="2024175"/>
            <a:ext cx="388500" cy="445200"/>
          </a:xfrm>
          <a:prstGeom prst="bentConnector3">
            <a:avLst>
              <a:gd name="adj1" fmla="val 49984"/>
            </a:avLst>
          </a:prstGeom>
          <a:noFill/>
          <a:ln w="9525" cap="flat" cmpd="sng">
            <a:solidFill>
              <a:schemeClr val="lt1"/>
            </a:solidFill>
            <a:prstDash val="solid"/>
            <a:round/>
            <a:headEnd type="none" w="med" len="med"/>
            <a:tailEnd type="none" w="med" len="med"/>
          </a:ln>
        </p:spPr>
      </p:cxnSp>
      <p:sp>
        <p:nvSpPr>
          <p:cNvPr id="2104" name="Google Shape;2104;p120"/>
          <p:cNvSpPr txBox="1"/>
          <p:nvPr/>
        </p:nvSpPr>
        <p:spPr>
          <a:xfrm flipH="1">
            <a:off x="1871575" y="3547875"/>
            <a:ext cx="13887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2400">
                <a:solidFill>
                  <a:schemeClr val="lt1"/>
                </a:solidFill>
                <a:latin typeface="Abril Fatface"/>
                <a:ea typeface="Abril Fatface"/>
                <a:cs typeface="Abril Fatface"/>
                <a:sym typeface="Abril Fatface"/>
              </a:rPr>
              <a:t>Saturn</a:t>
            </a:r>
            <a:endParaRPr sz="2400">
              <a:solidFill>
                <a:schemeClr val="lt1"/>
              </a:solidFill>
              <a:latin typeface="Abril Fatface"/>
              <a:ea typeface="Abril Fatface"/>
              <a:cs typeface="Abril Fatface"/>
              <a:sym typeface="Abril Fatface"/>
            </a:endParaRPr>
          </a:p>
        </p:txBody>
      </p:sp>
      <p:sp>
        <p:nvSpPr>
          <p:cNvPr id="2105" name="Google Shape;2105;p120"/>
          <p:cNvSpPr txBox="1"/>
          <p:nvPr/>
        </p:nvSpPr>
        <p:spPr>
          <a:xfrm flipH="1">
            <a:off x="3648653" y="3144319"/>
            <a:ext cx="3630000" cy="4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Mars is actually a cold place</a:t>
            </a:r>
            <a:endParaRPr sz="1600">
              <a:solidFill>
                <a:schemeClr val="lt1"/>
              </a:solidFill>
              <a:latin typeface="Fira Sans"/>
              <a:ea typeface="Fira Sans"/>
              <a:cs typeface="Fira Sans"/>
              <a:sym typeface="Fira Sans"/>
            </a:endParaRPr>
          </a:p>
        </p:txBody>
      </p:sp>
      <p:sp>
        <p:nvSpPr>
          <p:cNvPr id="2106" name="Google Shape;2106;p120"/>
          <p:cNvSpPr/>
          <p:nvPr/>
        </p:nvSpPr>
        <p:spPr>
          <a:xfrm flipH="1">
            <a:off x="7667013" y="2985787"/>
            <a:ext cx="726300" cy="7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7" name="Google Shape;2107;p120"/>
          <p:cNvCxnSpPr>
            <a:stCxn id="2105" idx="1"/>
            <a:endCxn id="2106" idx="6"/>
          </p:cNvCxnSpPr>
          <p:nvPr/>
        </p:nvCxnSpPr>
        <p:spPr>
          <a:xfrm>
            <a:off x="7278653" y="3348919"/>
            <a:ext cx="388500" cy="0"/>
          </a:xfrm>
          <a:prstGeom prst="straightConnector1">
            <a:avLst/>
          </a:prstGeom>
          <a:noFill/>
          <a:ln w="9525" cap="flat" cmpd="sng">
            <a:solidFill>
              <a:schemeClr val="lt1"/>
            </a:solidFill>
            <a:prstDash val="solid"/>
            <a:round/>
            <a:headEnd type="none" w="med" len="med"/>
            <a:tailEnd type="none" w="med" len="med"/>
          </a:ln>
        </p:spPr>
      </p:cxnSp>
      <p:cxnSp>
        <p:nvCxnSpPr>
          <p:cNvPr id="2108" name="Google Shape;2108;p120"/>
          <p:cNvCxnSpPr>
            <a:stCxn id="2104" idx="1"/>
            <a:endCxn id="2105" idx="3"/>
          </p:cNvCxnSpPr>
          <p:nvPr/>
        </p:nvCxnSpPr>
        <p:spPr>
          <a:xfrm rot="10800000" flipH="1">
            <a:off x="3260275" y="3348975"/>
            <a:ext cx="388500" cy="445200"/>
          </a:xfrm>
          <a:prstGeom prst="bentConnector3">
            <a:avLst>
              <a:gd name="adj1" fmla="val 49984"/>
            </a:avLst>
          </a:prstGeom>
          <a:noFill/>
          <a:ln w="9525" cap="flat" cmpd="sng">
            <a:solidFill>
              <a:schemeClr val="lt1"/>
            </a:solidFill>
            <a:prstDash val="solid"/>
            <a:round/>
            <a:headEnd type="none" w="med" len="med"/>
            <a:tailEnd type="none" w="med" len="med"/>
          </a:ln>
        </p:spPr>
      </p:cxnSp>
      <p:sp>
        <p:nvSpPr>
          <p:cNvPr id="2109" name="Google Shape;2109;p120"/>
          <p:cNvSpPr txBox="1"/>
          <p:nvPr/>
        </p:nvSpPr>
        <p:spPr>
          <a:xfrm flipH="1">
            <a:off x="3648653" y="4034850"/>
            <a:ext cx="3630000" cy="4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Venus is hotter than Mercury</a:t>
            </a:r>
            <a:endParaRPr sz="1600">
              <a:solidFill>
                <a:schemeClr val="lt1"/>
              </a:solidFill>
              <a:latin typeface="Fira Sans"/>
              <a:ea typeface="Fira Sans"/>
              <a:cs typeface="Fira Sans"/>
              <a:sym typeface="Fira Sans"/>
            </a:endParaRPr>
          </a:p>
        </p:txBody>
      </p:sp>
      <p:sp>
        <p:nvSpPr>
          <p:cNvPr id="2110" name="Google Shape;2110;p120"/>
          <p:cNvSpPr/>
          <p:nvPr/>
        </p:nvSpPr>
        <p:spPr>
          <a:xfrm flipH="1">
            <a:off x="7667013" y="3876313"/>
            <a:ext cx="726300" cy="7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1" name="Google Shape;2111;p120"/>
          <p:cNvCxnSpPr>
            <a:stCxn id="2109" idx="1"/>
            <a:endCxn id="2110" idx="6"/>
          </p:cNvCxnSpPr>
          <p:nvPr/>
        </p:nvCxnSpPr>
        <p:spPr>
          <a:xfrm>
            <a:off x="7278653" y="4239450"/>
            <a:ext cx="388500" cy="0"/>
          </a:xfrm>
          <a:prstGeom prst="straightConnector1">
            <a:avLst/>
          </a:prstGeom>
          <a:noFill/>
          <a:ln w="9525" cap="flat" cmpd="sng">
            <a:solidFill>
              <a:schemeClr val="lt1"/>
            </a:solidFill>
            <a:prstDash val="solid"/>
            <a:round/>
            <a:headEnd type="none" w="med" len="med"/>
            <a:tailEnd type="none" w="med" len="med"/>
          </a:ln>
        </p:spPr>
      </p:cxnSp>
      <p:cxnSp>
        <p:nvCxnSpPr>
          <p:cNvPr id="2112" name="Google Shape;2112;p120"/>
          <p:cNvCxnSpPr>
            <a:stCxn id="2104" idx="1"/>
            <a:endCxn id="2109" idx="3"/>
          </p:cNvCxnSpPr>
          <p:nvPr/>
        </p:nvCxnSpPr>
        <p:spPr>
          <a:xfrm>
            <a:off x="3260275" y="3794175"/>
            <a:ext cx="388500" cy="445200"/>
          </a:xfrm>
          <a:prstGeom prst="bentConnector3">
            <a:avLst>
              <a:gd name="adj1" fmla="val 49984"/>
            </a:avLst>
          </a:prstGeom>
          <a:noFill/>
          <a:ln w="9525" cap="flat" cmpd="sng">
            <a:solidFill>
              <a:schemeClr val="lt1"/>
            </a:solidFill>
            <a:prstDash val="solid"/>
            <a:round/>
            <a:headEnd type="none" w="med" len="med"/>
            <a:tailEnd type="none" w="med" len="med"/>
          </a:ln>
        </p:spPr>
      </p:cxnSp>
      <p:cxnSp>
        <p:nvCxnSpPr>
          <p:cNvPr id="2113" name="Google Shape;2113;p120"/>
          <p:cNvCxnSpPr>
            <a:stCxn id="2097" idx="1"/>
            <a:endCxn id="2098" idx="6"/>
          </p:cNvCxnSpPr>
          <p:nvPr/>
        </p:nvCxnSpPr>
        <p:spPr>
          <a:xfrm>
            <a:off x="7278653" y="1578925"/>
            <a:ext cx="388500" cy="0"/>
          </a:xfrm>
          <a:prstGeom prst="straightConnector1">
            <a:avLst/>
          </a:prstGeom>
          <a:noFill/>
          <a:ln w="9525" cap="flat" cmpd="sng">
            <a:solidFill>
              <a:schemeClr val="lt1"/>
            </a:solidFill>
            <a:prstDash val="solid"/>
            <a:round/>
            <a:headEnd type="none" w="med" len="med"/>
            <a:tailEnd type="none" w="med" len="med"/>
          </a:ln>
        </p:spPr>
      </p:cxnSp>
      <p:grpSp>
        <p:nvGrpSpPr>
          <p:cNvPr id="2114" name="Google Shape;2114;p120"/>
          <p:cNvGrpSpPr/>
          <p:nvPr/>
        </p:nvGrpSpPr>
        <p:grpSpPr>
          <a:xfrm>
            <a:off x="7904365" y="1412547"/>
            <a:ext cx="251575" cy="333658"/>
            <a:chOff x="1783713" y="3991475"/>
            <a:chExt cx="325875" cy="432200"/>
          </a:xfrm>
        </p:grpSpPr>
        <p:sp>
          <p:nvSpPr>
            <p:cNvPr id="2115" name="Google Shape;2115;p120"/>
            <p:cNvSpPr/>
            <p:nvPr/>
          </p:nvSpPr>
          <p:spPr>
            <a:xfrm>
              <a:off x="1783713" y="3991475"/>
              <a:ext cx="150125" cy="255100"/>
            </a:xfrm>
            <a:custGeom>
              <a:avLst/>
              <a:gdLst/>
              <a:ahLst/>
              <a:cxnLst/>
              <a:rect l="l" t="t" r="r" b="b"/>
              <a:pathLst>
                <a:path w="6005" h="10204" extrusionOk="0">
                  <a:moveTo>
                    <a:pt x="3003" y="0"/>
                  </a:moveTo>
                  <a:cubicBezTo>
                    <a:pt x="2146" y="0"/>
                    <a:pt x="1455" y="701"/>
                    <a:pt x="1455" y="1550"/>
                  </a:cubicBezTo>
                  <a:lnTo>
                    <a:pt x="1455" y="3272"/>
                  </a:lnTo>
                  <a:cubicBezTo>
                    <a:pt x="473" y="4985"/>
                    <a:pt x="509" y="6564"/>
                    <a:pt x="1383" y="8170"/>
                  </a:cubicBezTo>
                  <a:cubicBezTo>
                    <a:pt x="571" y="8384"/>
                    <a:pt x="1" y="9124"/>
                    <a:pt x="1" y="9981"/>
                  </a:cubicBezTo>
                  <a:lnTo>
                    <a:pt x="1" y="10204"/>
                  </a:lnTo>
                  <a:lnTo>
                    <a:pt x="6004" y="10204"/>
                  </a:lnTo>
                  <a:lnTo>
                    <a:pt x="6004" y="9981"/>
                  </a:lnTo>
                  <a:cubicBezTo>
                    <a:pt x="6004" y="9133"/>
                    <a:pt x="5442" y="8393"/>
                    <a:pt x="4631" y="8170"/>
                  </a:cubicBezTo>
                  <a:cubicBezTo>
                    <a:pt x="5540" y="6511"/>
                    <a:pt x="5514" y="4923"/>
                    <a:pt x="4559" y="3272"/>
                  </a:cubicBezTo>
                  <a:lnTo>
                    <a:pt x="4559" y="1559"/>
                  </a:lnTo>
                  <a:cubicBezTo>
                    <a:pt x="4559" y="872"/>
                    <a:pt x="4006" y="168"/>
                    <a:pt x="3328" y="34"/>
                  </a:cubicBezTo>
                  <a:cubicBezTo>
                    <a:pt x="3218" y="11"/>
                    <a:pt x="3109" y="0"/>
                    <a:pt x="3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20"/>
            <p:cNvSpPr/>
            <p:nvPr/>
          </p:nvSpPr>
          <p:spPr>
            <a:xfrm>
              <a:off x="1783713" y="4270875"/>
              <a:ext cx="150125" cy="76075"/>
            </a:xfrm>
            <a:custGeom>
              <a:avLst/>
              <a:gdLst/>
              <a:ahLst/>
              <a:cxnLst/>
              <a:rect l="l" t="t" r="r" b="b"/>
              <a:pathLst>
                <a:path w="6005" h="3043" extrusionOk="0">
                  <a:moveTo>
                    <a:pt x="1" y="0"/>
                  </a:moveTo>
                  <a:lnTo>
                    <a:pt x="1" y="3042"/>
                  </a:lnTo>
                  <a:lnTo>
                    <a:pt x="6004" y="3042"/>
                  </a:lnTo>
                  <a:lnTo>
                    <a:pt x="60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20"/>
            <p:cNvSpPr/>
            <p:nvPr/>
          </p:nvSpPr>
          <p:spPr>
            <a:xfrm>
              <a:off x="1783713" y="4371450"/>
              <a:ext cx="150125" cy="52225"/>
            </a:xfrm>
            <a:custGeom>
              <a:avLst/>
              <a:gdLst/>
              <a:ahLst/>
              <a:cxnLst/>
              <a:rect l="l" t="t" r="r" b="b"/>
              <a:pathLst>
                <a:path w="6005" h="2089" extrusionOk="0">
                  <a:moveTo>
                    <a:pt x="1" y="1"/>
                  </a:moveTo>
                  <a:lnTo>
                    <a:pt x="1" y="1571"/>
                  </a:lnTo>
                  <a:cubicBezTo>
                    <a:pt x="1" y="1856"/>
                    <a:pt x="232" y="2088"/>
                    <a:pt x="527" y="2088"/>
                  </a:cubicBezTo>
                  <a:lnTo>
                    <a:pt x="5487" y="2088"/>
                  </a:lnTo>
                  <a:cubicBezTo>
                    <a:pt x="5772" y="2088"/>
                    <a:pt x="6004" y="1856"/>
                    <a:pt x="6004" y="1571"/>
                  </a:cubicBezTo>
                  <a:lnTo>
                    <a:pt x="6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20"/>
            <p:cNvSpPr/>
            <p:nvPr/>
          </p:nvSpPr>
          <p:spPr>
            <a:xfrm>
              <a:off x="1960138" y="4271750"/>
              <a:ext cx="149225" cy="75200"/>
            </a:xfrm>
            <a:custGeom>
              <a:avLst/>
              <a:gdLst/>
              <a:ahLst/>
              <a:cxnLst/>
              <a:rect l="l" t="t" r="r" b="b"/>
              <a:pathLst>
                <a:path w="5969" h="3008" extrusionOk="0">
                  <a:moveTo>
                    <a:pt x="0" y="1"/>
                  </a:moveTo>
                  <a:lnTo>
                    <a:pt x="0" y="3007"/>
                  </a:lnTo>
                  <a:lnTo>
                    <a:pt x="5968" y="3007"/>
                  </a:lnTo>
                  <a:lnTo>
                    <a:pt x="5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20"/>
            <p:cNvSpPr/>
            <p:nvPr/>
          </p:nvSpPr>
          <p:spPr>
            <a:xfrm>
              <a:off x="1960138" y="3992025"/>
              <a:ext cx="149450" cy="254550"/>
            </a:xfrm>
            <a:custGeom>
              <a:avLst/>
              <a:gdLst/>
              <a:ahLst/>
              <a:cxnLst/>
              <a:rect l="l" t="t" r="r" b="b"/>
              <a:pathLst>
                <a:path w="5978" h="10182" extrusionOk="0">
                  <a:moveTo>
                    <a:pt x="2996" y="1"/>
                  </a:moveTo>
                  <a:cubicBezTo>
                    <a:pt x="2970" y="1"/>
                    <a:pt x="2944" y="2"/>
                    <a:pt x="2917" y="3"/>
                  </a:cubicBezTo>
                  <a:cubicBezTo>
                    <a:pt x="2114" y="48"/>
                    <a:pt x="1481" y="717"/>
                    <a:pt x="1481" y="1520"/>
                  </a:cubicBezTo>
                  <a:lnTo>
                    <a:pt x="1481" y="3277"/>
                  </a:lnTo>
                  <a:cubicBezTo>
                    <a:pt x="482" y="4972"/>
                    <a:pt x="509" y="6560"/>
                    <a:pt x="1419" y="8175"/>
                  </a:cubicBezTo>
                  <a:cubicBezTo>
                    <a:pt x="607" y="8380"/>
                    <a:pt x="0" y="9111"/>
                    <a:pt x="0" y="9977"/>
                  </a:cubicBezTo>
                  <a:lnTo>
                    <a:pt x="0" y="10182"/>
                  </a:lnTo>
                  <a:lnTo>
                    <a:pt x="5968" y="10182"/>
                  </a:lnTo>
                  <a:lnTo>
                    <a:pt x="5968" y="9977"/>
                  </a:lnTo>
                  <a:cubicBezTo>
                    <a:pt x="5977" y="9111"/>
                    <a:pt x="5379" y="8380"/>
                    <a:pt x="4585" y="8175"/>
                  </a:cubicBezTo>
                  <a:cubicBezTo>
                    <a:pt x="5495" y="6524"/>
                    <a:pt x="5478" y="4936"/>
                    <a:pt x="4523" y="3268"/>
                  </a:cubicBezTo>
                  <a:lnTo>
                    <a:pt x="4523" y="1555"/>
                  </a:lnTo>
                  <a:cubicBezTo>
                    <a:pt x="4523" y="698"/>
                    <a:pt x="3843" y="1"/>
                    <a:pt x="2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20"/>
            <p:cNvSpPr/>
            <p:nvPr/>
          </p:nvSpPr>
          <p:spPr>
            <a:xfrm>
              <a:off x="1960138" y="4372125"/>
              <a:ext cx="149225" cy="51550"/>
            </a:xfrm>
            <a:custGeom>
              <a:avLst/>
              <a:gdLst/>
              <a:ahLst/>
              <a:cxnLst/>
              <a:rect l="l" t="t" r="r" b="b"/>
              <a:pathLst>
                <a:path w="5969" h="2062" extrusionOk="0">
                  <a:moveTo>
                    <a:pt x="0" y="0"/>
                  </a:moveTo>
                  <a:lnTo>
                    <a:pt x="0" y="1562"/>
                  </a:lnTo>
                  <a:cubicBezTo>
                    <a:pt x="0" y="1838"/>
                    <a:pt x="223" y="2061"/>
                    <a:pt x="509" y="2061"/>
                  </a:cubicBezTo>
                  <a:lnTo>
                    <a:pt x="5469" y="2061"/>
                  </a:lnTo>
                  <a:cubicBezTo>
                    <a:pt x="5745" y="2061"/>
                    <a:pt x="5968" y="1838"/>
                    <a:pt x="5968" y="1562"/>
                  </a:cubicBezTo>
                  <a:lnTo>
                    <a:pt x="5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1" name="Google Shape;2121;p120"/>
          <p:cNvGrpSpPr/>
          <p:nvPr/>
        </p:nvGrpSpPr>
        <p:grpSpPr>
          <a:xfrm>
            <a:off x="7873481" y="2297169"/>
            <a:ext cx="313374" cy="333523"/>
            <a:chOff x="2326788" y="3991650"/>
            <a:chExt cx="405925" cy="432025"/>
          </a:xfrm>
        </p:grpSpPr>
        <p:sp>
          <p:nvSpPr>
            <p:cNvPr id="2122" name="Google Shape;2122;p120"/>
            <p:cNvSpPr/>
            <p:nvPr/>
          </p:nvSpPr>
          <p:spPr>
            <a:xfrm>
              <a:off x="2529288" y="4322375"/>
              <a:ext cx="25450" cy="25250"/>
            </a:xfrm>
            <a:custGeom>
              <a:avLst/>
              <a:gdLst/>
              <a:ahLst/>
              <a:cxnLst/>
              <a:rect l="l" t="t" r="r" b="b"/>
              <a:pathLst>
                <a:path w="1018" h="1010" extrusionOk="0">
                  <a:moveTo>
                    <a:pt x="509" y="1"/>
                  </a:moveTo>
                  <a:cubicBezTo>
                    <a:pt x="224" y="1"/>
                    <a:pt x="1" y="224"/>
                    <a:pt x="1" y="509"/>
                  </a:cubicBezTo>
                  <a:cubicBezTo>
                    <a:pt x="1" y="786"/>
                    <a:pt x="224" y="1009"/>
                    <a:pt x="509" y="1009"/>
                  </a:cubicBezTo>
                  <a:cubicBezTo>
                    <a:pt x="786" y="1009"/>
                    <a:pt x="1018" y="786"/>
                    <a:pt x="1018" y="509"/>
                  </a:cubicBezTo>
                  <a:cubicBezTo>
                    <a:pt x="1018"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20"/>
            <p:cNvSpPr/>
            <p:nvPr/>
          </p:nvSpPr>
          <p:spPr>
            <a:xfrm>
              <a:off x="2630538" y="4322375"/>
              <a:ext cx="25225" cy="25250"/>
            </a:xfrm>
            <a:custGeom>
              <a:avLst/>
              <a:gdLst/>
              <a:ahLst/>
              <a:cxnLst/>
              <a:rect l="l" t="t" r="r" b="b"/>
              <a:pathLst>
                <a:path w="1009" h="1010" extrusionOk="0">
                  <a:moveTo>
                    <a:pt x="500" y="1"/>
                  </a:moveTo>
                  <a:cubicBezTo>
                    <a:pt x="224" y="1"/>
                    <a:pt x="1" y="224"/>
                    <a:pt x="1" y="509"/>
                  </a:cubicBezTo>
                  <a:cubicBezTo>
                    <a:pt x="1" y="786"/>
                    <a:pt x="224" y="1009"/>
                    <a:pt x="500" y="1009"/>
                  </a:cubicBezTo>
                  <a:cubicBezTo>
                    <a:pt x="786" y="1009"/>
                    <a:pt x="1009" y="786"/>
                    <a:pt x="1009" y="509"/>
                  </a:cubicBezTo>
                  <a:cubicBezTo>
                    <a:pt x="1009" y="224"/>
                    <a:pt x="786"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20"/>
            <p:cNvSpPr/>
            <p:nvPr/>
          </p:nvSpPr>
          <p:spPr>
            <a:xfrm>
              <a:off x="2453238" y="4246325"/>
              <a:ext cx="279475" cy="177350"/>
            </a:xfrm>
            <a:custGeom>
              <a:avLst/>
              <a:gdLst/>
              <a:ahLst/>
              <a:cxnLst/>
              <a:rect l="l" t="t" r="r" b="b"/>
              <a:pathLst>
                <a:path w="11179" h="7094" extrusionOk="0">
                  <a:moveTo>
                    <a:pt x="3551" y="2026"/>
                  </a:moveTo>
                  <a:cubicBezTo>
                    <a:pt x="4390" y="2026"/>
                    <a:pt x="5068" y="2713"/>
                    <a:pt x="5068" y="3551"/>
                  </a:cubicBezTo>
                  <a:cubicBezTo>
                    <a:pt x="5068" y="4381"/>
                    <a:pt x="4390" y="5068"/>
                    <a:pt x="3551" y="5068"/>
                  </a:cubicBezTo>
                  <a:cubicBezTo>
                    <a:pt x="2713" y="5068"/>
                    <a:pt x="2035" y="4381"/>
                    <a:pt x="2035" y="3551"/>
                  </a:cubicBezTo>
                  <a:cubicBezTo>
                    <a:pt x="2035" y="2713"/>
                    <a:pt x="2713" y="2026"/>
                    <a:pt x="3551" y="2026"/>
                  </a:cubicBezTo>
                  <a:close/>
                  <a:moveTo>
                    <a:pt x="7592" y="2026"/>
                  </a:moveTo>
                  <a:cubicBezTo>
                    <a:pt x="8431" y="2026"/>
                    <a:pt x="9118" y="2713"/>
                    <a:pt x="9118" y="3551"/>
                  </a:cubicBezTo>
                  <a:cubicBezTo>
                    <a:pt x="9118" y="4381"/>
                    <a:pt x="8431" y="5068"/>
                    <a:pt x="7592" y="5068"/>
                  </a:cubicBezTo>
                  <a:cubicBezTo>
                    <a:pt x="6763" y="5068"/>
                    <a:pt x="6076" y="4381"/>
                    <a:pt x="6076" y="3551"/>
                  </a:cubicBezTo>
                  <a:cubicBezTo>
                    <a:pt x="6076" y="2713"/>
                    <a:pt x="6763" y="2026"/>
                    <a:pt x="7592" y="2026"/>
                  </a:cubicBezTo>
                  <a:close/>
                  <a:moveTo>
                    <a:pt x="509" y="1"/>
                  </a:moveTo>
                  <a:cubicBezTo>
                    <a:pt x="232" y="1"/>
                    <a:pt x="1" y="233"/>
                    <a:pt x="1" y="509"/>
                  </a:cubicBezTo>
                  <a:lnTo>
                    <a:pt x="1" y="6585"/>
                  </a:lnTo>
                  <a:cubicBezTo>
                    <a:pt x="1" y="6870"/>
                    <a:pt x="232" y="7093"/>
                    <a:pt x="509" y="7093"/>
                  </a:cubicBezTo>
                  <a:lnTo>
                    <a:pt x="10670" y="7093"/>
                  </a:lnTo>
                  <a:cubicBezTo>
                    <a:pt x="10947" y="7093"/>
                    <a:pt x="11179" y="6870"/>
                    <a:pt x="11179" y="6585"/>
                  </a:cubicBezTo>
                  <a:lnTo>
                    <a:pt x="11179" y="509"/>
                  </a:lnTo>
                  <a:cubicBezTo>
                    <a:pt x="11179" y="233"/>
                    <a:pt x="10947" y="1"/>
                    <a:pt x="10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20"/>
            <p:cNvSpPr/>
            <p:nvPr/>
          </p:nvSpPr>
          <p:spPr>
            <a:xfrm>
              <a:off x="2326788" y="3991650"/>
              <a:ext cx="328975" cy="76725"/>
            </a:xfrm>
            <a:custGeom>
              <a:avLst/>
              <a:gdLst/>
              <a:ahLst/>
              <a:cxnLst/>
              <a:rect l="l" t="t" r="r" b="b"/>
              <a:pathLst>
                <a:path w="13159" h="3069" extrusionOk="0">
                  <a:moveTo>
                    <a:pt x="500" y="0"/>
                  </a:moveTo>
                  <a:cubicBezTo>
                    <a:pt x="223" y="0"/>
                    <a:pt x="0" y="223"/>
                    <a:pt x="0" y="500"/>
                  </a:cubicBezTo>
                  <a:lnTo>
                    <a:pt x="0" y="3069"/>
                  </a:lnTo>
                  <a:lnTo>
                    <a:pt x="13159" y="3069"/>
                  </a:lnTo>
                  <a:lnTo>
                    <a:pt x="13159" y="500"/>
                  </a:lnTo>
                  <a:cubicBezTo>
                    <a:pt x="13159" y="223"/>
                    <a:pt x="12936" y="0"/>
                    <a:pt x="12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20"/>
            <p:cNvSpPr/>
            <p:nvPr/>
          </p:nvSpPr>
          <p:spPr>
            <a:xfrm>
              <a:off x="2351988" y="4093775"/>
              <a:ext cx="278575" cy="329900"/>
            </a:xfrm>
            <a:custGeom>
              <a:avLst/>
              <a:gdLst/>
              <a:ahLst/>
              <a:cxnLst/>
              <a:rect l="l" t="t" r="r" b="b"/>
              <a:pathLst>
                <a:path w="11143" h="13196" extrusionOk="0">
                  <a:moveTo>
                    <a:pt x="0" y="1"/>
                  </a:moveTo>
                  <a:lnTo>
                    <a:pt x="0" y="12687"/>
                  </a:lnTo>
                  <a:cubicBezTo>
                    <a:pt x="0" y="12972"/>
                    <a:pt x="223" y="13195"/>
                    <a:pt x="509" y="13195"/>
                  </a:cubicBezTo>
                  <a:lnTo>
                    <a:pt x="3132" y="13195"/>
                  </a:lnTo>
                  <a:cubicBezTo>
                    <a:pt x="2980" y="12767"/>
                    <a:pt x="3069" y="12651"/>
                    <a:pt x="3042" y="10126"/>
                  </a:cubicBezTo>
                  <a:lnTo>
                    <a:pt x="1517" y="10126"/>
                  </a:lnTo>
                  <a:cubicBezTo>
                    <a:pt x="1240" y="10126"/>
                    <a:pt x="1017" y="9894"/>
                    <a:pt x="1017" y="9618"/>
                  </a:cubicBezTo>
                  <a:lnTo>
                    <a:pt x="1017" y="1518"/>
                  </a:lnTo>
                  <a:cubicBezTo>
                    <a:pt x="1017" y="1232"/>
                    <a:pt x="1240" y="1009"/>
                    <a:pt x="1517" y="1009"/>
                  </a:cubicBezTo>
                  <a:lnTo>
                    <a:pt x="11143" y="1009"/>
                  </a:lnTo>
                  <a:lnTo>
                    <a:pt x="111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20"/>
            <p:cNvSpPr/>
            <p:nvPr/>
          </p:nvSpPr>
          <p:spPr>
            <a:xfrm>
              <a:off x="2402613" y="4144425"/>
              <a:ext cx="227950" cy="177100"/>
            </a:xfrm>
            <a:custGeom>
              <a:avLst/>
              <a:gdLst/>
              <a:ahLst/>
              <a:cxnLst/>
              <a:rect l="l" t="t" r="r" b="b"/>
              <a:pathLst>
                <a:path w="9118" h="7084" extrusionOk="0">
                  <a:moveTo>
                    <a:pt x="0" y="0"/>
                  </a:moveTo>
                  <a:lnTo>
                    <a:pt x="0" y="7083"/>
                  </a:lnTo>
                  <a:lnTo>
                    <a:pt x="1017" y="7083"/>
                  </a:lnTo>
                  <a:lnTo>
                    <a:pt x="1017" y="4585"/>
                  </a:lnTo>
                  <a:cubicBezTo>
                    <a:pt x="1017" y="3747"/>
                    <a:pt x="1695" y="3069"/>
                    <a:pt x="2534" y="3069"/>
                  </a:cubicBezTo>
                  <a:lnTo>
                    <a:pt x="9118" y="3069"/>
                  </a:lnTo>
                  <a:lnTo>
                    <a:pt x="9118" y="2025"/>
                  </a:lnTo>
                  <a:lnTo>
                    <a:pt x="1517" y="2025"/>
                  </a:lnTo>
                  <a:cubicBezTo>
                    <a:pt x="1258" y="2025"/>
                    <a:pt x="1026" y="1829"/>
                    <a:pt x="1000" y="1570"/>
                  </a:cubicBezTo>
                  <a:cubicBezTo>
                    <a:pt x="964" y="1267"/>
                    <a:pt x="1205" y="1008"/>
                    <a:pt x="1499" y="1008"/>
                  </a:cubicBezTo>
                  <a:lnTo>
                    <a:pt x="9118" y="1008"/>
                  </a:lnTo>
                  <a:lnTo>
                    <a:pt x="9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8" name="Google Shape;2128;p120"/>
          <p:cNvGrpSpPr/>
          <p:nvPr/>
        </p:nvGrpSpPr>
        <p:grpSpPr>
          <a:xfrm>
            <a:off x="7863411" y="3192699"/>
            <a:ext cx="333523" cy="323545"/>
            <a:chOff x="2896613" y="3998100"/>
            <a:chExt cx="432025" cy="419100"/>
          </a:xfrm>
        </p:grpSpPr>
        <p:sp>
          <p:nvSpPr>
            <p:cNvPr id="2129" name="Google Shape;2129;p120"/>
            <p:cNvSpPr/>
            <p:nvPr/>
          </p:nvSpPr>
          <p:spPr>
            <a:xfrm>
              <a:off x="2960838" y="3998100"/>
              <a:ext cx="25225" cy="25225"/>
            </a:xfrm>
            <a:custGeom>
              <a:avLst/>
              <a:gdLst/>
              <a:ahLst/>
              <a:cxnLst/>
              <a:rect l="l" t="t" r="r" b="b"/>
              <a:pathLst>
                <a:path w="1009" h="1009" extrusionOk="0">
                  <a:moveTo>
                    <a:pt x="509" y="1"/>
                  </a:moveTo>
                  <a:cubicBezTo>
                    <a:pt x="224" y="1"/>
                    <a:pt x="1" y="224"/>
                    <a:pt x="1" y="509"/>
                  </a:cubicBezTo>
                  <a:cubicBezTo>
                    <a:pt x="1" y="786"/>
                    <a:pt x="224" y="1009"/>
                    <a:pt x="509" y="1009"/>
                  </a:cubicBezTo>
                  <a:cubicBezTo>
                    <a:pt x="786" y="1009"/>
                    <a:pt x="1009" y="786"/>
                    <a:pt x="1009" y="509"/>
                  </a:cubicBezTo>
                  <a:cubicBezTo>
                    <a:pt x="1009"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20"/>
            <p:cNvSpPr/>
            <p:nvPr/>
          </p:nvSpPr>
          <p:spPr>
            <a:xfrm>
              <a:off x="3264613" y="4340000"/>
              <a:ext cx="25225" cy="25225"/>
            </a:xfrm>
            <a:custGeom>
              <a:avLst/>
              <a:gdLst/>
              <a:ahLst/>
              <a:cxnLst/>
              <a:rect l="l" t="t" r="r" b="b"/>
              <a:pathLst>
                <a:path w="1009" h="1009" extrusionOk="0">
                  <a:moveTo>
                    <a:pt x="500" y="1"/>
                  </a:moveTo>
                  <a:cubicBezTo>
                    <a:pt x="223" y="1"/>
                    <a:pt x="0" y="224"/>
                    <a:pt x="0" y="500"/>
                  </a:cubicBezTo>
                  <a:cubicBezTo>
                    <a:pt x="0" y="777"/>
                    <a:pt x="223" y="1009"/>
                    <a:pt x="500" y="1009"/>
                  </a:cubicBezTo>
                  <a:cubicBezTo>
                    <a:pt x="785" y="1009"/>
                    <a:pt x="1008" y="777"/>
                    <a:pt x="1008" y="500"/>
                  </a:cubicBezTo>
                  <a:cubicBezTo>
                    <a:pt x="1008" y="224"/>
                    <a:pt x="785" y="1"/>
                    <a:pt x="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20"/>
            <p:cNvSpPr/>
            <p:nvPr/>
          </p:nvSpPr>
          <p:spPr>
            <a:xfrm>
              <a:off x="3213988" y="4391750"/>
              <a:ext cx="25225" cy="25450"/>
            </a:xfrm>
            <a:custGeom>
              <a:avLst/>
              <a:gdLst/>
              <a:ahLst/>
              <a:cxnLst/>
              <a:rect l="l" t="t" r="r" b="b"/>
              <a:pathLst>
                <a:path w="1009" h="1018" extrusionOk="0">
                  <a:moveTo>
                    <a:pt x="509" y="0"/>
                  </a:moveTo>
                  <a:cubicBezTo>
                    <a:pt x="223" y="0"/>
                    <a:pt x="0" y="232"/>
                    <a:pt x="0" y="509"/>
                  </a:cubicBezTo>
                  <a:cubicBezTo>
                    <a:pt x="0" y="785"/>
                    <a:pt x="223" y="1017"/>
                    <a:pt x="509" y="1017"/>
                  </a:cubicBezTo>
                  <a:cubicBezTo>
                    <a:pt x="785" y="1017"/>
                    <a:pt x="1008" y="785"/>
                    <a:pt x="1008" y="509"/>
                  </a:cubicBezTo>
                  <a:cubicBezTo>
                    <a:pt x="1008" y="232"/>
                    <a:pt x="78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20"/>
            <p:cNvSpPr/>
            <p:nvPr/>
          </p:nvSpPr>
          <p:spPr>
            <a:xfrm>
              <a:off x="2998763" y="4124575"/>
              <a:ext cx="227725" cy="126700"/>
            </a:xfrm>
            <a:custGeom>
              <a:avLst/>
              <a:gdLst/>
              <a:ahLst/>
              <a:cxnLst/>
              <a:rect l="l" t="t" r="r" b="b"/>
              <a:pathLst>
                <a:path w="9109" h="5068" extrusionOk="0">
                  <a:moveTo>
                    <a:pt x="4560" y="1004"/>
                  </a:moveTo>
                  <a:cubicBezTo>
                    <a:pt x="4843" y="1004"/>
                    <a:pt x="5068" y="1225"/>
                    <a:pt x="5068" y="1508"/>
                  </a:cubicBezTo>
                  <a:lnTo>
                    <a:pt x="5068" y="2016"/>
                  </a:lnTo>
                  <a:lnTo>
                    <a:pt x="5558" y="2016"/>
                  </a:lnTo>
                  <a:cubicBezTo>
                    <a:pt x="5817" y="2016"/>
                    <a:pt x="6049" y="2204"/>
                    <a:pt x="6076" y="2462"/>
                  </a:cubicBezTo>
                  <a:cubicBezTo>
                    <a:pt x="6111" y="2766"/>
                    <a:pt x="5870" y="3024"/>
                    <a:pt x="5576" y="3024"/>
                  </a:cubicBezTo>
                  <a:lnTo>
                    <a:pt x="5068" y="3024"/>
                  </a:lnTo>
                  <a:lnTo>
                    <a:pt x="5068" y="3515"/>
                  </a:lnTo>
                  <a:cubicBezTo>
                    <a:pt x="5068" y="3783"/>
                    <a:pt x="4871" y="4006"/>
                    <a:pt x="4613" y="4032"/>
                  </a:cubicBezTo>
                  <a:cubicBezTo>
                    <a:pt x="4592" y="4035"/>
                    <a:pt x="4573" y="4036"/>
                    <a:pt x="4553" y="4036"/>
                  </a:cubicBezTo>
                  <a:cubicBezTo>
                    <a:pt x="4276" y="4036"/>
                    <a:pt x="4051" y="3808"/>
                    <a:pt x="4051" y="3533"/>
                  </a:cubicBezTo>
                  <a:lnTo>
                    <a:pt x="4051" y="3024"/>
                  </a:lnTo>
                  <a:lnTo>
                    <a:pt x="3542" y="3024"/>
                  </a:lnTo>
                  <a:cubicBezTo>
                    <a:pt x="3248" y="3024"/>
                    <a:pt x="3007" y="2766"/>
                    <a:pt x="3042" y="2462"/>
                  </a:cubicBezTo>
                  <a:cubicBezTo>
                    <a:pt x="3069" y="2204"/>
                    <a:pt x="3301" y="2016"/>
                    <a:pt x="3560" y="2016"/>
                  </a:cubicBezTo>
                  <a:lnTo>
                    <a:pt x="4051" y="2016"/>
                  </a:lnTo>
                  <a:lnTo>
                    <a:pt x="4051" y="1517"/>
                  </a:lnTo>
                  <a:cubicBezTo>
                    <a:pt x="4051" y="1258"/>
                    <a:pt x="4238" y="1035"/>
                    <a:pt x="4497" y="1008"/>
                  </a:cubicBezTo>
                  <a:cubicBezTo>
                    <a:pt x="4518" y="1006"/>
                    <a:pt x="4539" y="1004"/>
                    <a:pt x="4560" y="1004"/>
                  </a:cubicBezTo>
                  <a:close/>
                  <a:moveTo>
                    <a:pt x="4559" y="0"/>
                  </a:moveTo>
                  <a:cubicBezTo>
                    <a:pt x="2088" y="0"/>
                    <a:pt x="0" y="1160"/>
                    <a:pt x="0" y="2534"/>
                  </a:cubicBezTo>
                  <a:cubicBezTo>
                    <a:pt x="0" y="3907"/>
                    <a:pt x="2088" y="5067"/>
                    <a:pt x="4559" y="5067"/>
                  </a:cubicBezTo>
                  <a:cubicBezTo>
                    <a:pt x="7030" y="5067"/>
                    <a:pt x="9109" y="3907"/>
                    <a:pt x="9109" y="2534"/>
                  </a:cubicBezTo>
                  <a:cubicBezTo>
                    <a:pt x="9109" y="1160"/>
                    <a:pt x="7030" y="0"/>
                    <a:pt x="4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20"/>
            <p:cNvSpPr/>
            <p:nvPr/>
          </p:nvSpPr>
          <p:spPr>
            <a:xfrm>
              <a:off x="3125438" y="4276450"/>
              <a:ext cx="101275" cy="101500"/>
            </a:xfrm>
            <a:custGeom>
              <a:avLst/>
              <a:gdLst/>
              <a:ahLst/>
              <a:cxnLst/>
              <a:rect l="l" t="t" r="r" b="b"/>
              <a:pathLst>
                <a:path w="4051" h="4060" extrusionOk="0">
                  <a:moveTo>
                    <a:pt x="2026" y="0"/>
                  </a:moveTo>
                  <a:cubicBezTo>
                    <a:pt x="902" y="0"/>
                    <a:pt x="1" y="910"/>
                    <a:pt x="1" y="2025"/>
                  </a:cubicBezTo>
                  <a:cubicBezTo>
                    <a:pt x="1" y="3149"/>
                    <a:pt x="902" y="4059"/>
                    <a:pt x="2026" y="4059"/>
                  </a:cubicBezTo>
                  <a:cubicBezTo>
                    <a:pt x="3141" y="4059"/>
                    <a:pt x="4051" y="3149"/>
                    <a:pt x="4051" y="2025"/>
                  </a:cubicBezTo>
                  <a:cubicBezTo>
                    <a:pt x="4051" y="910"/>
                    <a:pt x="3141" y="0"/>
                    <a:pt x="2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20"/>
            <p:cNvSpPr/>
            <p:nvPr/>
          </p:nvSpPr>
          <p:spPr>
            <a:xfrm>
              <a:off x="2896613" y="4062350"/>
              <a:ext cx="222825" cy="265625"/>
            </a:xfrm>
            <a:custGeom>
              <a:avLst/>
              <a:gdLst/>
              <a:ahLst/>
              <a:cxnLst/>
              <a:rect l="l" t="t" r="r" b="b"/>
              <a:pathLst>
                <a:path w="8913" h="10625" extrusionOk="0">
                  <a:moveTo>
                    <a:pt x="3132" y="0"/>
                  </a:moveTo>
                  <a:cubicBezTo>
                    <a:pt x="1276" y="910"/>
                    <a:pt x="1" y="2819"/>
                    <a:pt x="1" y="5023"/>
                  </a:cubicBezTo>
                  <a:cubicBezTo>
                    <a:pt x="1" y="8118"/>
                    <a:pt x="2516" y="10625"/>
                    <a:pt x="5603" y="10625"/>
                  </a:cubicBezTo>
                  <a:cubicBezTo>
                    <a:pt x="5808" y="10625"/>
                    <a:pt x="6647" y="10304"/>
                    <a:pt x="8154" y="10232"/>
                  </a:cubicBezTo>
                  <a:cubicBezTo>
                    <a:pt x="8235" y="9599"/>
                    <a:pt x="8511" y="9019"/>
                    <a:pt x="8913" y="8564"/>
                  </a:cubicBezTo>
                  <a:lnTo>
                    <a:pt x="8913" y="8564"/>
                  </a:lnTo>
                  <a:cubicBezTo>
                    <a:pt x="8819" y="8567"/>
                    <a:pt x="8725" y="8569"/>
                    <a:pt x="8630" y="8569"/>
                  </a:cubicBezTo>
                  <a:cubicBezTo>
                    <a:pt x="7311" y="8569"/>
                    <a:pt x="5916" y="8276"/>
                    <a:pt x="4800" y="7610"/>
                  </a:cubicBezTo>
                  <a:cubicBezTo>
                    <a:pt x="2195" y="6040"/>
                    <a:pt x="2543" y="3194"/>
                    <a:pt x="5764" y="1981"/>
                  </a:cubicBezTo>
                  <a:lnTo>
                    <a:pt x="5764" y="1981"/>
                  </a:lnTo>
                  <a:cubicBezTo>
                    <a:pt x="5709" y="1984"/>
                    <a:pt x="5655" y="1986"/>
                    <a:pt x="5601" y="1986"/>
                  </a:cubicBezTo>
                  <a:cubicBezTo>
                    <a:pt x="4404" y="1986"/>
                    <a:pt x="3388" y="1144"/>
                    <a:pt x="3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20"/>
            <p:cNvSpPr/>
            <p:nvPr/>
          </p:nvSpPr>
          <p:spPr>
            <a:xfrm>
              <a:off x="3067238" y="4047850"/>
              <a:ext cx="261400" cy="265650"/>
            </a:xfrm>
            <a:custGeom>
              <a:avLst/>
              <a:gdLst/>
              <a:ahLst/>
              <a:cxnLst/>
              <a:rect l="l" t="t" r="r" b="b"/>
              <a:pathLst>
                <a:path w="10456" h="10626" extrusionOk="0">
                  <a:moveTo>
                    <a:pt x="4853" y="0"/>
                  </a:moveTo>
                  <a:cubicBezTo>
                    <a:pt x="4691" y="0"/>
                    <a:pt x="3541" y="406"/>
                    <a:pt x="1818" y="406"/>
                  </a:cubicBezTo>
                  <a:cubicBezTo>
                    <a:pt x="1646" y="406"/>
                    <a:pt x="1468" y="402"/>
                    <a:pt x="1285" y="393"/>
                  </a:cubicBezTo>
                  <a:cubicBezTo>
                    <a:pt x="1169" y="1187"/>
                    <a:pt x="687" y="1874"/>
                    <a:pt x="0" y="2248"/>
                  </a:cubicBezTo>
                  <a:cubicBezTo>
                    <a:pt x="576" y="2125"/>
                    <a:pt x="1192" y="2060"/>
                    <a:pt x="1816" y="2060"/>
                  </a:cubicBezTo>
                  <a:cubicBezTo>
                    <a:pt x="3171" y="2060"/>
                    <a:pt x="4562" y="2364"/>
                    <a:pt x="5656" y="3024"/>
                  </a:cubicBezTo>
                  <a:cubicBezTo>
                    <a:pt x="8029" y="4443"/>
                    <a:pt x="7984" y="6959"/>
                    <a:pt x="5406" y="8324"/>
                  </a:cubicBezTo>
                  <a:cubicBezTo>
                    <a:pt x="6397" y="8698"/>
                    <a:pt x="7146" y="9564"/>
                    <a:pt x="7342" y="10625"/>
                  </a:cubicBezTo>
                  <a:cubicBezTo>
                    <a:pt x="9189" y="9706"/>
                    <a:pt x="10456" y="7806"/>
                    <a:pt x="10456" y="5603"/>
                  </a:cubicBezTo>
                  <a:cubicBezTo>
                    <a:pt x="10456" y="2516"/>
                    <a:pt x="7949" y="0"/>
                    <a:pt x="4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20"/>
            <p:cNvSpPr/>
            <p:nvPr/>
          </p:nvSpPr>
          <p:spPr>
            <a:xfrm>
              <a:off x="2998763" y="4010600"/>
              <a:ext cx="75850" cy="76075"/>
            </a:xfrm>
            <a:custGeom>
              <a:avLst/>
              <a:gdLst/>
              <a:ahLst/>
              <a:cxnLst/>
              <a:rect l="l" t="t" r="r" b="b"/>
              <a:pathLst>
                <a:path w="3034" h="3043" extrusionOk="0">
                  <a:moveTo>
                    <a:pt x="1517" y="0"/>
                  </a:moveTo>
                  <a:cubicBezTo>
                    <a:pt x="678" y="0"/>
                    <a:pt x="0" y="687"/>
                    <a:pt x="0" y="1526"/>
                  </a:cubicBezTo>
                  <a:cubicBezTo>
                    <a:pt x="0" y="2364"/>
                    <a:pt x="678" y="3042"/>
                    <a:pt x="1517" y="3042"/>
                  </a:cubicBezTo>
                  <a:cubicBezTo>
                    <a:pt x="2356" y="3042"/>
                    <a:pt x="3034" y="2364"/>
                    <a:pt x="3034" y="1526"/>
                  </a:cubicBezTo>
                  <a:cubicBezTo>
                    <a:pt x="3034" y="687"/>
                    <a:pt x="2356" y="0"/>
                    <a:pt x="1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120"/>
          <p:cNvGrpSpPr/>
          <p:nvPr/>
        </p:nvGrpSpPr>
        <p:grpSpPr>
          <a:xfrm>
            <a:off x="7891222" y="4072719"/>
            <a:ext cx="277901" cy="333523"/>
            <a:chOff x="3513288" y="3991650"/>
            <a:chExt cx="359975" cy="432025"/>
          </a:xfrm>
        </p:grpSpPr>
        <p:sp>
          <p:nvSpPr>
            <p:cNvPr id="2138" name="Google Shape;2138;p120"/>
            <p:cNvSpPr/>
            <p:nvPr/>
          </p:nvSpPr>
          <p:spPr>
            <a:xfrm>
              <a:off x="3513288" y="4306675"/>
              <a:ext cx="105950" cy="117000"/>
            </a:xfrm>
            <a:custGeom>
              <a:avLst/>
              <a:gdLst/>
              <a:ahLst/>
              <a:cxnLst/>
              <a:rect l="l" t="t" r="r" b="b"/>
              <a:pathLst>
                <a:path w="4238" h="4680" extrusionOk="0">
                  <a:moveTo>
                    <a:pt x="2220" y="0"/>
                  </a:moveTo>
                  <a:cubicBezTo>
                    <a:pt x="2090" y="0"/>
                    <a:pt x="1958" y="49"/>
                    <a:pt x="1856" y="147"/>
                  </a:cubicBezTo>
                  <a:lnTo>
                    <a:pt x="785" y="1227"/>
                  </a:lnTo>
                  <a:cubicBezTo>
                    <a:pt x="0" y="2012"/>
                    <a:pt x="0" y="3296"/>
                    <a:pt x="785" y="4081"/>
                  </a:cubicBezTo>
                  <a:cubicBezTo>
                    <a:pt x="1169" y="4465"/>
                    <a:pt x="1677" y="4679"/>
                    <a:pt x="2222" y="4679"/>
                  </a:cubicBezTo>
                  <a:cubicBezTo>
                    <a:pt x="2757" y="4679"/>
                    <a:pt x="3265" y="4465"/>
                    <a:pt x="3649" y="4081"/>
                  </a:cubicBezTo>
                  <a:cubicBezTo>
                    <a:pt x="4033" y="3707"/>
                    <a:pt x="4238" y="3198"/>
                    <a:pt x="4238" y="2654"/>
                  </a:cubicBezTo>
                  <a:cubicBezTo>
                    <a:pt x="4238" y="2110"/>
                    <a:pt x="4033" y="1610"/>
                    <a:pt x="3649" y="1227"/>
                  </a:cubicBezTo>
                  <a:lnTo>
                    <a:pt x="2578" y="147"/>
                  </a:lnTo>
                  <a:cubicBezTo>
                    <a:pt x="2480" y="49"/>
                    <a:pt x="2351" y="0"/>
                    <a:pt x="2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20"/>
            <p:cNvSpPr/>
            <p:nvPr/>
          </p:nvSpPr>
          <p:spPr>
            <a:xfrm>
              <a:off x="3658688" y="3991650"/>
              <a:ext cx="214575" cy="214800"/>
            </a:xfrm>
            <a:custGeom>
              <a:avLst/>
              <a:gdLst/>
              <a:ahLst/>
              <a:cxnLst/>
              <a:rect l="l" t="t" r="r" b="b"/>
              <a:pathLst>
                <a:path w="8583" h="8592" extrusionOk="0">
                  <a:moveTo>
                    <a:pt x="6219" y="0"/>
                  </a:moveTo>
                  <a:cubicBezTo>
                    <a:pt x="5594" y="0"/>
                    <a:pt x="4997" y="241"/>
                    <a:pt x="4550" y="687"/>
                  </a:cubicBezTo>
                  <a:lnTo>
                    <a:pt x="2632" y="2605"/>
                  </a:lnTo>
                  <a:lnTo>
                    <a:pt x="2276" y="2248"/>
                  </a:lnTo>
                  <a:cubicBezTo>
                    <a:pt x="2044" y="2021"/>
                    <a:pt x="1740" y="1907"/>
                    <a:pt x="1438" y="1907"/>
                  </a:cubicBezTo>
                  <a:cubicBezTo>
                    <a:pt x="1136" y="1907"/>
                    <a:pt x="835" y="2021"/>
                    <a:pt x="607" y="2248"/>
                  </a:cubicBezTo>
                  <a:lnTo>
                    <a:pt x="1" y="2855"/>
                  </a:lnTo>
                  <a:lnTo>
                    <a:pt x="5728" y="8591"/>
                  </a:lnTo>
                  <a:lnTo>
                    <a:pt x="6335" y="7984"/>
                  </a:lnTo>
                  <a:cubicBezTo>
                    <a:pt x="6790" y="7521"/>
                    <a:pt x="6790" y="6771"/>
                    <a:pt x="6335" y="6307"/>
                  </a:cubicBezTo>
                  <a:lnTo>
                    <a:pt x="5978" y="5950"/>
                  </a:lnTo>
                  <a:lnTo>
                    <a:pt x="7896" y="4032"/>
                  </a:lnTo>
                  <a:cubicBezTo>
                    <a:pt x="8342" y="3586"/>
                    <a:pt x="8583" y="2998"/>
                    <a:pt x="8583" y="2364"/>
                  </a:cubicBezTo>
                  <a:cubicBezTo>
                    <a:pt x="8583" y="1731"/>
                    <a:pt x="8342" y="1133"/>
                    <a:pt x="7896" y="687"/>
                  </a:cubicBezTo>
                  <a:cubicBezTo>
                    <a:pt x="7450" y="241"/>
                    <a:pt x="6852" y="0"/>
                    <a:pt x="6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20"/>
            <p:cNvSpPr/>
            <p:nvPr/>
          </p:nvSpPr>
          <p:spPr>
            <a:xfrm>
              <a:off x="3563463" y="4116750"/>
              <a:ext cx="184700" cy="184700"/>
            </a:xfrm>
            <a:custGeom>
              <a:avLst/>
              <a:gdLst/>
              <a:ahLst/>
              <a:cxnLst/>
              <a:rect l="l" t="t" r="r" b="b"/>
              <a:pathLst>
                <a:path w="7388" h="7388" extrusionOk="0">
                  <a:moveTo>
                    <a:pt x="4523" y="1"/>
                  </a:moveTo>
                  <a:lnTo>
                    <a:pt x="589" y="3935"/>
                  </a:lnTo>
                  <a:cubicBezTo>
                    <a:pt x="206" y="4319"/>
                    <a:pt x="0" y="4827"/>
                    <a:pt x="0" y="5362"/>
                  </a:cubicBezTo>
                  <a:cubicBezTo>
                    <a:pt x="0" y="5907"/>
                    <a:pt x="206" y="6415"/>
                    <a:pt x="589" y="6799"/>
                  </a:cubicBezTo>
                  <a:cubicBezTo>
                    <a:pt x="991" y="7191"/>
                    <a:pt x="1508" y="7387"/>
                    <a:pt x="2026" y="7387"/>
                  </a:cubicBezTo>
                  <a:cubicBezTo>
                    <a:pt x="2543" y="7387"/>
                    <a:pt x="3060" y="7191"/>
                    <a:pt x="3453" y="6799"/>
                  </a:cubicBezTo>
                  <a:lnTo>
                    <a:pt x="4461" y="5791"/>
                  </a:lnTo>
                  <a:lnTo>
                    <a:pt x="3390" y="4720"/>
                  </a:lnTo>
                  <a:cubicBezTo>
                    <a:pt x="3185" y="4524"/>
                    <a:pt x="3185" y="4203"/>
                    <a:pt x="3390" y="4006"/>
                  </a:cubicBezTo>
                  <a:cubicBezTo>
                    <a:pt x="3489" y="3908"/>
                    <a:pt x="3618" y="3859"/>
                    <a:pt x="3747" y="3859"/>
                  </a:cubicBezTo>
                  <a:cubicBezTo>
                    <a:pt x="3877" y="3859"/>
                    <a:pt x="4006" y="3908"/>
                    <a:pt x="4104" y="4006"/>
                  </a:cubicBezTo>
                  <a:lnTo>
                    <a:pt x="5175" y="5077"/>
                  </a:lnTo>
                  <a:lnTo>
                    <a:pt x="5888" y="4363"/>
                  </a:lnTo>
                  <a:lnTo>
                    <a:pt x="4818" y="3284"/>
                  </a:lnTo>
                  <a:cubicBezTo>
                    <a:pt x="4622" y="3087"/>
                    <a:pt x="4622" y="2766"/>
                    <a:pt x="4818" y="2570"/>
                  </a:cubicBezTo>
                  <a:cubicBezTo>
                    <a:pt x="4916" y="2472"/>
                    <a:pt x="5045" y="2423"/>
                    <a:pt x="5175" y="2423"/>
                  </a:cubicBezTo>
                  <a:cubicBezTo>
                    <a:pt x="5304" y="2423"/>
                    <a:pt x="5433" y="2472"/>
                    <a:pt x="5532" y="2570"/>
                  </a:cubicBezTo>
                  <a:lnTo>
                    <a:pt x="6611" y="3649"/>
                  </a:lnTo>
                  <a:lnTo>
                    <a:pt x="7387" y="2864"/>
                  </a:lnTo>
                  <a:lnTo>
                    <a:pt x="4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1" name="Google Shape;2141;p120"/>
          <p:cNvSpPr/>
          <p:nvPr/>
        </p:nvSpPr>
        <p:spPr>
          <a:xfrm flipH="1">
            <a:off x="750613" y="2546025"/>
            <a:ext cx="726300" cy="7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2" name="Google Shape;2142;p120"/>
          <p:cNvCxnSpPr>
            <a:stCxn id="2141" idx="2"/>
            <a:endCxn id="2104" idx="3"/>
          </p:cNvCxnSpPr>
          <p:nvPr/>
        </p:nvCxnSpPr>
        <p:spPr>
          <a:xfrm>
            <a:off x="1476913" y="2909175"/>
            <a:ext cx="394800" cy="885000"/>
          </a:xfrm>
          <a:prstGeom prst="bentConnector3">
            <a:avLst>
              <a:gd name="adj1" fmla="val 49983"/>
            </a:avLst>
          </a:prstGeom>
          <a:noFill/>
          <a:ln w="9525" cap="flat" cmpd="sng">
            <a:solidFill>
              <a:schemeClr val="lt1"/>
            </a:solidFill>
            <a:prstDash val="solid"/>
            <a:round/>
            <a:headEnd type="none" w="med" len="med"/>
            <a:tailEnd type="none" w="med" len="med"/>
          </a:ln>
        </p:spPr>
      </p:cxnSp>
      <p:cxnSp>
        <p:nvCxnSpPr>
          <p:cNvPr id="2143" name="Google Shape;2143;p120"/>
          <p:cNvCxnSpPr>
            <a:stCxn id="2141" idx="2"/>
            <a:endCxn id="2096" idx="3"/>
          </p:cNvCxnSpPr>
          <p:nvPr/>
        </p:nvCxnSpPr>
        <p:spPr>
          <a:xfrm rot="10800000" flipH="1">
            <a:off x="1476913" y="2024175"/>
            <a:ext cx="394800" cy="885000"/>
          </a:xfrm>
          <a:prstGeom prst="bentConnector3">
            <a:avLst>
              <a:gd name="adj1" fmla="val 49983"/>
            </a:avLst>
          </a:prstGeom>
          <a:noFill/>
          <a:ln w="9525" cap="flat" cmpd="sng">
            <a:solidFill>
              <a:schemeClr val="lt1"/>
            </a:solidFill>
            <a:prstDash val="solid"/>
            <a:round/>
            <a:headEnd type="none" w="med" len="med"/>
            <a:tailEnd type="none" w="med" len="med"/>
          </a:ln>
        </p:spPr>
      </p:cxnSp>
      <p:grpSp>
        <p:nvGrpSpPr>
          <p:cNvPr id="2144" name="Google Shape;2144;p120"/>
          <p:cNvGrpSpPr/>
          <p:nvPr/>
        </p:nvGrpSpPr>
        <p:grpSpPr>
          <a:xfrm>
            <a:off x="916256" y="2712221"/>
            <a:ext cx="394793" cy="393768"/>
            <a:chOff x="6393213" y="3991450"/>
            <a:chExt cx="433600" cy="432475"/>
          </a:xfrm>
        </p:grpSpPr>
        <p:sp>
          <p:nvSpPr>
            <p:cNvPr id="2145" name="Google Shape;2145;p120"/>
            <p:cNvSpPr/>
            <p:nvPr/>
          </p:nvSpPr>
          <p:spPr>
            <a:xfrm>
              <a:off x="6614688" y="4240525"/>
              <a:ext cx="27000" cy="30600"/>
            </a:xfrm>
            <a:custGeom>
              <a:avLst/>
              <a:gdLst/>
              <a:ahLst/>
              <a:cxnLst/>
              <a:rect l="l" t="t" r="r" b="b"/>
              <a:pathLst>
                <a:path w="1080" h="1224" extrusionOk="0">
                  <a:moveTo>
                    <a:pt x="500" y="1"/>
                  </a:moveTo>
                  <a:cubicBezTo>
                    <a:pt x="250" y="286"/>
                    <a:pt x="0" y="393"/>
                    <a:pt x="0" y="715"/>
                  </a:cubicBezTo>
                  <a:cubicBezTo>
                    <a:pt x="0" y="1019"/>
                    <a:pt x="250" y="1224"/>
                    <a:pt x="510" y="1224"/>
                  </a:cubicBezTo>
                  <a:cubicBezTo>
                    <a:pt x="631" y="1224"/>
                    <a:pt x="755" y="1180"/>
                    <a:pt x="857" y="1080"/>
                  </a:cubicBezTo>
                  <a:cubicBezTo>
                    <a:pt x="1080" y="831"/>
                    <a:pt x="1035" y="536"/>
                    <a:pt x="866" y="358"/>
                  </a:cubicBezTo>
                  <a:lnTo>
                    <a:pt x="5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20"/>
            <p:cNvSpPr/>
            <p:nvPr/>
          </p:nvSpPr>
          <p:spPr>
            <a:xfrm>
              <a:off x="6577888" y="4276000"/>
              <a:ext cx="56225" cy="45150"/>
            </a:xfrm>
            <a:custGeom>
              <a:avLst/>
              <a:gdLst/>
              <a:ahLst/>
              <a:cxnLst/>
              <a:rect l="l" t="t" r="r" b="b"/>
              <a:pathLst>
                <a:path w="2249" h="1806" extrusionOk="0">
                  <a:moveTo>
                    <a:pt x="625" y="0"/>
                  </a:moveTo>
                  <a:cubicBezTo>
                    <a:pt x="90" y="455"/>
                    <a:pt x="0" y="1178"/>
                    <a:pt x="366" y="1562"/>
                  </a:cubicBezTo>
                  <a:cubicBezTo>
                    <a:pt x="528" y="1729"/>
                    <a:pt x="744" y="1805"/>
                    <a:pt x="972" y="1805"/>
                  </a:cubicBezTo>
                  <a:cubicBezTo>
                    <a:pt x="1496" y="1805"/>
                    <a:pt x="2087" y="1404"/>
                    <a:pt x="2248" y="794"/>
                  </a:cubicBezTo>
                  <a:lnTo>
                    <a:pt x="2248" y="794"/>
                  </a:lnTo>
                  <a:cubicBezTo>
                    <a:pt x="2159" y="810"/>
                    <a:pt x="2070" y="817"/>
                    <a:pt x="1981" y="817"/>
                  </a:cubicBezTo>
                  <a:cubicBezTo>
                    <a:pt x="1411" y="817"/>
                    <a:pt x="887" y="503"/>
                    <a:pt x="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20"/>
            <p:cNvSpPr/>
            <p:nvPr/>
          </p:nvSpPr>
          <p:spPr>
            <a:xfrm>
              <a:off x="6393213" y="4093625"/>
              <a:ext cx="366650" cy="330300"/>
            </a:xfrm>
            <a:custGeom>
              <a:avLst/>
              <a:gdLst/>
              <a:ahLst/>
              <a:cxnLst/>
              <a:rect l="l" t="t" r="r" b="b"/>
              <a:pathLst>
                <a:path w="14666" h="13212" extrusionOk="0">
                  <a:moveTo>
                    <a:pt x="7798" y="3580"/>
                  </a:moveTo>
                  <a:cubicBezTo>
                    <a:pt x="8025" y="3580"/>
                    <a:pt x="8235" y="3731"/>
                    <a:pt x="8288" y="3968"/>
                  </a:cubicBezTo>
                  <a:cubicBezTo>
                    <a:pt x="8467" y="4680"/>
                    <a:pt x="7918" y="5326"/>
                    <a:pt x="7239" y="5326"/>
                  </a:cubicBezTo>
                  <a:cubicBezTo>
                    <a:pt x="7136" y="5326"/>
                    <a:pt x="7030" y="5311"/>
                    <a:pt x="6923" y="5279"/>
                  </a:cubicBezTo>
                  <a:cubicBezTo>
                    <a:pt x="6656" y="5199"/>
                    <a:pt x="6504" y="4913"/>
                    <a:pt x="6584" y="4646"/>
                  </a:cubicBezTo>
                  <a:cubicBezTo>
                    <a:pt x="6650" y="4427"/>
                    <a:pt x="6847" y="4285"/>
                    <a:pt x="7064" y="4285"/>
                  </a:cubicBezTo>
                  <a:cubicBezTo>
                    <a:pt x="7112" y="4285"/>
                    <a:pt x="7160" y="4292"/>
                    <a:pt x="7209" y="4307"/>
                  </a:cubicBezTo>
                  <a:cubicBezTo>
                    <a:pt x="7217" y="4309"/>
                    <a:pt x="7225" y="4310"/>
                    <a:pt x="7233" y="4310"/>
                  </a:cubicBezTo>
                  <a:cubicBezTo>
                    <a:pt x="7284" y="4310"/>
                    <a:pt x="7323" y="4263"/>
                    <a:pt x="7307" y="4209"/>
                  </a:cubicBezTo>
                  <a:cubicBezTo>
                    <a:pt x="7245" y="3941"/>
                    <a:pt x="7405" y="3665"/>
                    <a:pt x="7682" y="3593"/>
                  </a:cubicBezTo>
                  <a:cubicBezTo>
                    <a:pt x="7721" y="3584"/>
                    <a:pt x="7760" y="3580"/>
                    <a:pt x="7798" y="3580"/>
                  </a:cubicBezTo>
                  <a:close/>
                  <a:moveTo>
                    <a:pt x="2399" y="1785"/>
                  </a:moveTo>
                  <a:cubicBezTo>
                    <a:pt x="2518" y="1785"/>
                    <a:pt x="2636" y="1825"/>
                    <a:pt x="2731" y="1907"/>
                  </a:cubicBezTo>
                  <a:cubicBezTo>
                    <a:pt x="2945" y="2094"/>
                    <a:pt x="2962" y="2416"/>
                    <a:pt x="2775" y="2621"/>
                  </a:cubicBezTo>
                  <a:cubicBezTo>
                    <a:pt x="2347" y="3111"/>
                    <a:pt x="2775" y="3986"/>
                    <a:pt x="2998" y="4200"/>
                  </a:cubicBezTo>
                  <a:cubicBezTo>
                    <a:pt x="3139" y="4334"/>
                    <a:pt x="3341" y="4473"/>
                    <a:pt x="3569" y="4473"/>
                  </a:cubicBezTo>
                  <a:cubicBezTo>
                    <a:pt x="3630" y="4473"/>
                    <a:pt x="3693" y="4463"/>
                    <a:pt x="3756" y="4441"/>
                  </a:cubicBezTo>
                  <a:cubicBezTo>
                    <a:pt x="4095" y="4307"/>
                    <a:pt x="4408" y="3798"/>
                    <a:pt x="3899" y="3477"/>
                  </a:cubicBezTo>
                  <a:cubicBezTo>
                    <a:pt x="3658" y="3334"/>
                    <a:pt x="3587" y="3022"/>
                    <a:pt x="3739" y="2781"/>
                  </a:cubicBezTo>
                  <a:cubicBezTo>
                    <a:pt x="3831" y="2626"/>
                    <a:pt x="3993" y="2541"/>
                    <a:pt x="4162" y="2541"/>
                  </a:cubicBezTo>
                  <a:cubicBezTo>
                    <a:pt x="4254" y="2541"/>
                    <a:pt x="4349" y="2567"/>
                    <a:pt x="4434" y="2621"/>
                  </a:cubicBezTo>
                  <a:cubicBezTo>
                    <a:pt x="5871" y="3513"/>
                    <a:pt x="5041" y="5484"/>
                    <a:pt x="3560" y="5484"/>
                  </a:cubicBezTo>
                  <a:cubicBezTo>
                    <a:pt x="1963" y="5484"/>
                    <a:pt x="955" y="3165"/>
                    <a:pt x="2017" y="1952"/>
                  </a:cubicBezTo>
                  <a:cubicBezTo>
                    <a:pt x="2118" y="1841"/>
                    <a:pt x="2259" y="1785"/>
                    <a:pt x="2399" y="1785"/>
                  </a:cubicBezTo>
                  <a:close/>
                  <a:moveTo>
                    <a:pt x="4889" y="6396"/>
                  </a:moveTo>
                  <a:cubicBezTo>
                    <a:pt x="5113" y="6396"/>
                    <a:pt x="5320" y="6552"/>
                    <a:pt x="5380" y="6778"/>
                  </a:cubicBezTo>
                  <a:cubicBezTo>
                    <a:pt x="5558" y="7491"/>
                    <a:pt x="5003" y="8136"/>
                    <a:pt x="4323" y="8136"/>
                  </a:cubicBezTo>
                  <a:cubicBezTo>
                    <a:pt x="4219" y="8136"/>
                    <a:pt x="4113" y="8121"/>
                    <a:pt x="4006" y="8089"/>
                  </a:cubicBezTo>
                  <a:cubicBezTo>
                    <a:pt x="3739" y="8009"/>
                    <a:pt x="3587" y="7733"/>
                    <a:pt x="3667" y="7465"/>
                  </a:cubicBezTo>
                  <a:cubicBezTo>
                    <a:pt x="3733" y="7244"/>
                    <a:pt x="3939" y="7096"/>
                    <a:pt x="4160" y="7096"/>
                  </a:cubicBezTo>
                  <a:cubicBezTo>
                    <a:pt x="4206" y="7096"/>
                    <a:pt x="4254" y="7103"/>
                    <a:pt x="4301" y="7117"/>
                  </a:cubicBezTo>
                  <a:cubicBezTo>
                    <a:pt x="4309" y="7120"/>
                    <a:pt x="4317" y="7121"/>
                    <a:pt x="4325" y="7121"/>
                  </a:cubicBezTo>
                  <a:cubicBezTo>
                    <a:pt x="4369" y="7121"/>
                    <a:pt x="4405" y="7081"/>
                    <a:pt x="4390" y="7028"/>
                  </a:cubicBezTo>
                  <a:cubicBezTo>
                    <a:pt x="4327" y="6751"/>
                    <a:pt x="4488" y="6484"/>
                    <a:pt x="4765" y="6412"/>
                  </a:cubicBezTo>
                  <a:cubicBezTo>
                    <a:pt x="4806" y="6401"/>
                    <a:pt x="4848" y="6396"/>
                    <a:pt x="4889" y="6396"/>
                  </a:cubicBezTo>
                  <a:close/>
                  <a:moveTo>
                    <a:pt x="9360" y="4653"/>
                  </a:moveTo>
                  <a:cubicBezTo>
                    <a:pt x="9490" y="4653"/>
                    <a:pt x="9622" y="4704"/>
                    <a:pt x="9725" y="4806"/>
                  </a:cubicBezTo>
                  <a:lnTo>
                    <a:pt x="10438" y="5520"/>
                  </a:lnTo>
                  <a:cubicBezTo>
                    <a:pt x="10956" y="6038"/>
                    <a:pt x="11009" y="6823"/>
                    <a:pt x="10652" y="7402"/>
                  </a:cubicBezTo>
                  <a:cubicBezTo>
                    <a:pt x="10795" y="8107"/>
                    <a:pt x="10536" y="8892"/>
                    <a:pt x="9957" y="9445"/>
                  </a:cubicBezTo>
                  <a:cubicBezTo>
                    <a:pt x="9505" y="9883"/>
                    <a:pt x="8924" y="10110"/>
                    <a:pt x="8365" y="10110"/>
                  </a:cubicBezTo>
                  <a:cubicBezTo>
                    <a:pt x="7864" y="10110"/>
                    <a:pt x="7380" y="9928"/>
                    <a:pt x="7022" y="9552"/>
                  </a:cubicBezTo>
                  <a:cubicBezTo>
                    <a:pt x="6076" y="8571"/>
                    <a:pt x="6522" y="6823"/>
                    <a:pt x="7905" y="6171"/>
                  </a:cubicBezTo>
                  <a:cubicBezTo>
                    <a:pt x="8065" y="5600"/>
                    <a:pt x="8440" y="5413"/>
                    <a:pt x="9002" y="4806"/>
                  </a:cubicBezTo>
                  <a:cubicBezTo>
                    <a:pt x="9100" y="4704"/>
                    <a:pt x="9230" y="4653"/>
                    <a:pt x="9360" y="4653"/>
                  </a:cubicBezTo>
                  <a:close/>
                  <a:moveTo>
                    <a:pt x="6670" y="1"/>
                  </a:moveTo>
                  <a:cubicBezTo>
                    <a:pt x="3200" y="1"/>
                    <a:pt x="163" y="2789"/>
                    <a:pt x="81" y="6466"/>
                  </a:cubicBezTo>
                  <a:cubicBezTo>
                    <a:pt x="1" y="10114"/>
                    <a:pt x="2891" y="13130"/>
                    <a:pt x="6540" y="13210"/>
                  </a:cubicBezTo>
                  <a:cubicBezTo>
                    <a:pt x="6587" y="13211"/>
                    <a:pt x="6633" y="13211"/>
                    <a:pt x="6680" y="13211"/>
                  </a:cubicBezTo>
                  <a:cubicBezTo>
                    <a:pt x="11516" y="13211"/>
                    <a:pt x="14666" y="8190"/>
                    <a:pt x="12686" y="3861"/>
                  </a:cubicBezTo>
                  <a:lnTo>
                    <a:pt x="12686" y="3861"/>
                  </a:lnTo>
                  <a:cubicBezTo>
                    <a:pt x="12411" y="4076"/>
                    <a:pt x="12082" y="4185"/>
                    <a:pt x="11751" y="4185"/>
                  </a:cubicBezTo>
                  <a:cubicBezTo>
                    <a:pt x="11494" y="4185"/>
                    <a:pt x="11235" y="4119"/>
                    <a:pt x="11000" y="3986"/>
                  </a:cubicBezTo>
                  <a:cubicBezTo>
                    <a:pt x="10732" y="4184"/>
                    <a:pt x="10415" y="4283"/>
                    <a:pt x="10099" y="4283"/>
                  </a:cubicBezTo>
                  <a:cubicBezTo>
                    <a:pt x="9734" y="4283"/>
                    <a:pt x="9369" y="4151"/>
                    <a:pt x="9082" y="3888"/>
                  </a:cubicBezTo>
                  <a:cubicBezTo>
                    <a:pt x="8547" y="3388"/>
                    <a:pt x="8458" y="2621"/>
                    <a:pt x="8779" y="2032"/>
                  </a:cubicBezTo>
                  <a:cubicBezTo>
                    <a:pt x="8440" y="1532"/>
                    <a:pt x="8431" y="863"/>
                    <a:pt x="8770" y="346"/>
                  </a:cubicBezTo>
                  <a:cubicBezTo>
                    <a:pt x="8066" y="111"/>
                    <a:pt x="7360" y="1"/>
                    <a:pt x="6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20"/>
            <p:cNvSpPr/>
            <p:nvPr/>
          </p:nvSpPr>
          <p:spPr>
            <a:xfrm>
              <a:off x="6630063" y="4088200"/>
              <a:ext cx="89250" cy="87150"/>
            </a:xfrm>
            <a:custGeom>
              <a:avLst/>
              <a:gdLst/>
              <a:ahLst/>
              <a:cxnLst/>
              <a:rect l="l" t="t" r="r" b="b"/>
              <a:pathLst>
                <a:path w="3570" h="3486" extrusionOk="0">
                  <a:moveTo>
                    <a:pt x="1089" y="1"/>
                  </a:moveTo>
                  <a:lnTo>
                    <a:pt x="179" y="1080"/>
                  </a:lnTo>
                  <a:cubicBezTo>
                    <a:pt x="1" y="1294"/>
                    <a:pt x="19" y="1607"/>
                    <a:pt x="233" y="1794"/>
                  </a:cubicBezTo>
                  <a:lnTo>
                    <a:pt x="679" y="2178"/>
                  </a:lnTo>
                  <a:lnTo>
                    <a:pt x="260" y="2642"/>
                  </a:lnTo>
                  <a:cubicBezTo>
                    <a:pt x="72" y="2847"/>
                    <a:pt x="90" y="3168"/>
                    <a:pt x="295" y="3355"/>
                  </a:cubicBezTo>
                  <a:cubicBezTo>
                    <a:pt x="391" y="3443"/>
                    <a:pt x="512" y="3485"/>
                    <a:pt x="632" y="3485"/>
                  </a:cubicBezTo>
                  <a:cubicBezTo>
                    <a:pt x="771" y="3485"/>
                    <a:pt x="909" y="3429"/>
                    <a:pt x="1009" y="3320"/>
                  </a:cubicBezTo>
                  <a:lnTo>
                    <a:pt x="1446" y="2838"/>
                  </a:lnTo>
                  <a:lnTo>
                    <a:pt x="1946" y="3266"/>
                  </a:lnTo>
                  <a:cubicBezTo>
                    <a:pt x="2042" y="3350"/>
                    <a:pt x="2160" y="3391"/>
                    <a:pt x="2277" y="3391"/>
                  </a:cubicBezTo>
                  <a:cubicBezTo>
                    <a:pt x="2420" y="3391"/>
                    <a:pt x="2561" y="3330"/>
                    <a:pt x="2659" y="3212"/>
                  </a:cubicBezTo>
                  <a:lnTo>
                    <a:pt x="3569" y="2133"/>
                  </a:lnTo>
                  <a:cubicBezTo>
                    <a:pt x="3382" y="2035"/>
                    <a:pt x="3204" y="1919"/>
                    <a:pt x="3043" y="1776"/>
                  </a:cubicBezTo>
                  <a:lnTo>
                    <a:pt x="1482" y="429"/>
                  </a:lnTo>
                  <a:cubicBezTo>
                    <a:pt x="1473" y="420"/>
                    <a:pt x="1455" y="411"/>
                    <a:pt x="1446" y="402"/>
                  </a:cubicBezTo>
                  <a:cubicBezTo>
                    <a:pt x="1312" y="277"/>
                    <a:pt x="1187" y="144"/>
                    <a:pt x="1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20"/>
            <p:cNvSpPr/>
            <p:nvPr/>
          </p:nvSpPr>
          <p:spPr>
            <a:xfrm>
              <a:off x="6666213" y="3991450"/>
              <a:ext cx="160600" cy="131350"/>
            </a:xfrm>
            <a:custGeom>
              <a:avLst/>
              <a:gdLst/>
              <a:ahLst/>
              <a:cxnLst/>
              <a:rect l="l" t="t" r="r" b="b"/>
              <a:pathLst>
                <a:path w="6424" h="5254" extrusionOk="0">
                  <a:moveTo>
                    <a:pt x="6189" y="0"/>
                  </a:moveTo>
                  <a:cubicBezTo>
                    <a:pt x="6158" y="0"/>
                    <a:pt x="6126" y="5"/>
                    <a:pt x="6093" y="17"/>
                  </a:cubicBezTo>
                  <a:lnTo>
                    <a:pt x="1749" y="17"/>
                  </a:lnTo>
                  <a:lnTo>
                    <a:pt x="544" y="1409"/>
                  </a:lnTo>
                  <a:cubicBezTo>
                    <a:pt x="0" y="2042"/>
                    <a:pt x="63" y="2970"/>
                    <a:pt x="669" y="3523"/>
                  </a:cubicBezTo>
                  <a:cubicBezTo>
                    <a:pt x="678" y="3532"/>
                    <a:pt x="678" y="3532"/>
                    <a:pt x="678" y="3532"/>
                  </a:cubicBezTo>
                  <a:lnTo>
                    <a:pt x="2239" y="4879"/>
                  </a:lnTo>
                  <a:cubicBezTo>
                    <a:pt x="2525" y="5120"/>
                    <a:pt x="2873" y="5254"/>
                    <a:pt x="3229" y="5254"/>
                  </a:cubicBezTo>
                  <a:cubicBezTo>
                    <a:pt x="3274" y="5254"/>
                    <a:pt x="3310" y="5254"/>
                    <a:pt x="3345" y="5245"/>
                  </a:cubicBezTo>
                  <a:cubicBezTo>
                    <a:pt x="3747" y="5218"/>
                    <a:pt x="4122" y="5031"/>
                    <a:pt x="4380" y="4727"/>
                  </a:cubicBezTo>
                  <a:lnTo>
                    <a:pt x="6423" y="2354"/>
                  </a:lnTo>
                  <a:lnTo>
                    <a:pt x="6423" y="258"/>
                  </a:lnTo>
                  <a:cubicBezTo>
                    <a:pt x="6423" y="105"/>
                    <a:pt x="6323" y="0"/>
                    <a:pt x="6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12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infographics</a:t>
            </a:r>
            <a:endParaRPr/>
          </a:p>
        </p:txBody>
      </p:sp>
      <p:sp>
        <p:nvSpPr>
          <p:cNvPr id="2155" name="Google Shape;2155;p121"/>
          <p:cNvSpPr txBox="1"/>
          <p:nvPr/>
        </p:nvSpPr>
        <p:spPr>
          <a:xfrm>
            <a:off x="2843450" y="3533498"/>
            <a:ext cx="1412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2156" name="Google Shape;2156;p121"/>
          <p:cNvSpPr txBox="1"/>
          <p:nvPr/>
        </p:nvSpPr>
        <p:spPr>
          <a:xfrm>
            <a:off x="709912" y="2817673"/>
            <a:ext cx="2136900" cy="82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Mars is actually a cold place full of iron oxide dust</a:t>
            </a:r>
            <a:endParaRPr sz="1600">
              <a:solidFill>
                <a:schemeClr val="lt1"/>
              </a:solidFill>
              <a:latin typeface="Fira Sans"/>
              <a:ea typeface="Fira Sans"/>
              <a:cs typeface="Fira Sans"/>
              <a:sym typeface="Fira Sans"/>
            </a:endParaRPr>
          </a:p>
        </p:txBody>
      </p:sp>
      <p:sp>
        <p:nvSpPr>
          <p:cNvPr id="2157" name="Google Shape;2157;p121"/>
          <p:cNvSpPr txBox="1"/>
          <p:nvPr/>
        </p:nvSpPr>
        <p:spPr>
          <a:xfrm>
            <a:off x="709912" y="3769023"/>
            <a:ext cx="2136900" cy="82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Earth is the third planet from the Sun and harbors life</a:t>
            </a:r>
            <a:endParaRPr sz="1600">
              <a:solidFill>
                <a:schemeClr val="lt1"/>
              </a:solidFill>
              <a:latin typeface="Fira Sans"/>
              <a:ea typeface="Fira Sans"/>
              <a:cs typeface="Fira Sans"/>
              <a:sym typeface="Fira Sans"/>
            </a:endParaRPr>
          </a:p>
        </p:txBody>
      </p:sp>
      <p:cxnSp>
        <p:nvCxnSpPr>
          <p:cNvPr id="2158" name="Google Shape;2158;p121"/>
          <p:cNvCxnSpPr>
            <a:endCxn id="2155" idx="1"/>
          </p:cNvCxnSpPr>
          <p:nvPr/>
        </p:nvCxnSpPr>
        <p:spPr>
          <a:xfrm>
            <a:off x="709850" y="3707798"/>
            <a:ext cx="2133600" cy="0"/>
          </a:xfrm>
          <a:prstGeom prst="straightConnector1">
            <a:avLst/>
          </a:prstGeom>
          <a:noFill/>
          <a:ln w="9525" cap="flat" cmpd="sng">
            <a:solidFill>
              <a:schemeClr val="lt1"/>
            </a:solidFill>
            <a:prstDash val="solid"/>
            <a:round/>
            <a:headEnd type="none" w="med" len="med"/>
            <a:tailEnd type="none" w="med" len="med"/>
          </a:ln>
        </p:spPr>
      </p:cxnSp>
      <p:sp>
        <p:nvSpPr>
          <p:cNvPr id="2159" name="Google Shape;2159;p121"/>
          <p:cNvSpPr/>
          <p:nvPr/>
        </p:nvSpPr>
        <p:spPr>
          <a:xfrm>
            <a:off x="1285450" y="1716198"/>
            <a:ext cx="985800" cy="985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21"/>
          <p:cNvSpPr txBox="1"/>
          <p:nvPr/>
        </p:nvSpPr>
        <p:spPr>
          <a:xfrm flipH="1">
            <a:off x="4888078" y="3533489"/>
            <a:ext cx="1412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lt1"/>
                </a:solidFill>
                <a:latin typeface="Abril Fatface"/>
                <a:ea typeface="Abril Fatface"/>
                <a:cs typeface="Abril Fatface"/>
                <a:sym typeface="Abril Fatface"/>
              </a:rPr>
              <a:t>Venus</a:t>
            </a:r>
            <a:endParaRPr sz="2400">
              <a:solidFill>
                <a:schemeClr val="lt1"/>
              </a:solidFill>
              <a:latin typeface="Abril Fatface"/>
              <a:ea typeface="Abril Fatface"/>
              <a:cs typeface="Abril Fatface"/>
              <a:sym typeface="Abril Fatface"/>
            </a:endParaRPr>
          </a:p>
        </p:txBody>
      </p:sp>
      <p:sp>
        <p:nvSpPr>
          <p:cNvPr id="2161" name="Google Shape;2161;p121"/>
          <p:cNvSpPr txBox="1"/>
          <p:nvPr/>
        </p:nvSpPr>
        <p:spPr>
          <a:xfrm flipH="1">
            <a:off x="6297183" y="2817673"/>
            <a:ext cx="2136900" cy="828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Venus is the second planet from the Sun and is terribly hot</a:t>
            </a:r>
            <a:endParaRPr sz="1600">
              <a:solidFill>
                <a:schemeClr val="lt1"/>
              </a:solidFill>
              <a:latin typeface="Fira Sans"/>
              <a:ea typeface="Fira Sans"/>
              <a:cs typeface="Fira Sans"/>
              <a:sym typeface="Fira Sans"/>
            </a:endParaRPr>
          </a:p>
        </p:txBody>
      </p:sp>
      <p:sp>
        <p:nvSpPr>
          <p:cNvPr id="2162" name="Google Shape;2162;p121"/>
          <p:cNvSpPr txBox="1"/>
          <p:nvPr/>
        </p:nvSpPr>
        <p:spPr>
          <a:xfrm flipH="1">
            <a:off x="6297183" y="3769023"/>
            <a:ext cx="2136900" cy="82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Fira Sans"/>
                <a:ea typeface="Fira Sans"/>
                <a:cs typeface="Fira Sans"/>
                <a:sym typeface="Fira Sans"/>
              </a:rPr>
              <a:t>Jupiter is the biggest planet in the entire Solar System</a:t>
            </a:r>
            <a:endParaRPr sz="1600">
              <a:solidFill>
                <a:schemeClr val="lt1"/>
              </a:solidFill>
              <a:latin typeface="Fira Sans"/>
              <a:ea typeface="Fira Sans"/>
              <a:cs typeface="Fira Sans"/>
              <a:sym typeface="Fira Sans"/>
            </a:endParaRPr>
          </a:p>
        </p:txBody>
      </p:sp>
      <p:cxnSp>
        <p:nvCxnSpPr>
          <p:cNvPr id="2163" name="Google Shape;2163;p121"/>
          <p:cNvCxnSpPr>
            <a:endCxn id="2160" idx="1"/>
          </p:cNvCxnSpPr>
          <p:nvPr/>
        </p:nvCxnSpPr>
        <p:spPr>
          <a:xfrm rot="10800000">
            <a:off x="6300478" y="3707789"/>
            <a:ext cx="2133600" cy="0"/>
          </a:xfrm>
          <a:prstGeom prst="straightConnector1">
            <a:avLst/>
          </a:prstGeom>
          <a:noFill/>
          <a:ln w="9525" cap="flat" cmpd="sng">
            <a:solidFill>
              <a:schemeClr val="lt1"/>
            </a:solidFill>
            <a:prstDash val="solid"/>
            <a:round/>
            <a:headEnd type="none" w="med" len="med"/>
            <a:tailEnd type="none" w="med" len="med"/>
          </a:ln>
        </p:spPr>
      </p:cxnSp>
      <p:sp>
        <p:nvSpPr>
          <p:cNvPr id="2164" name="Google Shape;2164;p121"/>
          <p:cNvSpPr/>
          <p:nvPr/>
        </p:nvSpPr>
        <p:spPr>
          <a:xfrm>
            <a:off x="6872733" y="1716198"/>
            <a:ext cx="985800" cy="985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21"/>
          <p:cNvSpPr txBox="1"/>
          <p:nvPr/>
        </p:nvSpPr>
        <p:spPr>
          <a:xfrm>
            <a:off x="3865800" y="1295923"/>
            <a:ext cx="14124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2400">
                <a:solidFill>
                  <a:schemeClr val="lt1"/>
                </a:solidFill>
                <a:latin typeface="Abril Fatface"/>
                <a:ea typeface="Abril Fatface"/>
                <a:cs typeface="Abril Fatface"/>
                <a:sym typeface="Abril Fatface"/>
              </a:rPr>
              <a:t>Saturn</a:t>
            </a:r>
            <a:endParaRPr sz="2400">
              <a:solidFill>
                <a:schemeClr val="lt1"/>
              </a:solidFill>
              <a:latin typeface="Abril Fatface"/>
              <a:ea typeface="Abril Fatface"/>
              <a:cs typeface="Abril Fatface"/>
              <a:sym typeface="Abril Fatface"/>
            </a:endParaRPr>
          </a:p>
        </p:txBody>
      </p:sp>
      <p:sp>
        <p:nvSpPr>
          <p:cNvPr id="2166" name="Google Shape;2166;p121"/>
          <p:cNvSpPr/>
          <p:nvPr/>
        </p:nvSpPr>
        <p:spPr>
          <a:xfrm>
            <a:off x="4079088" y="1716198"/>
            <a:ext cx="985800" cy="985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67" name="Google Shape;2167;p121"/>
          <p:cNvCxnSpPr>
            <a:stCxn id="2166" idx="4"/>
            <a:endCxn id="2155" idx="3"/>
          </p:cNvCxnSpPr>
          <p:nvPr/>
        </p:nvCxnSpPr>
        <p:spPr>
          <a:xfrm rot="5400000">
            <a:off x="3910938" y="3046848"/>
            <a:ext cx="1005900" cy="316200"/>
          </a:xfrm>
          <a:prstGeom prst="bentConnector2">
            <a:avLst/>
          </a:prstGeom>
          <a:noFill/>
          <a:ln w="9525" cap="flat" cmpd="sng">
            <a:solidFill>
              <a:schemeClr val="lt1"/>
            </a:solidFill>
            <a:prstDash val="solid"/>
            <a:round/>
            <a:headEnd type="none" w="med" len="med"/>
            <a:tailEnd type="none" w="med" len="med"/>
          </a:ln>
        </p:spPr>
      </p:cxnSp>
      <p:cxnSp>
        <p:nvCxnSpPr>
          <p:cNvPr id="2168" name="Google Shape;2168;p121"/>
          <p:cNvCxnSpPr>
            <a:stCxn id="2166" idx="4"/>
            <a:endCxn id="2160" idx="3"/>
          </p:cNvCxnSpPr>
          <p:nvPr/>
        </p:nvCxnSpPr>
        <p:spPr>
          <a:xfrm rot="-5400000" flipH="1">
            <a:off x="4227138" y="3046848"/>
            <a:ext cx="1005900" cy="316200"/>
          </a:xfrm>
          <a:prstGeom prst="bentConnector2">
            <a:avLst/>
          </a:prstGeom>
          <a:noFill/>
          <a:ln w="9525" cap="flat" cmpd="sng">
            <a:solidFill>
              <a:schemeClr val="lt1"/>
            </a:solidFill>
            <a:prstDash val="solid"/>
            <a:round/>
            <a:headEnd type="none" w="med" len="med"/>
            <a:tailEnd type="none" w="med" len="med"/>
          </a:ln>
        </p:spPr>
      </p:cxnSp>
      <p:grpSp>
        <p:nvGrpSpPr>
          <p:cNvPr id="2169" name="Google Shape;2169;p121"/>
          <p:cNvGrpSpPr/>
          <p:nvPr/>
        </p:nvGrpSpPr>
        <p:grpSpPr>
          <a:xfrm>
            <a:off x="1602913" y="1992825"/>
            <a:ext cx="350850" cy="432550"/>
            <a:chOff x="4697538" y="3991350"/>
            <a:chExt cx="350850" cy="432550"/>
          </a:xfrm>
        </p:grpSpPr>
        <p:sp>
          <p:nvSpPr>
            <p:cNvPr id="2170" name="Google Shape;2170;p121"/>
            <p:cNvSpPr/>
            <p:nvPr/>
          </p:nvSpPr>
          <p:spPr>
            <a:xfrm>
              <a:off x="4770938" y="4122550"/>
              <a:ext cx="121550" cy="121575"/>
            </a:xfrm>
            <a:custGeom>
              <a:avLst/>
              <a:gdLst/>
              <a:ahLst/>
              <a:cxnLst/>
              <a:rect l="l" t="t" r="r" b="b"/>
              <a:pathLst>
                <a:path w="4862" h="4863" extrusionOk="0">
                  <a:moveTo>
                    <a:pt x="2434" y="898"/>
                  </a:moveTo>
                  <a:cubicBezTo>
                    <a:pt x="2718" y="898"/>
                    <a:pt x="2944" y="1126"/>
                    <a:pt x="2944" y="1401"/>
                  </a:cubicBezTo>
                  <a:lnTo>
                    <a:pt x="2944" y="1910"/>
                  </a:lnTo>
                  <a:lnTo>
                    <a:pt x="3444" y="1910"/>
                  </a:lnTo>
                  <a:cubicBezTo>
                    <a:pt x="3747" y="1910"/>
                    <a:pt x="3988" y="2169"/>
                    <a:pt x="3952" y="2472"/>
                  </a:cubicBezTo>
                  <a:cubicBezTo>
                    <a:pt x="3925" y="2731"/>
                    <a:pt x="3693" y="2927"/>
                    <a:pt x="3435" y="2927"/>
                  </a:cubicBezTo>
                  <a:lnTo>
                    <a:pt x="2944" y="2927"/>
                  </a:lnTo>
                  <a:lnTo>
                    <a:pt x="2944" y="3417"/>
                  </a:lnTo>
                  <a:cubicBezTo>
                    <a:pt x="2944" y="3676"/>
                    <a:pt x="2748" y="3908"/>
                    <a:pt x="2489" y="3935"/>
                  </a:cubicBezTo>
                  <a:cubicBezTo>
                    <a:pt x="2469" y="3937"/>
                    <a:pt x="2449" y="3938"/>
                    <a:pt x="2429" y="3938"/>
                  </a:cubicBezTo>
                  <a:cubicBezTo>
                    <a:pt x="2153" y="3938"/>
                    <a:pt x="1927" y="3710"/>
                    <a:pt x="1927" y="3426"/>
                  </a:cubicBezTo>
                  <a:lnTo>
                    <a:pt x="1927" y="2927"/>
                  </a:lnTo>
                  <a:lnTo>
                    <a:pt x="1436" y="2927"/>
                  </a:lnTo>
                  <a:cubicBezTo>
                    <a:pt x="1178" y="2927"/>
                    <a:pt x="946" y="2731"/>
                    <a:pt x="919" y="2472"/>
                  </a:cubicBezTo>
                  <a:cubicBezTo>
                    <a:pt x="883" y="2169"/>
                    <a:pt x="1124" y="1910"/>
                    <a:pt x="1418" y="1910"/>
                  </a:cubicBezTo>
                  <a:lnTo>
                    <a:pt x="1927" y="1910"/>
                  </a:lnTo>
                  <a:lnTo>
                    <a:pt x="1927" y="1419"/>
                  </a:lnTo>
                  <a:cubicBezTo>
                    <a:pt x="1927" y="1160"/>
                    <a:pt x="2114" y="929"/>
                    <a:pt x="2373" y="902"/>
                  </a:cubicBezTo>
                  <a:cubicBezTo>
                    <a:pt x="2394" y="899"/>
                    <a:pt x="2414" y="898"/>
                    <a:pt x="2434" y="898"/>
                  </a:cubicBezTo>
                  <a:close/>
                  <a:moveTo>
                    <a:pt x="2427" y="1"/>
                  </a:moveTo>
                  <a:cubicBezTo>
                    <a:pt x="1088" y="1"/>
                    <a:pt x="0" y="1089"/>
                    <a:pt x="0" y="2427"/>
                  </a:cubicBezTo>
                  <a:cubicBezTo>
                    <a:pt x="0" y="3774"/>
                    <a:pt x="1088" y="4863"/>
                    <a:pt x="2427" y="4863"/>
                  </a:cubicBezTo>
                  <a:cubicBezTo>
                    <a:pt x="3774" y="4863"/>
                    <a:pt x="4862" y="3774"/>
                    <a:pt x="4862" y="2427"/>
                  </a:cubicBezTo>
                  <a:cubicBezTo>
                    <a:pt x="4862" y="1089"/>
                    <a:pt x="3774" y="1"/>
                    <a:pt x="2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21"/>
            <p:cNvSpPr/>
            <p:nvPr/>
          </p:nvSpPr>
          <p:spPr>
            <a:xfrm>
              <a:off x="4827563" y="4255700"/>
              <a:ext cx="220825" cy="168200"/>
            </a:xfrm>
            <a:custGeom>
              <a:avLst/>
              <a:gdLst/>
              <a:ahLst/>
              <a:cxnLst/>
              <a:rect l="l" t="t" r="r" b="b"/>
              <a:pathLst>
                <a:path w="8833" h="6728" extrusionOk="0">
                  <a:moveTo>
                    <a:pt x="4415" y="1"/>
                  </a:moveTo>
                  <a:cubicBezTo>
                    <a:pt x="3108" y="1"/>
                    <a:pt x="1802" y="471"/>
                    <a:pt x="1232" y="1419"/>
                  </a:cubicBezTo>
                  <a:cubicBezTo>
                    <a:pt x="1" y="3453"/>
                    <a:pt x="2436" y="6727"/>
                    <a:pt x="4417" y="6727"/>
                  </a:cubicBezTo>
                  <a:cubicBezTo>
                    <a:pt x="6424" y="6727"/>
                    <a:pt x="8833" y="3444"/>
                    <a:pt x="7611" y="1419"/>
                  </a:cubicBezTo>
                  <a:cubicBezTo>
                    <a:pt x="7043" y="476"/>
                    <a:pt x="5729" y="1"/>
                    <a:pt x="4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21"/>
            <p:cNvSpPr/>
            <p:nvPr/>
          </p:nvSpPr>
          <p:spPr>
            <a:xfrm>
              <a:off x="4697538" y="3991350"/>
              <a:ext cx="268325" cy="60075"/>
            </a:xfrm>
            <a:custGeom>
              <a:avLst/>
              <a:gdLst/>
              <a:ahLst/>
              <a:cxnLst/>
              <a:rect l="l" t="t" r="r" b="b"/>
              <a:pathLst>
                <a:path w="10733" h="2403" extrusionOk="0">
                  <a:moveTo>
                    <a:pt x="512" y="1"/>
                  </a:moveTo>
                  <a:cubicBezTo>
                    <a:pt x="245" y="1"/>
                    <a:pt x="1" y="212"/>
                    <a:pt x="1" y="512"/>
                  </a:cubicBezTo>
                  <a:lnTo>
                    <a:pt x="1" y="2403"/>
                  </a:lnTo>
                  <a:lnTo>
                    <a:pt x="10733" y="2403"/>
                  </a:lnTo>
                  <a:lnTo>
                    <a:pt x="10733" y="512"/>
                  </a:lnTo>
                  <a:cubicBezTo>
                    <a:pt x="10733" y="218"/>
                    <a:pt x="10492" y="2"/>
                    <a:pt x="10226" y="2"/>
                  </a:cubicBezTo>
                  <a:cubicBezTo>
                    <a:pt x="10146" y="2"/>
                    <a:pt x="10063" y="22"/>
                    <a:pt x="9984" y="66"/>
                  </a:cubicBezTo>
                  <a:lnTo>
                    <a:pt x="9020" y="601"/>
                  </a:lnTo>
                  <a:lnTo>
                    <a:pt x="8048" y="66"/>
                  </a:lnTo>
                  <a:cubicBezTo>
                    <a:pt x="7972" y="26"/>
                    <a:pt x="7887" y="5"/>
                    <a:pt x="7802" y="5"/>
                  </a:cubicBezTo>
                  <a:cubicBezTo>
                    <a:pt x="7718" y="5"/>
                    <a:pt x="7633" y="26"/>
                    <a:pt x="7557" y="66"/>
                  </a:cubicBezTo>
                  <a:lnTo>
                    <a:pt x="6585" y="601"/>
                  </a:lnTo>
                  <a:lnTo>
                    <a:pt x="5612" y="66"/>
                  </a:lnTo>
                  <a:cubicBezTo>
                    <a:pt x="5536" y="26"/>
                    <a:pt x="5452" y="5"/>
                    <a:pt x="5367" y="5"/>
                  </a:cubicBezTo>
                  <a:cubicBezTo>
                    <a:pt x="5282" y="5"/>
                    <a:pt x="5197" y="26"/>
                    <a:pt x="5122" y="66"/>
                  </a:cubicBezTo>
                  <a:lnTo>
                    <a:pt x="4158" y="601"/>
                  </a:lnTo>
                  <a:lnTo>
                    <a:pt x="3186" y="66"/>
                  </a:lnTo>
                  <a:cubicBezTo>
                    <a:pt x="3110" y="26"/>
                    <a:pt x="3025" y="5"/>
                    <a:pt x="2940" y="5"/>
                  </a:cubicBezTo>
                  <a:cubicBezTo>
                    <a:pt x="2856" y="5"/>
                    <a:pt x="2771" y="26"/>
                    <a:pt x="2695" y="66"/>
                  </a:cubicBezTo>
                  <a:lnTo>
                    <a:pt x="1723" y="601"/>
                  </a:lnTo>
                  <a:lnTo>
                    <a:pt x="759" y="66"/>
                  </a:lnTo>
                  <a:cubicBezTo>
                    <a:pt x="679" y="21"/>
                    <a:pt x="594"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21"/>
            <p:cNvSpPr/>
            <p:nvPr/>
          </p:nvSpPr>
          <p:spPr>
            <a:xfrm>
              <a:off x="4697538" y="4317025"/>
              <a:ext cx="140550" cy="59250"/>
            </a:xfrm>
            <a:custGeom>
              <a:avLst/>
              <a:gdLst/>
              <a:ahLst/>
              <a:cxnLst/>
              <a:rect l="l" t="t" r="r" b="b"/>
              <a:pathLst>
                <a:path w="5622" h="2370" extrusionOk="0">
                  <a:moveTo>
                    <a:pt x="1" y="1"/>
                  </a:moveTo>
                  <a:lnTo>
                    <a:pt x="1" y="1865"/>
                  </a:lnTo>
                  <a:cubicBezTo>
                    <a:pt x="1" y="2158"/>
                    <a:pt x="245" y="2367"/>
                    <a:pt x="511" y="2367"/>
                  </a:cubicBezTo>
                  <a:cubicBezTo>
                    <a:pt x="594" y="2367"/>
                    <a:pt x="679" y="2347"/>
                    <a:pt x="759" y="2302"/>
                  </a:cubicBezTo>
                  <a:lnTo>
                    <a:pt x="1723" y="1767"/>
                  </a:lnTo>
                  <a:lnTo>
                    <a:pt x="2695" y="2302"/>
                  </a:lnTo>
                  <a:cubicBezTo>
                    <a:pt x="2771" y="2347"/>
                    <a:pt x="2856" y="2369"/>
                    <a:pt x="2940" y="2369"/>
                  </a:cubicBezTo>
                  <a:cubicBezTo>
                    <a:pt x="3025" y="2369"/>
                    <a:pt x="3110" y="2347"/>
                    <a:pt x="3186" y="2302"/>
                  </a:cubicBezTo>
                  <a:lnTo>
                    <a:pt x="4158" y="1767"/>
                  </a:lnTo>
                  <a:cubicBezTo>
                    <a:pt x="5086" y="2258"/>
                    <a:pt x="5148" y="2365"/>
                    <a:pt x="5371" y="2365"/>
                  </a:cubicBezTo>
                  <a:cubicBezTo>
                    <a:pt x="5470" y="2365"/>
                    <a:pt x="5550" y="2338"/>
                    <a:pt x="5621" y="2302"/>
                  </a:cubicBezTo>
                  <a:cubicBezTo>
                    <a:pt x="5247" y="1562"/>
                    <a:pt x="5050" y="768"/>
                    <a:pt x="5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21"/>
            <p:cNvSpPr/>
            <p:nvPr/>
          </p:nvSpPr>
          <p:spPr>
            <a:xfrm>
              <a:off x="4697538" y="4076625"/>
              <a:ext cx="268325" cy="215225"/>
            </a:xfrm>
            <a:custGeom>
              <a:avLst/>
              <a:gdLst/>
              <a:ahLst/>
              <a:cxnLst/>
              <a:rect l="l" t="t" r="r" b="b"/>
              <a:pathLst>
                <a:path w="10733" h="8609" extrusionOk="0">
                  <a:moveTo>
                    <a:pt x="1" y="0"/>
                  </a:moveTo>
                  <a:lnTo>
                    <a:pt x="1" y="8609"/>
                  </a:lnTo>
                  <a:lnTo>
                    <a:pt x="5291" y="8609"/>
                  </a:lnTo>
                  <a:cubicBezTo>
                    <a:pt x="5416" y="8279"/>
                    <a:pt x="5594" y="7958"/>
                    <a:pt x="5835" y="7663"/>
                  </a:cubicBezTo>
                  <a:lnTo>
                    <a:pt x="5835" y="7663"/>
                  </a:lnTo>
                  <a:cubicBezTo>
                    <a:pt x="5675" y="7685"/>
                    <a:pt x="5516" y="7696"/>
                    <a:pt x="5360" y="7696"/>
                  </a:cubicBezTo>
                  <a:cubicBezTo>
                    <a:pt x="3492" y="7696"/>
                    <a:pt x="1928" y="6173"/>
                    <a:pt x="1928" y="4255"/>
                  </a:cubicBezTo>
                  <a:cubicBezTo>
                    <a:pt x="1928" y="2355"/>
                    <a:pt x="3471" y="812"/>
                    <a:pt x="5371" y="812"/>
                  </a:cubicBezTo>
                  <a:cubicBezTo>
                    <a:pt x="8235" y="812"/>
                    <a:pt x="9805" y="4095"/>
                    <a:pt x="8128" y="6316"/>
                  </a:cubicBezTo>
                  <a:cubicBezTo>
                    <a:pt x="8605" y="6198"/>
                    <a:pt x="9112" y="6139"/>
                    <a:pt x="9619" y="6139"/>
                  </a:cubicBezTo>
                  <a:cubicBezTo>
                    <a:pt x="9994" y="6139"/>
                    <a:pt x="10369" y="6171"/>
                    <a:pt x="10733" y="6236"/>
                  </a:cubicBezTo>
                  <a:lnTo>
                    <a:pt x="107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5" name="Google Shape;2175;p121"/>
          <p:cNvGrpSpPr/>
          <p:nvPr/>
        </p:nvGrpSpPr>
        <p:grpSpPr>
          <a:xfrm>
            <a:off x="7151138" y="1986050"/>
            <a:ext cx="432250" cy="432025"/>
            <a:chOff x="5228788" y="3991650"/>
            <a:chExt cx="432250" cy="432025"/>
          </a:xfrm>
        </p:grpSpPr>
        <p:sp>
          <p:nvSpPr>
            <p:cNvPr id="2176" name="Google Shape;2176;p121"/>
            <p:cNvSpPr/>
            <p:nvPr/>
          </p:nvSpPr>
          <p:spPr>
            <a:xfrm>
              <a:off x="5288788" y="4296525"/>
              <a:ext cx="25225" cy="25450"/>
            </a:xfrm>
            <a:custGeom>
              <a:avLst/>
              <a:gdLst/>
              <a:ahLst/>
              <a:cxnLst/>
              <a:rect l="l" t="t" r="r" b="b"/>
              <a:pathLst>
                <a:path w="1009" h="1018" extrusionOk="0">
                  <a:moveTo>
                    <a:pt x="509" y="0"/>
                  </a:moveTo>
                  <a:cubicBezTo>
                    <a:pt x="224" y="0"/>
                    <a:pt x="1" y="232"/>
                    <a:pt x="1" y="509"/>
                  </a:cubicBezTo>
                  <a:cubicBezTo>
                    <a:pt x="1" y="785"/>
                    <a:pt x="224" y="1017"/>
                    <a:pt x="509" y="1017"/>
                  </a:cubicBezTo>
                  <a:cubicBezTo>
                    <a:pt x="786" y="1017"/>
                    <a:pt x="1009" y="785"/>
                    <a:pt x="1009" y="509"/>
                  </a:cubicBezTo>
                  <a:cubicBezTo>
                    <a:pt x="1009" y="232"/>
                    <a:pt x="786"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21"/>
            <p:cNvSpPr/>
            <p:nvPr/>
          </p:nvSpPr>
          <p:spPr>
            <a:xfrm>
              <a:off x="5288788" y="4094000"/>
              <a:ext cx="25225" cy="25450"/>
            </a:xfrm>
            <a:custGeom>
              <a:avLst/>
              <a:gdLst/>
              <a:ahLst/>
              <a:cxnLst/>
              <a:rect l="l" t="t" r="r" b="b"/>
              <a:pathLst>
                <a:path w="1009" h="1018" extrusionOk="0">
                  <a:moveTo>
                    <a:pt x="509" y="1"/>
                  </a:moveTo>
                  <a:cubicBezTo>
                    <a:pt x="224" y="1"/>
                    <a:pt x="1" y="224"/>
                    <a:pt x="1" y="509"/>
                  </a:cubicBezTo>
                  <a:cubicBezTo>
                    <a:pt x="1" y="786"/>
                    <a:pt x="224" y="1018"/>
                    <a:pt x="509" y="1018"/>
                  </a:cubicBezTo>
                  <a:cubicBezTo>
                    <a:pt x="786" y="1018"/>
                    <a:pt x="1009" y="786"/>
                    <a:pt x="1009" y="509"/>
                  </a:cubicBezTo>
                  <a:cubicBezTo>
                    <a:pt x="1009" y="224"/>
                    <a:pt x="78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21"/>
            <p:cNvSpPr/>
            <p:nvPr/>
          </p:nvSpPr>
          <p:spPr>
            <a:xfrm>
              <a:off x="5288788" y="4195275"/>
              <a:ext cx="25225" cy="25425"/>
            </a:xfrm>
            <a:custGeom>
              <a:avLst/>
              <a:gdLst/>
              <a:ahLst/>
              <a:cxnLst/>
              <a:rect l="l" t="t" r="r" b="b"/>
              <a:pathLst>
                <a:path w="1009" h="1017" extrusionOk="0">
                  <a:moveTo>
                    <a:pt x="509" y="0"/>
                  </a:moveTo>
                  <a:cubicBezTo>
                    <a:pt x="224" y="0"/>
                    <a:pt x="1" y="223"/>
                    <a:pt x="1" y="508"/>
                  </a:cubicBezTo>
                  <a:cubicBezTo>
                    <a:pt x="1" y="785"/>
                    <a:pt x="224" y="1017"/>
                    <a:pt x="509" y="1017"/>
                  </a:cubicBezTo>
                  <a:cubicBezTo>
                    <a:pt x="786" y="1017"/>
                    <a:pt x="1009" y="785"/>
                    <a:pt x="1009" y="508"/>
                  </a:cubicBezTo>
                  <a:cubicBezTo>
                    <a:pt x="1009" y="223"/>
                    <a:pt x="786"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21"/>
            <p:cNvSpPr/>
            <p:nvPr/>
          </p:nvSpPr>
          <p:spPr>
            <a:xfrm>
              <a:off x="5228788" y="4017725"/>
              <a:ext cx="141000" cy="379850"/>
            </a:xfrm>
            <a:custGeom>
              <a:avLst/>
              <a:gdLst/>
              <a:ahLst/>
              <a:cxnLst/>
              <a:rect l="l" t="t" r="r" b="b"/>
              <a:pathLst>
                <a:path w="5640" h="15194" extrusionOk="0">
                  <a:moveTo>
                    <a:pt x="2909" y="2044"/>
                  </a:moveTo>
                  <a:cubicBezTo>
                    <a:pt x="3748" y="2044"/>
                    <a:pt x="4426" y="2722"/>
                    <a:pt x="4426" y="3560"/>
                  </a:cubicBezTo>
                  <a:cubicBezTo>
                    <a:pt x="4426" y="4399"/>
                    <a:pt x="3748" y="5077"/>
                    <a:pt x="2909" y="5077"/>
                  </a:cubicBezTo>
                  <a:cubicBezTo>
                    <a:pt x="2071" y="5077"/>
                    <a:pt x="1384" y="4399"/>
                    <a:pt x="1384" y="3560"/>
                  </a:cubicBezTo>
                  <a:cubicBezTo>
                    <a:pt x="1384" y="2722"/>
                    <a:pt x="2071" y="2044"/>
                    <a:pt x="2909" y="2044"/>
                  </a:cubicBezTo>
                  <a:close/>
                  <a:moveTo>
                    <a:pt x="2909" y="6094"/>
                  </a:moveTo>
                  <a:cubicBezTo>
                    <a:pt x="3748" y="6094"/>
                    <a:pt x="4426" y="6772"/>
                    <a:pt x="4426" y="7610"/>
                  </a:cubicBezTo>
                  <a:cubicBezTo>
                    <a:pt x="4426" y="8449"/>
                    <a:pt x="3748" y="9127"/>
                    <a:pt x="2909" y="9127"/>
                  </a:cubicBezTo>
                  <a:cubicBezTo>
                    <a:pt x="2071" y="9127"/>
                    <a:pt x="1384" y="8449"/>
                    <a:pt x="1384" y="7610"/>
                  </a:cubicBezTo>
                  <a:cubicBezTo>
                    <a:pt x="1384" y="6772"/>
                    <a:pt x="2071" y="6094"/>
                    <a:pt x="2909" y="6094"/>
                  </a:cubicBezTo>
                  <a:close/>
                  <a:moveTo>
                    <a:pt x="2909" y="10144"/>
                  </a:moveTo>
                  <a:cubicBezTo>
                    <a:pt x="3748" y="10144"/>
                    <a:pt x="4426" y="10822"/>
                    <a:pt x="4426" y="11661"/>
                  </a:cubicBezTo>
                  <a:cubicBezTo>
                    <a:pt x="4426" y="12499"/>
                    <a:pt x="3748" y="13177"/>
                    <a:pt x="2909" y="13177"/>
                  </a:cubicBezTo>
                  <a:cubicBezTo>
                    <a:pt x="2071" y="13177"/>
                    <a:pt x="1384" y="12499"/>
                    <a:pt x="1384" y="11661"/>
                  </a:cubicBezTo>
                  <a:cubicBezTo>
                    <a:pt x="1384" y="10822"/>
                    <a:pt x="2071" y="10144"/>
                    <a:pt x="2909" y="10144"/>
                  </a:cubicBezTo>
                  <a:close/>
                  <a:moveTo>
                    <a:pt x="1526" y="1"/>
                  </a:moveTo>
                  <a:cubicBezTo>
                    <a:pt x="688" y="1"/>
                    <a:pt x="1" y="679"/>
                    <a:pt x="1" y="1517"/>
                  </a:cubicBezTo>
                  <a:lnTo>
                    <a:pt x="1" y="13668"/>
                  </a:lnTo>
                  <a:cubicBezTo>
                    <a:pt x="1" y="14506"/>
                    <a:pt x="688" y="15193"/>
                    <a:pt x="1526" y="15193"/>
                  </a:cubicBezTo>
                  <a:lnTo>
                    <a:pt x="5639" y="15193"/>
                  </a:lnTo>
                  <a:lnTo>
                    <a:pt x="56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21"/>
            <p:cNvSpPr/>
            <p:nvPr/>
          </p:nvSpPr>
          <p:spPr>
            <a:xfrm>
              <a:off x="5457613" y="4068350"/>
              <a:ext cx="126500" cy="25450"/>
            </a:xfrm>
            <a:custGeom>
              <a:avLst/>
              <a:gdLst/>
              <a:ahLst/>
              <a:cxnLst/>
              <a:rect l="l" t="t" r="r" b="b"/>
              <a:pathLst>
                <a:path w="5060" h="1018" extrusionOk="0">
                  <a:moveTo>
                    <a:pt x="1" y="1"/>
                  </a:moveTo>
                  <a:lnTo>
                    <a:pt x="1" y="1018"/>
                  </a:lnTo>
                  <a:lnTo>
                    <a:pt x="5059" y="1018"/>
                  </a:lnTo>
                  <a:lnTo>
                    <a:pt x="50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21"/>
            <p:cNvSpPr/>
            <p:nvPr/>
          </p:nvSpPr>
          <p:spPr>
            <a:xfrm>
              <a:off x="5395188" y="3991650"/>
              <a:ext cx="265850" cy="287750"/>
            </a:xfrm>
            <a:custGeom>
              <a:avLst/>
              <a:gdLst/>
              <a:ahLst/>
              <a:cxnLst/>
              <a:rect l="l" t="t" r="r" b="b"/>
              <a:pathLst>
                <a:path w="10634" h="11510" extrusionOk="0">
                  <a:moveTo>
                    <a:pt x="8065" y="2052"/>
                  </a:moveTo>
                  <a:cubicBezTo>
                    <a:pt x="8350" y="2052"/>
                    <a:pt x="8573" y="2284"/>
                    <a:pt x="8573" y="2560"/>
                  </a:cubicBezTo>
                  <a:lnTo>
                    <a:pt x="8573" y="4586"/>
                  </a:lnTo>
                  <a:cubicBezTo>
                    <a:pt x="8573" y="4871"/>
                    <a:pt x="8350" y="5094"/>
                    <a:pt x="8065" y="5094"/>
                  </a:cubicBezTo>
                  <a:lnTo>
                    <a:pt x="1989" y="5094"/>
                  </a:lnTo>
                  <a:cubicBezTo>
                    <a:pt x="1713" y="5094"/>
                    <a:pt x="1481" y="4871"/>
                    <a:pt x="1481" y="4586"/>
                  </a:cubicBezTo>
                  <a:lnTo>
                    <a:pt x="1481" y="2560"/>
                  </a:lnTo>
                  <a:cubicBezTo>
                    <a:pt x="1481" y="2284"/>
                    <a:pt x="1713" y="2052"/>
                    <a:pt x="1989" y="2052"/>
                  </a:cubicBezTo>
                  <a:close/>
                  <a:moveTo>
                    <a:pt x="5005" y="6138"/>
                  </a:moveTo>
                  <a:cubicBezTo>
                    <a:pt x="5263" y="6138"/>
                    <a:pt x="5495" y="6334"/>
                    <a:pt x="5522" y="6593"/>
                  </a:cubicBezTo>
                  <a:cubicBezTo>
                    <a:pt x="5558" y="6896"/>
                    <a:pt x="5317" y="7155"/>
                    <a:pt x="5023" y="7155"/>
                  </a:cubicBezTo>
                  <a:lnTo>
                    <a:pt x="1980" y="7155"/>
                  </a:lnTo>
                  <a:cubicBezTo>
                    <a:pt x="1686" y="7155"/>
                    <a:pt x="1445" y="6896"/>
                    <a:pt x="1481" y="6593"/>
                  </a:cubicBezTo>
                  <a:cubicBezTo>
                    <a:pt x="1508" y="6334"/>
                    <a:pt x="1740" y="6138"/>
                    <a:pt x="1998" y="6138"/>
                  </a:cubicBezTo>
                  <a:close/>
                  <a:moveTo>
                    <a:pt x="5014" y="8136"/>
                  </a:moveTo>
                  <a:cubicBezTo>
                    <a:pt x="5272" y="8136"/>
                    <a:pt x="5504" y="8323"/>
                    <a:pt x="5531" y="8582"/>
                  </a:cubicBezTo>
                  <a:cubicBezTo>
                    <a:pt x="5567" y="8885"/>
                    <a:pt x="5326" y="9144"/>
                    <a:pt x="5023" y="9144"/>
                  </a:cubicBezTo>
                  <a:lnTo>
                    <a:pt x="2007" y="9144"/>
                  </a:lnTo>
                  <a:cubicBezTo>
                    <a:pt x="1740" y="9144"/>
                    <a:pt x="1517" y="8957"/>
                    <a:pt x="1490" y="8698"/>
                  </a:cubicBezTo>
                  <a:cubicBezTo>
                    <a:pt x="1454" y="8395"/>
                    <a:pt x="1695" y="8136"/>
                    <a:pt x="1989" y="8136"/>
                  </a:cubicBezTo>
                  <a:close/>
                  <a:moveTo>
                    <a:pt x="0" y="0"/>
                  </a:moveTo>
                  <a:lnTo>
                    <a:pt x="0" y="10803"/>
                  </a:lnTo>
                  <a:cubicBezTo>
                    <a:pt x="1065" y="11284"/>
                    <a:pt x="2183" y="11509"/>
                    <a:pt x="3280" y="11509"/>
                  </a:cubicBezTo>
                  <a:cubicBezTo>
                    <a:pt x="6639" y="11509"/>
                    <a:pt x="9800" y="9402"/>
                    <a:pt x="10634" y="6093"/>
                  </a:cubicBezTo>
                  <a:lnTo>
                    <a:pt x="10634" y="500"/>
                  </a:lnTo>
                  <a:cubicBezTo>
                    <a:pt x="10634" y="223"/>
                    <a:pt x="10402" y="0"/>
                    <a:pt x="10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21"/>
            <p:cNvSpPr/>
            <p:nvPr/>
          </p:nvSpPr>
          <p:spPr>
            <a:xfrm>
              <a:off x="5395188" y="4207075"/>
              <a:ext cx="265850" cy="216600"/>
            </a:xfrm>
            <a:custGeom>
              <a:avLst/>
              <a:gdLst/>
              <a:ahLst/>
              <a:cxnLst/>
              <a:rect l="l" t="t" r="r" b="b"/>
              <a:pathLst>
                <a:path w="10634" h="8664" extrusionOk="0">
                  <a:moveTo>
                    <a:pt x="8056" y="5594"/>
                  </a:moveTo>
                  <a:cubicBezTo>
                    <a:pt x="8314" y="5594"/>
                    <a:pt x="8546" y="5782"/>
                    <a:pt x="8573" y="6040"/>
                  </a:cubicBezTo>
                  <a:cubicBezTo>
                    <a:pt x="8609" y="6344"/>
                    <a:pt x="8368" y="6602"/>
                    <a:pt x="8065" y="6602"/>
                  </a:cubicBezTo>
                  <a:lnTo>
                    <a:pt x="6048" y="6602"/>
                  </a:lnTo>
                  <a:cubicBezTo>
                    <a:pt x="5790" y="6602"/>
                    <a:pt x="5567" y="6415"/>
                    <a:pt x="5540" y="6156"/>
                  </a:cubicBezTo>
                  <a:cubicBezTo>
                    <a:pt x="5504" y="5853"/>
                    <a:pt x="5736" y="5594"/>
                    <a:pt x="6040" y="5594"/>
                  </a:cubicBezTo>
                  <a:close/>
                  <a:moveTo>
                    <a:pt x="10634" y="1"/>
                  </a:moveTo>
                  <a:cubicBezTo>
                    <a:pt x="9093" y="2424"/>
                    <a:pt x="6265" y="3905"/>
                    <a:pt x="3282" y="3905"/>
                  </a:cubicBezTo>
                  <a:cubicBezTo>
                    <a:pt x="2190" y="3905"/>
                    <a:pt x="1078" y="3707"/>
                    <a:pt x="0" y="3284"/>
                  </a:cubicBezTo>
                  <a:lnTo>
                    <a:pt x="0" y="8663"/>
                  </a:lnTo>
                  <a:lnTo>
                    <a:pt x="10125" y="8663"/>
                  </a:lnTo>
                  <a:cubicBezTo>
                    <a:pt x="10402" y="8663"/>
                    <a:pt x="10634" y="8440"/>
                    <a:pt x="10634" y="8155"/>
                  </a:cubicBezTo>
                  <a:lnTo>
                    <a:pt x="10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21"/>
          <p:cNvGrpSpPr/>
          <p:nvPr/>
        </p:nvGrpSpPr>
        <p:grpSpPr>
          <a:xfrm>
            <a:off x="4407488" y="1986050"/>
            <a:ext cx="328975" cy="432025"/>
            <a:chOff x="5863538" y="3991650"/>
            <a:chExt cx="328975" cy="432025"/>
          </a:xfrm>
        </p:grpSpPr>
        <p:sp>
          <p:nvSpPr>
            <p:cNvPr id="2184" name="Google Shape;2184;p121"/>
            <p:cNvSpPr/>
            <p:nvPr/>
          </p:nvSpPr>
          <p:spPr>
            <a:xfrm>
              <a:off x="5939363" y="4250575"/>
              <a:ext cx="26125" cy="25450"/>
            </a:xfrm>
            <a:custGeom>
              <a:avLst/>
              <a:gdLst/>
              <a:ahLst/>
              <a:cxnLst/>
              <a:rect l="l" t="t" r="r" b="b"/>
              <a:pathLst>
                <a:path w="1045" h="1018" extrusionOk="0">
                  <a:moveTo>
                    <a:pt x="0" y="0"/>
                  </a:moveTo>
                  <a:lnTo>
                    <a:pt x="0" y="1017"/>
                  </a:lnTo>
                  <a:lnTo>
                    <a:pt x="509" y="1017"/>
                  </a:lnTo>
                  <a:cubicBezTo>
                    <a:pt x="803" y="1017"/>
                    <a:pt x="1044" y="759"/>
                    <a:pt x="1008" y="446"/>
                  </a:cubicBezTo>
                  <a:cubicBezTo>
                    <a:pt x="982" y="197"/>
                    <a:pt x="750"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21"/>
            <p:cNvSpPr/>
            <p:nvPr/>
          </p:nvSpPr>
          <p:spPr>
            <a:xfrm>
              <a:off x="6116663" y="3999000"/>
              <a:ext cx="68500" cy="68500"/>
            </a:xfrm>
            <a:custGeom>
              <a:avLst/>
              <a:gdLst/>
              <a:ahLst/>
              <a:cxnLst/>
              <a:rect l="l" t="t" r="r" b="b"/>
              <a:pathLst>
                <a:path w="2740" h="2740" extrusionOk="0">
                  <a:moveTo>
                    <a:pt x="1" y="1"/>
                  </a:moveTo>
                  <a:lnTo>
                    <a:pt x="1" y="2739"/>
                  </a:lnTo>
                  <a:lnTo>
                    <a:pt x="2739" y="273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21"/>
            <p:cNvSpPr/>
            <p:nvPr/>
          </p:nvSpPr>
          <p:spPr>
            <a:xfrm>
              <a:off x="5863538" y="3991650"/>
              <a:ext cx="328975" cy="432025"/>
            </a:xfrm>
            <a:custGeom>
              <a:avLst/>
              <a:gdLst/>
              <a:ahLst/>
              <a:cxnLst/>
              <a:rect l="l" t="t" r="r" b="b"/>
              <a:pathLst>
                <a:path w="13159" h="17281" extrusionOk="0">
                  <a:moveTo>
                    <a:pt x="7574" y="3033"/>
                  </a:moveTo>
                  <a:cubicBezTo>
                    <a:pt x="7842" y="3033"/>
                    <a:pt x="8065" y="3230"/>
                    <a:pt x="8092" y="3479"/>
                  </a:cubicBezTo>
                  <a:cubicBezTo>
                    <a:pt x="8127" y="3792"/>
                    <a:pt x="7886" y="4050"/>
                    <a:pt x="7592" y="4050"/>
                  </a:cubicBezTo>
                  <a:lnTo>
                    <a:pt x="2543" y="4050"/>
                  </a:lnTo>
                  <a:cubicBezTo>
                    <a:pt x="2284" y="4050"/>
                    <a:pt x="2052" y="3854"/>
                    <a:pt x="2025" y="3595"/>
                  </a:cubicBezTo>
                  <a:cubicBezTo>
                    <a:pt x="1990" y="3292"/>
                    <a:pt x="2230" y="3033"/>
                    <a:pt x="2525" y="3033"/>
                  </a:cubicBezTo>
                  <a:close/>
                  <a:moveTo>
                    <a:pt x="10616" y="5058"/>
                  </a:moveTo>
                  <a:cubicBezTo>
                    <a:pt x="10875" y="5058"/>
                    <a:pt x="11107" y="5255"/>
                    <a:pt x="11134" y="5513"/>
                  </a:cubicBezTo>
                  <a:cubicBezTo>
                    <a:pt x="11169" y="5817"/>
                    <a:pt x="10928" y="6075"/>
                    <a:pt x="10625" y="6075"/>
                  </a:cubicBezTo>
                  <a:lnTo>
                    <a:pt x="2543" y="6075"/>
                  </a:lnTo>
                  <a:cubicBezTo>
                    <a:pt x="2284" y="6075"/>
                    <a:pt x="2052" y="5879"/>
                    <a:pt x="2025" y="5620"/>
                  </a:cubicBezTo>
                  <a:cubicBezTo>
                    <a:pt x="1990" y="5317"/>
                    <a:pt x="2230" y="5058"/>
                    <a:pt x="2525" y="5058"/>
                  </a:cubicBezTo>
                  <a:close/>
                  <a:moveTo>
                    <a:pt x="10616" y="7083"/>
                  </a:moveTo>
                  <a:cubicBezTo>
                    <a:pt x="10875" y="7083"/>
                    <a:pt x="11107" y="7280"/>
                    <a:pt x="11134" y="7538"/>
                  </a:cubicBezTo>
                  <a:cubicBezTo>
                    <a:pt x="11169" y="7842"/>
                    <a:pt x="10928" y="8100"/>
                    <a:pt x="10625" y="8100"/>
                  </a:cubicBezTo>
                  <a:lnTo>
                    <a:pt x="2543" y="8100"/>
                  </a:lnTo>
                  <a:cubicBezTo>
                    <a:pt x="2284" y="8100"/>
                    <a:pt x="2052" y="7904"/>
                    <a:pt x="2025" y="7645"/>
                  </a:cubicBezTo>
                  <a:cubicBezTo>
                    <a:pt x="1990" y="7342"/>
                    <a:pt x="2230" y="7083"/>
                    <a:pt x="2525" y="7083"/>
                  </a:cubicBezTo>
                  <a:close/>
                  <a:moveTo>
                    <a:pt x="10616" y="9108"/>
                  </a:moveTo>
                  <a:cubicBezTo>
                    <a:pt x="10875" y="9108"/>
                    <a:pt x="11107" y="9305"/>
                    <a:pt x="11134" y="9563"/>
                  </a:cubicBezTo>
                  <a:cubicBezTo>
                    <a:pt x="11169" y="9867"/>
                    <a:pt x="10928" y="10125"/>
                    <a:pt x="10625" y="10125"/>
                  </a:cubicBezTo>
                  <a:lnTo>
                    <a:pt x="7601" y="10125"/>
                  </a:lnTo>
                  <a:cubicBezTo>
                    <a:pt x="7342" y="10125"/>
                    <a:pt x="7119" y="9929"/>
                    <a:pt x="7092" y="9670"/>
                  </a:cubicBezTo>
                  <a:cubicBezTo>
                    <a:pt x="7057" y="9367"/>
                    <a:pt x="7289" y="9108"/>
                    <a:pt x="7592" y="9108"/>
                  </a:cubicBezTo>
                  <a:close/>
                  <a:moveTo>
                    <a:pt x="10616" y="11134"/>
                  </a:moveTo>
                  <a:cubicBezTo>
                    <a:pt x="10875" y="11134"/>
                    <a:pt x="11107" y="11330"/>
                    <a:pt x="11134" y="11589"/>
                  </a:cubicBezTo>
                  <a:cubicBezTo>
                    <a:pt x="11169" y="11892"/>
                    <a:pt x="10928" y="12151"/>
                    <a:pt x="10625" y="12151"/>
                  </a:cubicBezTo>
                  <a:lnTo>
                    <a:pt x="7601" y="12151"/>
                  </a:lnTo>
                  <a:cubicBezTo>
                    <a:pt x="7342" y="12151"/>
                    <a:pt x="7119" y="11954"/>
                    <a:pt x="7092" y="11704"/>
                  </a:cubicBezTo>
                  <a:cubicBezTo>
                    <a:pt x="7057" y="11392"/>
                    <a:pt x="7289" y="11134"/>
                    <a:pt x="7592" y="11134"/>
                  </a:cubicBezTo>
                  <a:close/>
                  <a:moveTo>
                    <a:pt x="3515" y="9349"/>
                  </a:moveTo>
                  <a:cubicBezTo>
                    <a:pt x="4291" y="9349"/>
                    <a:pt x="4996" y="9983"/>
                    <a:pt x="5058" y="10750"/>
                  </a:cubicBezTo>
                  <a:cubicBezTo>
                    <a:pt x="5103" y="11365"/>
                    <a:pt x="4782" y="11910"/>
                    <a:pt x="4291" y="12186"/>
                  </a:cubicBezTo>
                  <a:lnTo>
                    <a:pt x="5174" y="13069"/>
                  </a:lnTo>
                  <a:lnTo>
                    <a:pt x="5701" y="12543"/>
                  </a:lnTo>
                  <a:cubicBezTo>
                    <a:pt x="5804" y="12440"/>
                    <a:pt x="5939" y="12386"/>
                    <a:pt x="6074" y="12386"/>
                  </a:cubicBezTo>
                  <a:cubicBezTo>
                    <a:pt x="6185" y="12386"/>
                    <a:pt x="6295" y="12422"/>
                    <a:pt x="6388" y="12498"/>
                  </a:cubicBezTo>
                  <a:cubicBezTo>
                    <a:pt x="6629" y="12686"/>
                    <a:pt x="6637" y="13043"/>
                    <a:pt x="6432" y="13248"/>
                  </a:cubicBezTo>
                  <a:lnTo>
                    <a:pt x="5897" y="13783"/>
                  </a:lnTo>
                  <a:lnTo>
                    <a:pt x="6432" y="14318"/>
                  </a:lnTo>
                  <a:cubicBezTo>
                    <a:pt x="6637" y="14532"/>
                    <a:pt x="6629" y="14880"/>
                    <a:pt x="6388" y="15077"/>
                  </a:cubicBezTo>
                  <a:cubicBezTo>
                    <a:pt x="6297" y="15148"/>
                    <a:pt x="6189" y="15182"/>
                    <a:pt x="6080" y="15182"/>
                  </a:cubicBezTo>
                  <a:cubicBezTo>
                    <a:pt x="5943" y="15182"/>
                    <a:pt x="5805" y="15128"/>
                    <a:pt x="5701" y="15023"/>
                  </a:cubicBezTo>
                  <a:lnTo>
                    <a:pt x="5174" y="14506"/>
                  </a:lnTo>
                  <a:lnTo>
                    <a:pt x="4639" y="15041"/>
                  </a:lnTo>
                  <a:cubicBezTo>
                    <a:pt x="4539" y="15141"/>
                    <a:pt x="4411" y="15190"/>
                    <a:pt x="4283" y="15190"/>
                  </a:cubicBezTo>
                  <a:cubicBezTo>
                    <a:pt x="4136" y="15190"/>
                    <a:pt x="3990" y="15125"/>
                    <a:pt x="3890" y="14996"/>
                  </a:cubicBezTo>
                  <a:cubicBezTo>
                    <a:pt x="3720" y="14791"/>
                    <a:pt x="3747" y="14497"/>
                    <a:pt x="3934" y="14318"/>
                  </a:cubicBezTo>
                  <a:lnTo>
                    <a:pt x="4461" y="13783"/>
                  </a:lnTo>
                  <a:lnTo>
                    <a:pt x="3060" y="12382"/>
                  </a:lnTo>
                  <a:lnTo>
                    <a:pt x="3033" y="12382"/>
                  </a:lnTo>
                  <a:lnTo>
                    <a:pt x="3033" y="13658"/>
                  </a:lnTo>
                  <a:cubicBezTo>
                    <a:pt x="3033" y="13917"/>
                    <a:pt x="2846" y="14140"/>
                    <a:pt x="2587" y="14167"/>
                  </a:cubicBezTo>
                  <a:cubicBezTo>
                    <a:pt x="2567" y="14169"/>
                    <a:pt x="2546" y="14170"/>
                    <a:pt x="2526" y="14170"/>
                  </a:cubicBezTo>
                  <a:cubicBezTo>
                    <a:pt x="2250" y="14170"/>
                    <a:pt x="2025" y="13950"/>
                    <a:pt x="2025" y="13667"/>
                  </a:cubicBezTo>
                  <a:lnTo>
                    <a:pt x="2025" y="9858"/>
                  </a:lnTo>
                  <a:cubicBezTo>
                    <a:pt x="2025" y="9572"/>
                    <a:pt x="2248" y="9349"/>
                    <a:pt x="2525" y="9349"/>
                  </a:cubicBezTo>
                  <a:close/>
                  <a:moveTo>
                    <a:pt x="500" y="0"/>
                  </a:moveTo>
                  <a:cubicBezTo>
                    <a:pt x="223" y="0"/>
                    <a:pt x="0" y="223"/>
                    <a:pt x="0" y="500"/>
                  </a:cubicBezTo>
                  <a:lnTo>
                    <a:pt x="0" y="16772"/>
                  </a:lnTo>
                  <a:cubicBezTo>
                    <a:pt x="0" y="17057"/>
                    <a:pt x="223" y="17280"/>
                    <a:pt x="500" y="17280"/>
                  </a:cubicBezTo>
                  <a:lnTo>
                    <a:pt x="12650" y="17280"/>
                  </a:lnTo>
                  <a:cubicBezTo>
                    <a:pt x="12936" y="17280"/>
                    <a:pt x="13159" y="17057"/>
                    <a:pt x="13159" y="16772"/>
                  </a:cubicBezTo>
                  <a:lnTo>
                    <a:pt x="13159" y="4050"/>
                  </a:lnTo>
                  <a:lnTo>
                    <a:pt x="9617" y="4050"/>
                  </a:lnTo>
                  <a:cubicBezTo>
                    <a:pt x="9341" y="4050"/>
                    <a:pt x="9109" y="3818"/>
                    <a:pt x="9109" y="3542"/>
                  </a:cubicBezTo>
                  <a:lnTo>
                    <a:pt x="91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sp>
        <p:nvSpPr>
          <p:cNvPr id="2191" name="Google Shape;2191;p12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infographics</a:t>
            </a:r>
            <a:endParaRPr/>
          </a:p>
        </p:txBody>
      </p:sp>
      <p:sp>
        <p:nvSpPr>
          <p:cNvPr id="2192" name="Google Shape;2192;p122"/>
          <p:cNvSpPr/>
          <p:nvPr/>
        </p:nvSpPr>
        <p:spPr>
          <a:xfrm>
            <a:off x="1293661" y="2357050"/>
            <a:ext cx="1693200" cy="6162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3600">
                <a:solidFill>
                  <a:schemeClr val="lt1"/>
                </a:solidFill>
                <a:latin typeface="Abril Fatface"/>
                <a:ea typeface="Abril Fatface"/>
                <a:cs typeface="Abril Fatface"/>
                <a:sym typeface="Abril Fatface"/>
              </a:rPr>
              <a:t>02</a:t>
            </a:r>
            <a:endParaRPr sz="3600">
              <a:solidFill>
                <a:schemeClr val="lt1"/>
              </a:solidFill>
              <a:latin typeface="Abril Fatface"/>
              <a:ea typeface="Abril Fatface"/>
              <a:cs typeface="Abril Fatface"/>
              <a:sym typeface="Abril Fatface"/>
            </a:endParaRPr>
          </a:p>
        </p:txBody>
      </p:sp>
      <p:sp>
        <p:nvSpPr>
          <p:cNvPr id="2193" name="Google Shape;2193;p122"/>
          <p:cNvSpPr/>
          <p:nvPr/>
        </p:nvSpPr>
        <p:spPr>
          <a:xfrm>
            <a:off x="1003342" y="3076950"/>
            <a:ext cx="2273400" cy="6162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3600">
                <a:solidFill>
                  <a:schemeClr val="lt1"/>
                </a:solidFill>
                <a:latin typeface="Abril Fatface"/>
                <a:ea typeface="Abril Fatface"/>
                <a:cs typeface="Abril Fatface"/>
                <a:sym typeface="Abril Fatface"/>
              </a:rPr>
              <a:t>03</a:t>
            </a:r>
            <a:endParaRPr sz="3600">
              <a:solidFill>
                <a:schemeClr val="lt1"/>
              </a:solidFill>
              <a:latin typeface="Abril Fatface"/>
              <a:ea typeface="Abril Fatface"/>
              <a:cs typeface="Abril Fatface"/>
              <a:sym typeface="Abril Fatface"/>
            </a:endParaRPr>
          </a:p>
        </p:txBody>
      </p:sp>
      <p:sp>
        <p:nvSpPr>
          <p:cNvPr id="2194" name="Google Shape;2194;p122"/>
          <p:cNvSpPr/>
          <p:nvPr/>
        </p:nvSpPr>
        <p:spPr>
          <a:xfrm>
            <a:off x="713225" y="3796856"/>
            <a:ext cx="2853900" cy="6162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3600">
                <a:solidFill>
                  <a:schemeClr val="lt1"/>
                </a:solidFill>
                <a:latin typeface="Abril Fatface"/>
                <a:ea typeface="Abril Fatface"/>
                <a:cs typeface="Abril Fatface"/>
                <a:sym typeface="Abril Fatface"/>
              </a:rPr>
              <a:t>04</a:t>
            </a:r>
            <a:endParaRPr sz="3600">
              <a:solidFill>
                <a:schemeClr val="lt1"/>
              </a:solidFill>
              <a:latin typeface="Abril Fatface"/>
              <a:ea typeface="Abril Fatface"/>
              <a:cs typeface="Abril Fatface"/>
              <a:sym typeface="Abril Fatface"/>
            </a:endParaRPr>
          </a:p>
        </p:txBody>
      </p:sp>
      <p:sp>
        <p:nvSpPr>
          <p:cNvPr id="2195" name="Google Shape;2195;p122"/>
          <p:cNvSpPr/>
          <p:nvPr/>
        </p:nvSpPr>
        <p:spPr>
          <a:xfrm>
            <a:off x="1583856" y="1637050"/>
            <a:ext cx="1112700" cy="6162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3600">
                <a:solidFill>
                  <a:schemeClr val="lt1"/>
                </a:solidFill>
                <a:latin typeface="Abril Fatface"/>
                <a:ea typeface="Abril Fatface"/>
                <a:cs typeface="Abril Fatface"/>
                <a:sym typeface="Abril Fatface"/>
              </a:rPr>
              <a:t>01</a:t>
            </a:r>
            <a:endParaRPr sz="3600">
              <a:solidFill>
                <a:schemeClr val="lt1"/>
              </a:solidFill>
              <a:latin typeface="Abril Fatface"/>
              <a:ea typeface="Abril Fatface"/>
              <a:cs typeface="Abril Fatface"/>
              <a:sym typeface="Abril Fatface"/>
            </a:endParaRPr>
          </a:p>
        </p:txBody>
      </p:sp>
      <p:cxnSp>
        <p:nvCxnSpPr>
          <p:cNvPr id="2196" name="Google Shape;2196;p122"/>
          <p:cNvCxnSpPr>
            <a:stCxn id="2197" idx="3"/>
            <a:endCxn id="2195" idx="3"/>
          </p:cNvCxnSpPr>
          <p:nvPr/>
        </p:nvCxnSpPr>
        <p:spPr>
          <a:xfrm rot="10800000">
            <a:off x="2696650" y="1945150"/>
            <a:ext cx="1127100" cy="0"/>
          </a:xfrm>
          <a:prstGeom prst="straightConnector1">
            <a:avLst/>
          </a:prstGeom>
          <a:noFill/>
          <a:ln w="9525" cap="flat" cmpd="sng">
            <a:solidFill>
              <a:schemeClr val="lt1"/>
            </a:solidFill>
            <a:prstDash val="solid"/>
            <a:round/>
            <a:headEnd type="none" w="med" len="med"/>
            <a:tailEnd type="none" w="med" len="med"/>
          </a:ln>
        </p:spPr>
      </p:cxnSp>
      <p:sp>
        <p:nvSpPr>
          <p:cNvPr id="2197" name="Google Shape;2197;p122"/>
          <p:cNvSpPr txBox="1"/>
          <p:nvPr/>
        </p:nvSpPr>
        <p:spPr>
          <a:xfrm flipH="1">
            <a:off x="3823750" y="1770850"/>
            <a:ext cx="1439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2400">
                <a:solidFill>
                  <a:schemeClr val="lt1"/>
                </a:solidFill>
                <a:latin typeface="Abril Fatface"/>
                <a:ea typeface="Abril Fatface"/>
                <a:cs typeface="Abril Fatface"/>
                <a:sym typeface="Abril Fatface"/>
              </a:rPr>
              <a:t>Mars</a:t>
            </a:r>
            <a:endParaRPr sz="2400">
              <a:solidFill>
                <a:schemeClr val="lt1"/>
              </a:solidFill>
              <a:latin typeface="Abril Fatface"/>
              <a:ea typeface="Abril Fatface"/>
              <a:cs typeface="Abril Fatface"/>
              <a:sym typeface="Abril Fatface"/>
            </a:endParaRPr>
          </a:p>
        </p:txBody>
      </p:sp>
      <p:sp>
        <p:nvSpPr>
          <p:cNvPr id="2198" name="Google Shape;2198;p122"/>
          <p:cNvSpPr txBox="1"/>
          <p:nvPr/>
        </p:nvSpPr>
        <p:spPr>
          <a:xfrm flipH="1">
            <a:off x="5263213" y="1669450"/>
            <a:ext cx="2295000" cy="5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Despite being red, it’s actually a cold place</a:t>
            </a:r>
            <a:endParaRPr sz="1600">
              <a:solidFill>
                <a:schemeClr val="lt1"/>
              </a:solidFill>
              <a:latin typeface="Fira Sans"/>
              <a:ea typeface="Fira Sans"/>
              <a:cs typeface="Fira Sans"/>
              <a:sym typeface="Fira Sans"/>
            </a:endParaRPr>
          </a:p>
        </p:txBody>
      </p:sp>
      <p:sp>
        <p:nvSpPr>
          <p:cNvPr id="2199" name="Google Shape;2199;p122"/>
          <p:cNvSpPr/>
          <p:nvPr/>
        </p:nvSpPr>
        <p:spPr>
          <a:xfrm>
            <a:off x="7814850" y="1637200"/>
            <a:ext cx="615900" cy="61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0" name="Google Shape;2200;p122"/>
          <p:cNvCxnSpPr>
            <a:stCxn id="2199" idx="2"/>
            <a:endCxn id="2198" idx="1"/>
          </p:cNvCxnSpPr>
          <p:nvPr/>
        </p:nvCxnSpPr>
        <p:spPr>
          <a:xfrm rot="10800000">
            <a:off x="7558350" y="1945150"/>
            <a:ext cx="256500" cy="0"/>
          </a:xfrm>
          <a:prstGeom prst="straightConnector1">
            <a:avLst/>
          </a:prstGeom>
          <a:noFill/>
          <a:ln w="9525" cap="flat" cmpd="sng">
            <a:solidFill>
              <a:schemeClr val="lt1"/>
            </a:solidFill>
            <a:prstDash val="solid"/>
            <a:round/>
            <a:headEnd type="none" w="med" len="med"/>
            <a:tailEnd type="none" w="med" len="med"/>
          </a:ln>
        </p:spPr>
      </p:cxnSp>
      <p:cxnSp>
        <p:nvCxnSpPr>
          <p:cNvPr id="2201" name="Google Shape;2201;p122"/>
          <p:cNvCxnSpPr>
            <a:stCxn id="2202" idx="3"/>
            <a:endCxn id="2192" idx="3"/>
          </p:cNvCxnSpPr>
          <p:nvPr/>
        </p:nvCxnSpPr>
        <p:spPr>
          <a:xfrm rot="10800000">
            <a:off x="2986750" y="2665150"/>
            <a:ext cx="837000" cy="0"/>
          </a:xfrm>
          <a:prstGeom prst="straightConnector1">
            <a:avLst/>
          </a:prstGeom>
          <a:noFill/>
          <a:ln w="9525" cap="flat" cmpd="sng">
            <a:solidFill>
              <a:schemeClr val="lt1"/>
            </a:solidFill>
            <a:prstDash val="solid"/>
            <a:round/>
            <a:headEnd type="none" w="med" len="med"/>
            <a:tailEnd type="none" w="med" len="med"/>
          </a:ln>
        </p:spPr>
      </p:cxnSp>
      <p:sp>
        <p:nvSpPr>
          <p:cNvPr id="2202" name="Google Shape;2202;p122"/>
          <p:cNvSpPr txBox="1"/>
          <p:nvPr/>
        </p:nvSpPr>
        <p:spPr>
          <a:xfrm flipH="1">
            <a:off x="3823750" y="2490850"/>
            <a:ext cx="1439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2400">
                <a:solidFill>
                  <a:schemeClr val="lt1"/>
                </a:solidFill>
                <a:latin typeface="Abril Fatface"/>
                <a:ea typeface="Abril Fatface"/>
                <a:cs typeface="Abril Fatface"/>
                <a:sym typeface="Abril Fatface"/>
              </a:rPr>
              <a:t>Saturn</a:t>
            </a:r>
            <a:endParaRPr sz="2400">
              <a:solidFill>
                <a:schemeClr val="lt1"/>
              </a:solidFill>
              <a:latin typeface="Abril Fatface"/>
              <a:ea typeface="Abril Fatface"/>
              <a:cs typeface="Abril Fatface"/>
              <a:sym typeface="Abril Fatface"/>
            </a:endParaRPr>
          </a:p>
        </p:txBody>
      </p:sp>
      <p:sp>
        <p:nvSpPr>
          <p:cNvPr id="2203" name="Google Shape;2203;p122"/>
          <p:cNvSpPr txBox="1"/>
          <p:nvPr/>
        </p:nvSpPr>
        <p:spPr>
          <a:xfrm flipH="1">
            <a:off x="5263213" y="2389385"/>
            <a:ext cx="2295000" cy="5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Saturn is a gas giant and has several rings</a:t>
            </a:r>
            <a:endParaRPr sz="1600">
              <a:solidFill>
                <a:schemeClr val="lt1"/>
              </a:solidFill>
              <a:latin typeface="Fira Sans"/>
              <a:ea typeface="Fira Sans"/>
              <a:cs typeface="Fira Sans"/>
              <a:sym typeface="Fira Sans"/>
            </a:endParaRPr>
          </a:p>
        </p:txBody>
      </p:sp>
      <p:sp>
        <p:nvSpPr>
          <p:cNvPr id="2204" name="Google Shape;2204;p122"/>
          <p:cNvSpPr/>
          <p:nvPr/>
        </p:nvSpPr>
        <p:spPr>
          <a:xfrm>
            <a:off x="7814850" y="2357200"/>
            <a:ext cx="615900" cy="61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5" name="Google Shape;2205;p122"/>
          <p:cNvCxnSpPr>
            <a:stCxn id="2204" idx="2"/>
            <a:endCxn id="2203" idx="1"/>
          </p:cNvCxnSpPr>
          <p:nvPr/>
        </p:nvCxnSpPr>
        <p:spPr>
          <a:xfrm rot="10800000">
            <a:off x="7558350" y="2665150"/>
            <a:ext cx="256500" cy="0"/>
          </a:xfrm>
          <a:prstGeom prst="straightConnector1">
            <a:avLst/>
          </a:prstGeom>
          <a:noFill/>
          <a:ln w="9525" cap="flat" cmpd="sng">
            <a:solidFill>
              <a:schemeClr val="lt1"/>
            </a:solidFill>
            <a:prstDash val="solid"/>
            <a:round/>
            <a:headEnd type="none" w="med" len="med"/>
            <a:tailEnd type="none" w="med" len="med"/>
          </a:ln>
        </p:spPr>
      </p:cxnSp>
      <p:cxnSp>
        <p:nvCxnSpPr>
          <p:cNvPr id="2206" name="Google Shape;2206;p122"/>
          <p:cNvCxnSpPr>
            <a:stCxn id="2207" idx="3"/>
            <a:endCxn id="2193" idx="3"/>
          </p:cNvCxnSpPr>
          <p:nvPr/>
        </p:nvCxnSpPr>
        <p:spPr>
          <a:xfrm rot="10800000">
            <a:off x="3276850" y="3385050"/>
            <a:ext cx="546900" cy="0"/>
          </a:xfrm>
          <a:prstGeom prst="straightConnector1">
            <a:avLst/>
          </a:prstGeom>
          <a:noFill/>
          <a:ln w="9525" cap="flat" cmpd="sng">
            <a:solidFill>
              <a:schemeClr val="lt1"/>
            </a:solidFill>
            <a:prstDash val="solid"/>
            <a:round/>
            <a:headEnd type="none" w="med" len="med"/>
            <a:tailEnd type="none" w="med" len="med"/>
          </a:ln>
        </p:spPr>
      </p:cxnSp>
      <p:sp>
        <p:nvSpPr>
          <p:cNvPr id="2207" name="Google Shape;2207;p122"/>
          <p:cNvSpPr txBox="1"/>
          <p:nvPr/>
        </p:nvSpPr>
        <p:spPr>
          <a:xfrm flipH="1">
            <a:off x="3823750" y="3210750"/>
            <a:ext cx="1439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2400">
                <a:solidFill>
                  <a:schemeClr val="lt1"/>
                </a:solidFill>
                <a:latin typeface="Abril Fatface"/>
                <a:ea typeface="Abril Fatface"/>
                <a:cs typeface="Abril Fatface"/>
                <a:sym typeface="Abril Fatface"/>
              </a:rPr>
              <a:t>Mercury</a:t>
            </a:r>
            <a:endParaRPr sz="2400">
              <a:solidFill>
                <a:schemeClr val="lt1"/>
              </a:solidFill>
              <a:latin typeface="Abril Fatface"/>
              <a:ea typeface="Abril Fatface"/>
              <a:cs typeface="Abril Fatface"/>
              <a:sym typeface="Abril Fatface"/>
            </a:endParaRPr>
          </a:p>
        </p:txBody>
      </p:sp>
      <p:sp>
        <p:nvSpPr>
          <p:cNvPr id="2208" name="Google Shape;2208;p122"/>
          <p:cNvSpPr txBox="1"/>
          <p:nvPr/>
        </p:nvSpPr>
        <p:spPr>
          <a:xfrm flipH="1">
            <a:off x="5263213" y="3109321"/>
            <a:ext cx="2295000" cy="5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It’s the smallest planet in the Solar System</a:t>
            </a:r>
            <a:endParaRPr sz="1600">
              <a:solidFill>
                <a:schemeClr val="lt1"/>
              </a:solidFill>
              <a:latin typeface="Fira Sans"/>
              <a:ea typeface="Fira Sans"/>
              <a:cs typeface="Fira Sans"/>
              <a:sym typeface="Fira Sans"/>
            </a:endParaRPr>
          </a:p>
        </p:txBody>
      </p:sp>
      <p:sp>
        <p:nvSpPr>
          <p:cNvPr id="2209" name="Google Shape;2209;p122"/>
          <p:cNvSpPr/>
          <p:nvPr/>
        </p:nvSpPr>
        <p:spPr>
          <a:xfrm>
            <a:off x="7814850" y="3077100"/>
            <a:ext cx="615900" cy="61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0" name="Google Shape;2210;p122"/>
          <p:cNvCxnSpPr>
            <a:stCxn id="2209" idx="2"/>
            <a:endCxn id="2208" idx="1"/>
          </p:cNvCxnSpPr>
          <p:nvPr/>
        </p:nvCxnSpPr>
        <p:spPr>
          <a:xfrm rot="10800000">
            <a:off x="7558350" y="3385050"/>
            <a:ext cx="256500" cy="0"/>
          </a:xfrm>
          <a:prstGeom prst="straightConnector1">
            <a:avLst/>
          </a:prstGeom>
          <a:noFill/>
          <a:ln w="9525" cap="flat" cmpd="sng">
            <a:solidFill>
              <a:schemeClr val="lt1"/>
            </a:solidFill>
            <a:prstDash val="solid"/>
            <a:round/>
            <a:headEnd type="none" w="med" len="med"/>
            <a:tailEnd type="none" w="med" len="med"/>
          </a:ln>
        </p:spPr>
      </p:cxnSp>
      <p:cxnSp>
        <p:nvCxnSpPr>
          <p:cNvPr id="2211" name="Google Shape;2211;p122"/>
          <p:cNvCxnSpPr>
            <a:stCxn id="2212" idx="3"/>
            <a:endCxn id="2194" idx="3"/>
          </p:cNvCxnSpPr>
          <p:nvPr/>
        </p:nvCxnSpPr>
        <p:spPr>
          <a:xfrm rot="10800000">
            <a:off x="3567250" y="4104956"/>
            <a:ext cx="256500" cy="0"/>
          </a:xfrm>
          <a:prstGeom prst="straightConnector1">
            <a:avLst/>
          </a:prstGeom>
          <a:noFill/>
          <a:ln w="9525" cap="flat" cmpd="sng">
            <a:solidFill>
              <a:schemeClr val="lt1"/>
            </a:solidFill>
            <a:prstDash val="solid"/>
            <a:round/>
            <a:headEnd type="none" w="med" len="med"/>
            <a:tailEnd type="none" w="med" len="med"/>
          </a:ln>
        </p:spPr>
      </p:cxnSp>
      <p:sp>
        <p:nvSpPr>
          <p:cNvPr id="2212" name="Google Shape;2212;p122"/>
          <p:cNvSpPr txBox="1"/>
          <p:nvPr/>
        </p:nvSpPr>
        <p:spPr>
          <a:xfrm flipH="1">
            <a:off x="3823750" y="3930656"/>
            <a:ext cx="1439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2400">
                <a:solidFill>
                  <a:schemeClr val="lt1"/>
                </a:solidFill>
                <a:latin typeface="Abril Fatface"/>
                <a:ea typeface="Abril Fatface"/>
                <a:cs typeface="Abril Fatface"/>
                <a:sym typeface="Abril Fatface"/>
              </a:rPr>
              <a:t>Jupiter</a:t>
            </a:r>
            <a:endParaRPr sz="2400">
              <a:solidFill>
                <a:schemeClr val="lt1"/>
              </a:solidFill>
              <a:latin typeface="Abril Fatface"/>
              <a:ea typeface="Abril Fatface"/>
              <a:cs typeface="Abril Fatface"/>
              <a:sym typeface="Abril Fatface"/>
            </a:endParaRPr>
          </a:p>
        </p:txBody>
      </p:sp>
      <p:sp>
        <p:nvSpPr>
          <p:cNvPr id="2213" name="Google Shape;2213;p122"/>
          <p:cNvSpPr txBox="1"/>
          <p:nvPr/>
        </p:nvSpPr>
        <p:spPr>
          <a:xfrm flipH="1">
            <a:off x="5263213" y="3829256"/>
            <a:ext cx="2295000" cy="5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Fira Sans"/>
                <a:ea typeface="Fira Sans"/>
                <a:cs typeface="Fira Sans"/>
                <a:sym typeface="Fira Sans"/>
              </a:rPr>
              <a:t>It’s the biggest planet in the Solar System</a:t>
            </a:r>
            <a:endParaRPr sz="1600">
              <a:solidFill>
                <a:schemeClr val="lt1"/>
              </a:solidFill>
              <a:latin typeface="Fira Sans"/>
              <a:ea typeface="Fira Sans"/>
              <a:cs typeface="Fira Sans"/>
              <a:sym typeface="Fira Sans"/>
            </a:endParaRPr>
          </a:p>
        </p:txBody>
      </p:sp>
      <p:sp>
        <p:nvSpPr>
          <p:cNvPr id="2214" name="Google Shape;2214;p122"/>
          <p:cNvSpPr/>
          <p:nvPr/>
        </p:nvSpPr>
        <p:spPr>
          <a:xfrm>
            <a:off x="7814850" y="3797006"/>
            <a:ext cx="615900" cy="615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5" name="Google Shape;2215;p122"/>
          <p:cNvCxnSpPr>
            <a:stCxn id="2214" idx="2"/>
            <a:endCxn id="2213" idx="1"/>
          </p:cNvCxnSpPr>
          <p:nvPr/>
        </p:nvCxnSpPr>
        <p:spPr>
          <a:xfrm rot="10800000">
            <a:off x="7558350" y="4104956"/>
            <a:ext cx="256500" cy="0"/>
          </a:xfrm>
          <a:prstGeom prst="straightConnector1">
            <a:avLst/>
          </a:prstGeom>
          <a:noFill/>
          <a:ln w="9525" cap="flat" cmpd="sng">
            <a:solidFill>
              <a:schemeClr val="lt1"/>
            </a:solidFill>
            <a:prstDash val="solid"/>
            <a:round/>
            <a:headEnd type="none" w="med" len="med"/>
            <a:tailEnd type="none" w="med" len="med"/>
          </a:ln>
        </p:spPr>
      </p:cxnSp>
      <p:grpSp>
        <p:nvGrpSpPr>
          <p:cNvPr id="2216" name="Google Shape;2216;p122"/>
          <p:cNvGrpSpPr/>
          <p:nvPr/>
        </p:nvGrpSpPr>
        <p:grpSpPr>
          <a:xfrm>
            <a:off x="7960862" y="1804640"/>
            <a:ext cx="323876" cy="281020"/>
            <a:chOff x="6976888" y="2887100"/>
            <a:chExt cx="437375" cy="379500"/>
          </a:xfrm>
        </p:grpSpPr>
        <p:sp>
          <p:nvSpPr>
            <p:cNvPr id="2217" name="Google Shape;2217;p122"/>
            <p:cNvSpPr/>
            <p:nvPr/>
          </p:nvSpPr>
          <p:spPr>
            <a:xfrm>
              <a:off x="7165113" y="3161775"/>
              <a:ext cx="109750" cy="104825"/>
            </a:xfrm>
            <a:custGeom>
              <a:avLst/>
              <a:gdLst/>
              <a:ahLst/>
              <a:cxnLst/>
              <a:rect l="l" t="t" r="r" b="b"/>
              <a:pathLst>
                <a:path w="4390" h="4193" extrusionOk="0">
                  <a:moveTo>
                    <a:pt x="1526" y="0"/>
                  </a:moveTo>
                  <a:lnTo>
                    <a:pt x="785" y="741"/>
                  </a:lnTo>
                  <a:cubicBezTo>
                    <a:pt x="0" y="1526"/>
                    <a:pt x="0" y="2810"/>
                    <a:pt x="785" y="3604"/>
                  </a:cubicBezTo>
                  <a:cubicBezTo>
                    <a:pt x="1182" y="3997"/>
                    <a:pt x="1702" y="4193"/>
                    <a:pt x="2221" y="4193"/>
                  </a:cubicBezTo>
                  <a:cubicBezTo>
                    <a:pt x="2739" y="4193"/>
                    <a:pt x="3257" y="3997"/>
                    <a:pt x="3649" y="3604"/>
                  </a:cubicBezTo>
                  <a:lnTo>
                    <a:pt x="4390" y="2864"/>
                  </a:lnTo>
                  <a:lnTo>
                    <a:pt x="15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22"/>
            <p:cNvSpPr/>
            <p:nvPr/>
          </p:nvSpPr>
          <p:spPr>
            <a:xfrm>
              <a:off x="7221313" y="3111150"/>
              <a:ext cx="109075" cy="104400"/>
            </a:xfrm>
            <a:custGeom>
              <a:avLst/>
              <a:gdLst/>
              <a:ahLst/>
              <a:cxnLst/>
              <a:rect l="l" t="t" r="r" b="b"/>
              <a:pathLst>
                <a:path w="4363" h="4176" extrusionOk="0">
                  <a:moveTo>
                    <a:pt x="2143" y="0"/>
                  </a:moveTo>
                  <a:cubicBezTo>
                    <a:pt x="1624" y="0"/>
                    <a:pt x="1107" y="196"/>
                    <a:pt x="714" y="589"/>
                  </a:cubicBezTo>
                  <a:lnTo>
                    <a:pt x="1" y="1311"/>
                  </a:lnTo>
                  <a:lnTo>
                    <a:pt x="2864" y="4175"/>
                  </a:lnTo>
                  <a:lnTo>
                    <a:pt x="3578" y="3452"/>
                  </a:lnTo>
                  <a:cubicBezTo>
                    <a:pt x="4363" y="2667"/>
                    <a:pt x="4363" y="1383"/>
                    <a:pt x="3578" y="589"/>
                  </a:cubicBezTo>
                  <a:cubicBezTo>
                    <a:pt x="3181" y="196"/>
                    <a:pt x="2661" y="0"/>
                    <a:pt x="2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22"/>
            <p:cNvSpPr/>
            <p:nvPr/>
          </p:nvSpPr>
          <p:spPr>
            <a:xfrm>
              <a:off x="7304738" y="3026500"/>
              <a:ext cx="80525" cy="76400"/>
            </a:xfrm>
            <a:custGeom>
              <a:avLst/>
              <a:gdLst/>
              <a:ahLst/>
              <a:cxnLst/>
              <a:rect l="l" t="t" r="r" b="b"/>
              <a:pathLst>
                <a:path w="3221" h="3056" extrusionOk="0">
                  <a:moveTo>
                    <a:pt x="2186" y="1"/>
                  </a:moveTo>
                  <a:cubicBezTo>
                    <a:pt x="1675" y="1"/>
                    <a:pt x="1160" y="192"/>
                    <a:pt x="758" y="594"/>
                  </a:cubicBezTo>
                  <a:cubicBezTo>
                    <a:pt x="71" y="1281"/>
                    <a:pt x="0" y="2298"/>
                    <a:pt x="446" y="3056"/>
                  </a:cubicBezTo>
                  <a:lnTo>
                    <a:pt x="3221" y="282"/>
                  </a:lnTo>
                  <a:cubicBezTo>
                    <a:pt x="2906" y="97"/>
                    <a:pt x="2547" y="1"/>
                    <a:pt x="2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22"/>
            <p:cNvSpPr/>
            <p:nvPr/>
          </p:nvSpPr>
          <p:spPr>
            <a:xfrm>
              <a:off x="7333713" y="3051375"/>
              <a:ext cx="80550" cy="76500"/>
            </a:xfrm>
            <a:custGeom>
              <a:avLst/>
              <a:gdLst/>
              <a:ahLst/>
              <a:cxnLst/>
              <a:rect l="l" t="t" r="r" b="b"/>
              <a:pathLst>
                <a:path w="3222" h="3060" extrusionOk="0">
                  <a:moveTo>
                    <a:pt x="2775" y="0"/>
                  </a:moveTo>
                  <a:lnTo>
                    <a:pt x="1" y="2775"/>
                  </a:lnTo>
                  <a:cubicBezTo>
                    <a:pt x="314" y="2963"/>
                    <a:pt x="674" y="3059"/>
                    <a:pt x="1035" y="3059"/>
                  </a:cubicBezTo>
                  <a:cubicBezTo>
                    <a:pt x="1548" y="3059"/>
                    <a:pt x="2065" y="2865"/>
                    <a:pt x="2463" y="2462"/>
                  </a:cubicBezTo>
                  <a:cubicBezTo>
                    <a:pt x="3150" y="1775"/>
                    <a:pt x="3221" y="758"/>
                    <a:pt x="2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22"/>
            <p:cNvSpPr/>
            <p:nvPr/>
          </p:nvSpPr>
          <p:spPr>
            <a:xfrm>
              <a:off x="7062963" y="2887100"/>
              <a:ext cx="274125" cy="272900"/>
            </a:xfrm>
            <a:custGeom>
              <a:avLst/>
              <a:gdLst/>
              <a:ahLst/>
              <a:cxnLst/>
              <a:rect l="l" t="t" r="r" b="b"/>
              <a:pathLst>
                <a:path w="10965" h="10916" extrusionOk="0">
                  <a:moveTo>
                    <a:pt x="10404" y="1"/>
                  </a:moveTo>
                  <a:cubicBezTo>
                    <a:pt x="10273" y="1"/>
                    <a:pt x="10144" y="50"/>
                    <a:pt x="10046" y="148"/>
                  </a:cubicBezTo>
                  <a:lnTo>
                    <a:pt x="7521" y="2682"/>
                  </a:lnTo>
                  <a:lnTo>
                    <a:pt x="7164" y="2325"/>
                  </a:lnTo>
                  <a:cubicBezTo>
                    <a:pt x="7062" y="2222"/>
                    <a:pt x="6930" y="2171"/>
                    <a:pt x="6800" y="2171"/>
                  </a:cubicBezTo>
                  <a:cubicBezTo>
                    <a:pt x="6669" y="2171"/>
                    <a:pt x="6540" y="2222"/>
                    <a:pt x="6442" y="2325"/>
                  </a:cubicBezTo>
                  <a:lnTo>
                    <a:pt x="5371" y="3395"/>
                  </a:lnTo>
                  <a:lnTo>
                    <a:pt x="4640" y="2664"/>
                  </a:lnTo>
                  <a:cubicBezTo>
                    <a:pt x="4541" y="2566"/>
                    <a:pt x="4412" y="2517"/>
                    <a:pt x="4283" y="2517"/>
                  </a:cubicBezTo>
                  <a:cubicBezTo>
                    <a:pt x="4153" y="2517"/>
                    <a:pt x="4024" y="2566"/>
                    <a:pt x="3926" y="2664"/>
                  </a:cubicBezTo>
                  <a:lnTo>
                    <a:pt x="1" y="6598"/>
                  </a:lnTo>
                  <a:lnTo>
                    <a:pt x="4318" y="10916"/>
                  </a:lnTo>
                  <a:lnTo>
                    <a:pt x="5023" y="10211"/>
                  </a:lnTo>
                  <a:lnTo>
                    <a:pt x="3230" y="8418"/>
                  </a:lnTo>
                  <a:cubicBezTo>
                    <a:pt x="3034" y="8222"/>
                    <a:pt x="3034" y="7900"/>
                    <a:pt x="3230" y="7704"/>
                  </a:cubicBezTo>
                  <a:cubicBezTo>
                    <a:pt x="3333" y="7606"/>
                    <a:pt x="3464" y="7557"/>
                    <a:pt x="3595" y="7557"/>
                  </a:cubicBezTo>
                  <a:cubicBezTo>
                    <a:pt x="3725" y="7557"/>
                    <a:pt x="3854" y="7606"/>
                    <a:pt x="3953" y="7704"/>
                  </a:cubicBezTo>
                  <a:lnTo>
                    <a:pt x="5737" y="9497"/>
                  </a:lnTo>
                  <a:lnTo>
                    <a:pt x="6459" y="8775"/>
                  </a:lnTo>
                  <a:lnTo>
                    <a:pt x="4666" y="6990"/>
                  </a:lnTo>
                  <a:cubicBezTo>
                    <a:pt x="4470" y="6794"/>
                    <a:pt x="4470" y="6473"/>
                    <a:pt x="4666" y="6268"/>
                  </a:cubicBezTo>
                  <a:cubicBezTo>
                    <a:pt x="4764" y="6170"/>
                    <a:pt x="4894" y="6121"/>
                    <a:pt x="5023" y="6121"/>
                  </a:cubicBezTo>
                  <a:cubicBezTo>
                    <a:pt x="5153" y="6121"/>
                    <a:pt x="5282" y="6170"/>
                    <a:pt x="5380" y="6268"/>
                  </a:cubicBezTo>
                  <a:lnTo>
                    <a:pt x="7173" y="8061"/>
                  </a:lnTo>
                  <a:lnTo>
                    <a:pt x="8244" y="6990"/>
                  </a:lnTo>
                  <a:cubicBezTo>
                    <a:pt x="8449" y="6794"/>
                    <a:pt x="8449" y="6473"/>
                    <a:pt x="8244" y="6268"/>
                  </a:cubicBezTo>
                  <a:lnTo>
                    <a:pt x="7521" y="5545"/>
                  </a:lnTo>
                  <a:lnTo>
                    <a:pt x="8592" y="4466"/>
                  </a:lnTo>
                  <a:cubicBezTo>
                    <a:pt x="8788" y="4270"/>
                    <a:pt x="8788" y="3948"/>
                    <a:pt x="8592" y="3752"/>
                  </a:cubicBezTo>
                  <a:lnTo>
                    <a:pt x="8235" y="3395"/>
                  </a:lnTo>
                  <a:lnTo>
                    <a:pt x="10768" y="862"/>
                  </a:lnTo>
                  <a:cubicBezTo>
                    <a:pt x="10965" y="666"/>
                    <a:pt x="10965" y="344"/>
                    <a:pt x="10768" y="148"/>
                  </a:cubicBezTo>
                  <a:cubicBezTo>
                    <a:pt x="10666" y="50"/>
                    <a:pt x="10534" y="1"/>
                    <a:pt x="10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22"/>
            <p:cNvSpPr/>
            <p:nvPr/>
          </p:nvSpPr>
          <p:spPr>
            <a:xfrm>
              <a:off x="6977088" y="3069875"/>
              <a:ext cx="112900" cy="99050"/>
            </a:xfrm>
            <a:custGeom>
              <a:avLst/>
              <a:gdLst/>
              <a:ahLst/>
              <a:cxnLst/>
              <a:rect l="l" t="t" r="r" b="b"/>
              <a:pathLst>
                <a:path w="4516" h="3962" extrusionOk="0">
                  <a:moveTo>
                    <a:pt x="2713" y="1"/>
                  </a:moveTo>
                  <a:lnTo>
                    <a:pt x="1277" y="1446"/>
                  </a:lnTo>
                  <a:lnTo>
                    <a:pt x="920" y="1080"/>
                  </a:lnTo>
                  <a:cubicBezTo>
                    <a:pt x="817" y="982"/>
                    <a:pt x="686" y="933"/>
                    <a:pt x="555" y="933"/>
                  </a:cubicBezTo>
                  <a:cubicBezTo>
                    <a:pt x="425" y="933"/>
                    <a:pt x="295" y="982"/>
                    <a:pt x="197" y="1080"/>
                  </a:cubicBezTo>
                  <a:cubicBezTo>
                    <a:pt x="1" y="1285"/>
                    <a:pt x="1" y="1598"/>
                    <a:pt x="197" y="1803"/>
                  </a:cubicBezTo>
                  <a:lnTo>
                    <a:pt x="2356" y="3962"/>
                  </a:lnTo>
                  <a:lnTo>
                    <a:pt x="4515" y="1803"/>
                  </a:lnTo>
                  <a:lnTo>
                    <a:pt x="27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22"/>
            <p:cNvSpPr/>
            <p:nvPr/>
          </p:nvSpPr>
          <p:spPr>
            <a:xfrm>
              <a:off x="7054038" y="3132775"/>
              <a:ext cx="99050" cy="111650"/>
            </a:xfrm>
            <a:custGeom>
              <a:avLst/>
              <a:gdLst/>
              <a:ahLst/>
              <a:cxnLst/>
              <a:rect l="l" t="t" r="r" b="b"/>
              <a:pathLst>
                <a:path w="3962" h="4466" extrusionOk="0">
                  <a:moveTo>
                    <a:pt x="2160" y="0"/>
                  </a:moveTo>
                  <a:lnTo>
                    <a:pt x="1" y="2159"/>
                  </a:lnTo>
                  <a:lnTo>
                    <a:pt x="2160" y="4318"/>
                  </a:lnTo>
                  <a:cubicBezTo>
                    <a:pt x="2258" y="4416"/>
                    <a:pt x="2387" y="4465"/>
                    <a:pt x="2516" y="4465"/>
                  </a:cubicBezTo>
                  <a:cubicBezTo>
                    <a:pt x="2646" y="4465"/>
                    <a:pt x="2775" y="4416"/>
                    <a:pt x="2873" y="4318"/>
                  </a:cubicBezTo>
                  <a:cubicBezTo>
                    <a:pt x="3070" y="4122"/>
                    <a:pt x="3070" y="3801"/>
                    <a:pt x="2873" y="3604"/>
                  </a:cubicBezTo>
                  <a:lnTo>
                    <a:pt x="2516" y="3248"/>
                  </a:lnTo>
                  <a:lnTo>
                    <a:pt x="3962" y="1802"/>
                  </a:lnTo>
                  <a:lnTo>
                    <a:pt x="2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22"/>
            <p:cNvSpPr/>
            <p:nvPr/>
          </p:nvSpPr>
          <p:spPr>
            <a:xfrm>
              <a:off x="6976888" y="3165725"/>
              <a:ext cx="81425" cy="79150"/>
            </a:xfrm>
            <a:custGeom>
              <a:avLst/>
              <a:gdLst/>
              <a:ahLst/>
              <a:cxnLst/>
              <a:rect l="l" t="t" r="r" b="b"/>
              <a:pathLst>
                <a:path w="3257" h="3166" extrusionOk="0">
                  <a:moveTo>
                    <a:pt x="553" y="0"/>
                  </a:moveTo>
                  <a:cubicBezTo>
                    <a:pt x="424" y="0"/>
                    <a:pt x="294" y="52"/>
                    <a:pt x="196" y="154"/>
                  </a:cubicBezTo>
                  <a:cubicBezTo>
                    <a:pt x="0" y="351"/>
                    <a:pt x="0" y="672"/>
                    <a:pt x="196" y="868"/>
                  </a:cubicBezTo>
                  <a:lnTo>
                    <a:pt x="2346" y="3018"/>
                  </a:lnTo>
                  <a:cubicBezTo>
                    <a:pt x="2444" y="3116"/>
                    <a:pt x="2574" y="3165"/>
                    <a:pt x="2703" y="3165"/>
                  </a:cubicBezTo>
                  <a:cubicBezTo>
                    <a:pt x="2833" y="3165"/>
                    <a:pt x="2962" y="3116"/>
                    <a:pt x="3060" y="3018"/>
                  </a:cubicBezTo>
                  <a:cubicBezTo>
                    <a:pt x="3256" y="2813"/>
                    <a:pt x="3256" y="2492"/>
                    <a:pt x="3060" y="2295"/>
                  </a:cubicBezTo>
                  <a:lnTo>
                    <a:pt x="2346" y="1582"/>
                  </a:lnTo>
                  <a:lnTo>
                    <a:pt x="3087" y="841"/>
                  </a:lnTo>
                  <a:lnTo>
                    <a:pt x="2373" y="128"/>
                  </a:lnTo>
                  <a:lnTo>
                    <a:pt x="1633" y="868"/>
                  </a:lnTo>
                  <a:lnTo>
                    <a:pt x="910" y="154"/>
                  </a:lnTo>
                  <a:cubicBezTo>
                    <a:pt x="812" y="52"/>
                    <a:pt x="683" y="0"/>
                    <a:pt x="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122"/>
          <p:cNvGrpSpPr/>
          <p:nvPr/>
        </p:nvGrpSpPr>
        <p:grpSpPr>
          <a:xfrm>
            <a:off x="8003478" y="2505156"/>
            <a:ext cx="238645" cy="319989"/>
            <a:chOff x="7033313" y="3426175"/>
            <a:chExt cx="322275" cy="432125"/>
          </a:xfrm>
        </p:grpSpPr>
        <p:sp>
          <p:nvSpPr>
            <p:cNvPr id="2226" name="Google Shape;2226;p122"/>
            <p:cNvSpPr/>
            <p:nvPr/>
          </p:nvSpPr>
          <p:spPr>
            <a:xfrm>
              <a:off x="7033313" y="3680300"/>
              <a:ext cx="178200" cy="178000"/>
            </a:xfrm>
            <a:custGeom>
              <a:avLst/>
              <a:gdLst/>
              <a:ahLst/>
              <a:cxnLst/>
              <a:rect l="l" t="t" r="r" b="b"/>
              <a:pathLst>
                <a:path w="7128" h="7120" extrusionOk="0">
                  <a:moveTo>
                    <a:pt x="1722" y="0"/>
                  </a:moveTo>
                  <a:lnTo>
                    <a:pt x="1722" y="794"/>
                  </a:lnTo>
                  <a:lnTo>
                    <a:pt x="1677" y="812"/>
                  </a:lnTo>
                  <a:cubicBezTo>
                    <a:pt x="687" y="1107"/>
                    <a:pt x="0" y="2017"/>
                    <a:pt x="0" y="3051"/>
                  </a:cubicBezTo>
                  <a:lnTo>
                    <a:pt x="0" y="6611"/>
                  </a:lnTo>
                  <a:cubicBezTo>
                    <a:pt x="0" y="6896"/>
                    <a:pt x="232" y="7119"/>
                    <a:pt x="509" y="7119"/>
                  </a:cubicBezTo>
                  <a:lnTo>
                    <a:pt x="6620" y="7119"/>
                  </a:lnTo>
                  <a:cubicBezTo>
                    <a:pt x="6896" y="7119"/>
                    <a:pt x="7128" y="6896"/>
                    <a:pt x="7128" y="6611"/>
                  </a:cubicBezTo>
                  <a:lnTo>
                    <a:pt x="7128" y="3060"/>
                  </a:lnTo>
                  <a:cubicBezTo>
                    <a:pt x="7128" y="2061"/>
                    <a:pt x="6495" y="1178"/>
                    <a:pt x="5549" y="857"/>
                  </a:cubicBezTo>
                  <a:lnTo>
                    <a:pt x="5433" y="812"/>
                  </a:lnTo>
                  <a:lnTo>
                    <a:pt x="54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22"/>
            <p:cNvSpPr/>
            <p:nvPr/>
          </p:nvSpPr>
          <p:spPr>
            <a:xfrm>
              <a:off x="7051813" y="3587300"/>
              <a:ext cx="143650" cy="67600"/>
            </a:xfrm>
            <a:custGeom>
              <a:avLst/>
              <a:gdLst/>
              <a:ahLst/>
              <a:cxnLst/>
              <a:rect l="l" t="t" r="r" b="b"/>
              <a:pathLst>
                <a:path w="5746" h="2704" extrusionOk="0">
                  <a:moveTo>
                    <a:pt x="509" y="0"/>
                  </a:moveTo>
                  <a:cubicBezTo>
                    <a:pt x="232" y="0"/>
                    <a:pt x="1" y="232"/>
                    <a:pt x="1" y="509"/>
                  </a:cubicBezTo>
                  <a:lnTo>
                    <a:pt x="1" y="2195"/>
                  </a:lnTo>
                  <a:cubicBezTo>
                    <a:pt x="1" y="2480"/>
                    <a:pt x="232" y="2703"/>
                    <a:pt x="509" y="2703"/>
                  </a:cubicBezTo>
                  <a:lnTo>
                    <a:pt x="5237" y="2703"/>
                  </a:lnTo>
                  <a:cubicBezTo>
                    <a:pt x="5514" y="2703"/>
                    <a:pt x="5746" y="2480"/>
                    <a:pt x="5746" y="2195"/>
                  </a:cubicBezTo>
                  <a:lnTo>
                    <a:pt x="5746" y="509"/>
                  </a:lnTo>
                  <a:cubicBezTo>
                    <a:pt x="5746" y="232"/>
                    <a:pt x="5514" y="0"/>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22"/>
            <p:cNvSpPr/>
            <p:nvPr/>
          </p:nvSpPr>
          <p:spPr>
            <a:xfrm>
              <a:off x="7254313" y="3426175"/>
              <a:ext cx="76075" cy="102275"/>
            </a:xfrm>
            <a:custGeom>
              <a:avLst/>
              <a:gdLst/>
              <a:ahLst/>
              <a:cxnLst/>
              <a:rect l="l" t="t" r="r" b="b"/>
              <a:pathLst>
                <a:path w="3043" h="4091" extrusionOk="0">
                  <a:moveTo>
                    <a:pt x="1485" y="1"/>
                  </a:moveTo>
                  <a:cubicBezTo>
                    <a:pt x="1208" y="1"/>
                    <a:pt x="982" y="229"/>
                    <a:pt x="982" y="504"/>
                  </a:cubicBezTo>
                  <a:lnTo>
                    <a:pt x="982" y="3073"/>
                  </a:lnTo>
                  <a:lnTo>
                    <a:pt x="509" y="3073"/>
                  </a:lnTo>
                  <a:cubicBezTo>
                    <a:pt x="233" y="3073"/>
                    <a:pt x="1" y="3296"/>
                    <a:pt x="1" y="3582"/>
                  </a:cubicBezTo>
                  <a:lnTo>
                    <a:pt x="1" y="4090"/>
                  </a:lnTo>
                  <a:lnTo>
                    <a:pt x="3043" y="4090"/>
                  </a:lnTo>
                  <a:lnTo>
                    <a:pt x="3043" y="3582"/>
                  </a:lnTo>
                  <a:cubicBezTo>
                    <a:pt x="3043" y="3296"/>
                    <a:pt x="2820" y="3073"/>
                    <a:pt x="2534" y="3073"/>
                  </a:cubicBezTo>
                  <a:lnTo>
                    <a:pt x="1999" y="3073"/>
                  </a:lnTo>
                  <a:lnTo>
                    <a:pt x="1999" y="522"/>
                  </a:lnTo>
                  <a:cubicBezTo>
                    <a:pt x="1999" y="263"/>
                    <a:pt x="1803" y="31"/>
                    <a:pt x="1544" y="4"/>
                  </a:cubicBezTo>
                  <a:cubicBezTo>
                    <a:pt x="1524" y="2"/>
                    <a:pt x="1504"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22"/>
            <p:cNvSpPr/>
            <p:nvPr/>
          </p:nvSpPr>
          <p:spPr>
            <a:xfrm>
              <a:off x="7227563" y="3553625"/>
              <a:ext cx="128025" cy="304675"/>
            </a:xfrm>
            <a:custGeom>
              <a:avLst/>
              <a:gdLst/>
              <a:ahLst/>
              <a:cxnLst/>
              <a:rect l="l" t="t" r="r" b="b"/>
              <a:pathLst>
                <a:path w="5121" h="12187" extrusionOk="0">
                  <a:moveTo>
                    <a:pt x="1044" y="0"/>
                  </a:moveTo>
                  <a:cubicBezTo>
                    <a:pt x="759" y="0"/>
                    <a:pt x="536" y="223"/>
                    <a:pt x="536" y="509"/>
                  </a:cubicBezTo>
                  <a:lnTo>
                    <a:pt x="536" y="9118"/>
                  </a:lnTo>
                  <a:cubicBezTo>
                    <a:pt x="241" y="9118"/>
                    <a:pt x="0" y="9376"/>
                    <a:pt x="36" y="9680"/>
                  </a:cubicBezTo>
                  <a:cubicBezTo>
                    <a:pt x="63" y="9938"/>
                    <a:pt x="295" y="10126"/>
                    <a:pt x="553" y="10126"/>
                  </a:cubicBezTo>
                  <a:lnTo>
                    <a:pt x="2052" y="10126"/>
                  </a:lnTo>
                  <a:lnTo>
                    <a:pt x="2052" y="11169"/>
                  </a:lnTo>
                  <a:lnTo>
                    <a:pt x="1062" y="11169"/>
                  </a:lnTo>
                  <a:cubicBezTo>
                    <a:pt x="794" y="11169"/>
                    <a:pt x="571" y="11366"/>
                    <a:pt x="545" y="11624"/>
                  </a:cubicBezTo>
                  <a:cubicBezTo>
                    <a:pt x="509" y="11928"/>
                    <a:pt x="750" y="12186"/>
                    <a:pt x="1044" y="12186"/>
                  </a:cubicBezTo>
                  <a:lnTo>
                    <a:pt x="4068" y="12186"/>
                  </a:lnTo>
                  <a:cubicBezTo>
                    <a:pt x="4327" y="12186"/>
                    <a:pt x="4550" y="11999"/>
                    <a:pt x="4586" y="11740"/>
                  </a:cubicBezTo>
                  <a:cubicBezTo>
                    <a:pt x="4613" y="11428"/>
                    <a:pt x="4381" y="11169"/>
                    <a:pt x="4077" y="11169"/>
                  </a:cubicBezTo>
                  <a:lnTo>
                    <a:pt x="3069" y="11169"/>
                  </a:lnTo>
                  <a:lnTo>
                    <a:pt x="3069" y="10126"/>
                  </a:lnTo>
                  <a:lnTo>
                    <a:pt x="4577" y="10126"/>
                  </a:lnTo>
                  <a:cubicBezTo>
                    <a:pt x="4836" y="10126"/>
                    <a:pt x="5059" y="9938"/>
                    <a:pt x="5094" y="9680"/>
                  </a:cubicBezTo>
                  <a:cubicBezTo>
                    <a:pt x="5121" y="9376"/>
                    <a:pt x="4889" y="9118"/>
                    <a:pt x="4586" y="9118"/>
                  </a:cubicBezTo>
                  <a:lnTo>
                    <a:pt x="4586" y="7092"/>
                  </a:lnTo>
                  <a:lnTo>
                    <a:pt x="3060" y="7092"/>
                  </a:lnTo>
                  <a:cubicBezTo>
                    <a:pt x="2802" y="7092"/>
                    <a:pt x="2579" y="6896"/>
                    <a:pt x="2552" y="6638"/>
                  </a:cubicBezTo>
                  <a:cubicBezTo>
                    <a:pt x="2516" y="6334"/>
                    <a:pt x="2757" y="6075"/>
                    <a:pt x="3051" y="6075"/>
                  </a:cubicBezTo>
                  <a:lnTo>
                    <a:pt x="4586" y="6075"/>
                  </a:lnTo>
                  <a:lnTo>
                    <a:pt x="4586" y="5067"/>
                  </a:lnTo>
                  <a:lnTo>
                    <a:pt x="3060" y="5067"/>
                  </a:lnTo>
                  <a:cubicBezTo>
                    <a:pt x="2802" y="5067"/>
                    <a:pt x="2579" y="4871"/>
                    <a:pt x="2552" y="4612"/>
                  </a:cubicBezTo>
                  <a:cubicBezTo>
                    <a:pt x="2516" y="4309"/>
                    <a:pt x="2757" y="4050"/>
                    <a:pt x="3051" y="4050"/>
                  </a:cubicBezTo>
                  <a:lnTo>
                    <a:pt x="4586" y="4050"/>
                  </a:lnTo>
                  <a:lnTo>
                    <a:pt x="4586" y="3042"/>
                  </a:lnTo>
                  <a:lnTo>
                    <a:pt x="3060" y="3042"/>
                  </a:lnTo>
                  <a:cubicBezTo>
                    <a:pt x="2802" y="3042"/>
                    <a:pt x="2579" y="2846"/>
                    <a:pt x="2552" y="2587"/>
                  </a:cubicBezTo>
                  <a:cubicBezTo>
                    <a:pt x="2516" y="2284"/>
                    <a:pt x="2757" y="2025"/>
                    <a:pt x="3051" y="2025"/>
                  </a:cubicBezTo>
                  <a:lnTo>
                    <a:pt x="4586" y="2025"/>
                  </a:lnTo>
                  <a:lnTo>
                    <a:pt x="4586" y="509"/>
                  </a:lnTo>
                  <a:cubicBezTo>
                    <a:pt x="4586" y="223"/>
                    <a:pt x="4363" y="0"/>
                    <a:pt x="4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22"/>
          <p:cNvGrpSpPr/>
          <p:nvPr/>
        </p:nvGrpSpPr>
        <p:grpSpPr>
          <a:xfrm>
            <a:off x="7962260" y="3944832"/>
            <a:ext cx="321081" cy="320248"/>
            <a:chOff x="6393213" y="3991450"/>
            <a:chExt cx="433600" cy="432475"/>
          </a:xfrm>
        </p:grpSpPr>
        <p:sp>
          <p:nvSpPr>
            <p:cNvPr id="2231" name="Google Shape;2231;p122"/>
            <p:cNvSpPr/>
            <p:nvPr/>
          </p:nvSpPr>
          <p:spPr>
            <a:xfrm>
              <a:off x="6614688" y="4240525"/>
              <a:ext cx="27000" cy="30600"/>
            </a:xfrm>
            <a:custGeom>
              <a:avLst/>
              <a:gdLst/>
              <a:ahLst/>
              <a:cxnLst/>
              <a:rect l="l" t="t" r="r" b="b"/>
              <a:pathLst>
                <a:path w="1080" h="1224" extrusionOk="0">
                  <a:moveTo>
                    <a:pt x="500" y="1"/>
                  </a:moveTo>
                  <a:cubicBezTo>
                    <a:pt x="250" y="286"/>
                    <a:pt x="0" y="393"/>
                    <a:pt x="0" y="715"/>
                  </a:cubicBezTo>
                  <a:cubicBezTo>
                    <a:pt x="0" y="1019"/>
                    <a:pt x="250" y="1224"/>
                    <a:pt x="510" y="1224"/>
                  </a:cubicBezTo>
                  <a:cubicBezTo>
                    <a:pt x="631" y="1224"/>
                    <a:pt x="755" y="1180"/>
                    <a:pt x="857" y="1080"/>
                  </a:cubicBezTo>
                  <a:cubicBezTo>
                    <a:pt x="1080" y="831"/>
                    <a:pt x="1035" y="536"/>
                    <a:pt x="866" y="358"/>
                  </a:cubicBezTo>
                  <a:lnTo>
                    <a:pt x="5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22"/>
            <p:cNvSpPr/>
            <p:nvPr/>
          </p:nvSpPr>
          <p:spPr>
            <a:xfrm>
              <a:off x="6577888" y="4276000"/>
              <a:ext cx="56225" cy="45150"/>
            </a:xfrm>
            <a:custGeom>
              <a:avLst/>
              <a:gdLst/>
              <a:ahLst/>
              <a:cxnLst/>
              <a:rect l="l" t="t" r="r" b="b"/>
              <a:pathLst>
                <a:path w="2249" h="1806" extrusionOk="0">
                  <a:moveTo>
                    <a:pt x="625" y="0"/>
                  </a:moveTo>
                  <a:cubicBezTo>
                    <a:pt x="90" y="455"/>
                    <a:pt x="0" y="1178"/>
                    <a:pt x="366" y="1562"/>
                  </a:cubicBezTo>
                  <a:cubicBezTo>
                    <a:pt x="528" y="1729"/>
                    <a:pt x="744" y="1805"/>
                    <a:pt x="972" y="1805"/>
                  </a:cubicBezTo>
                  <a:cubicBezTo>
                    <a:pt x="1496" y="1805"/>
                    <a:pt x="2087" y="1404"/>
                    <a:pt x="2248" y="794"/>
                  </a:cubicBezTo>
                  <a:lnTo>
                    <a:pt x="2248" y="794"/>
                  </a:lnTo>
                  <a:cubicBezTo>
                    <a:pt x="2159" y="810"/>
                    <a:pt x="2070" y="817"/>
                    <a:pt x="1981" y="817"/>
                  </a:cubicBezTo>
                  <a:cubicBezTo>
                    <a:pt x="1411" y="817"/>
                    <a:pt x="887" y="503"/>
                    <a:pt x="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22"/>
            <p:cNvSpPr/>
            <p:nvPr/>
          </p:nvSpPr>
          <p:spPr>
            <a:xfrm>
              <a:off x="6393213" y="4093625"/>
              <a:ext cx="366650" cy="330300"/>
            </a:xfrm>
            <a:custGeom>
              <a:avLst/>
              <a:gdLst/>
              <a:ahLst/>
              <a:cxnLst/>
              <a:rect l="l" t="t" r="r" b="b"/>
              <a:pathLst>
                <a:path w="14666" h="13212" extrusionOk="0">
                  <a:moveTo>
                    <a:pt x="7798" y="3580"/>
                  </a:moveTo>
                  <a:cubicBezTo>
                    <a:pt x="8025" y="3580"/>
                    <a:pt x="8235" y="3731"/>
                    <a:pt x="8288" y="3968"/>
                  </a:cubicBezTo>
                  <a:cubicBezTo>
                    <a:pt x="8467" y="4680"/>
                    <a:pt x="7918" y="5326"/>
                    <a:pt x="7239" y="5326"/>
                  </a:cubicBezTo>
                  <a:cubicBezTo>
                    <a:pt x="7136" y="5326"/>
                    <a:pt x="7030" y="5311"/>
                    <a:pt x="6923" y="5279"/>
                  </a:cubicBezTo>
                  <a:cubicBezTo>
                    <a:pt x="6656" y="5199"/>
                    <a:pt x="6504" y="4913"/>
                    <a:pt x="6584" y="4646"/>
                  </a:cubicBezTo>
                  <a:cubicBezTo>
                    <a:pt x="6650" y="4427"/>
                    <a:pt x="6847" y="4285"/>
                    <a:pt x="7064" y="4285"/>
                  </a:cubicBezTo>
                  <a:cubicBezTo>
                    <a:pt x="7112" y="4285"/>
                    <a:pt x="7160" y="4292"/>
                    <a:pt x="7209" y="4307"/>
                  </a:cubicBezTo>
                  <a:cubicBezTo>
                    <a:pt x="7217" y="4309"/>
                    <a:pt x="7225" y="4310"/>
                    <a:pt x="7233" y="4310"/>
                  </a:cubicBezTo>
                  <a:cubicBezTo>
                    <a:pt x="7284" y="4310"/>
                    <a:pt x="7323" y="4263"/>
                    <a:pt x="7307" y="4209"/>
                  </a:cubicBezTo>
                  <a:cubicBezTo>
                    <a:pt x="7245" y="3941"/>
                    <a:pt x="7405" y="3665"/>
                    <a:pt x="7682" y="3593"/>
                  </a:cubicBezTo>
                  <a:cubicBezTo>
                    <a:pt x="7721" y="3584"/>
                    <a:pt x="7760" y="3580"/>
                    <a:pt x="7798" y="3580"/>
                  </a:cubicBezTo>
                  <a:close/>
                  <a:moveTo>
                    <a:pt x="2399" y="1785"/>
                  </a:moveTo>
                  <a:cubicBezTo>
                    <a:pt x="2518" y="1785"/>
                    <a:pt x="2636" y="1825"/>
                    <a:pt x="2731" y="1907"/>
                  </a:cubicBezTo>
                  <a:cubicBezTo>
                    <a:pt x="2945" y="2094"/>
                    <a:pt x="2962" y="2416"/>
                    <a:pt x="2775" y="2621"/>
                  </a:cubicBezTo>
                  <a:cubicBezTo>
                    <a:pt x="2347" y="3111"/>
                    <a:pt x="2775" y="3986"/>
                    <a:pt x="2998" y="4200"/>
                  </a:cubicBezTo>
                  <a:cubicBezTo>
                    <a:pt x="3139" y="4334"/>
                    <a:pt x="3341" y="4473"/>
                    <a:pt x="3569" y="4473"/>
                  </a:cubicBezTo>
                  <a:cubicBezTo>
                    <a:pt x="3630" y="4473"/>
                    <a:pt x="3693" y="4463"/>
                    <a:pt x="3756" y="4441"/>
                  </a:cubicBezTo>
                  <a:cubicBezTo>
                    <a:pt x="4095" y="4307"/>
                    <a:pt x="4408" y="3798"/>
                    <a:pt x="3899" y="3477"/>
                  </a:cubicBezTo>
                  <a:cubicBezTo>
                    <a:pt x="3658" y="3334"/>
                    <a:pt x="3587" y="3022"/>
                    <a:pt x="3739" y="2781"/>
                  </a:cubicBezTo>
                  <a:cubicBezTo>
                    <a:pt x="3831" y="2626"/>
                    <a:pt x="3993" y="2541"/>
                    <a:pt x="4162" y="2541"/>
                  </a:cubicBezTo>
                  <a:cubicBezTo>
                    <a:pt x="4254" y="2541"/>
                    <a:pt x="4349" y="2567"/>
                    <a:pt x="4434" y="2621"/>
                  </a:cubicBezTo>
                  <a:cubicBezTo>
                    <a:pt x="5871" y="3513"/>
                    <a:pt x="5041" y="5484"/>
                    <a:pt x="3560" y="5484"/>
                  </a:cubicBezTo>
                  <a:cubicBezTo>
                    <a:pt x="1963" y="5484"/>
                    <a:pt x="955" y="3165"/>
                    <a:pt x="2017" y="1952"/>
                  </a:cubicBezTo>
                  <a:cubicBezTo>
                    <a:pt x="2118" y="1841"/>
                    <a:pt x="2259" y="1785"/>
                    <a:pt x="2399" y="1785"/>
                  </a:cubicBezTo>
                  <a:close/>
                  <a:moveTo>
                    <a:pt x="4889" y="6396"/>
                  </a:moveTo>
                  <a:cubicBezTo>
                    <a:pt x="5113" y="6396"/>
                    <a:pt x="5320" y="6552"/>
                    <a:pt x="5380" y="6778"/>
                  </a:cubicBezTo>
                  <a:cubicBezTo>
                    <a:pt x="5558" y="7491"/>
                    <a:pt x="5003" y="8136"/>
                    <a:pt x="4323" y="8136"/>
                  </a:cubicBezTo>
                  <a:cubicBezTo>
                    <a:pt x="4219" y="8136"/>
                    <a:pt x="4113" y="8121"/>
                    <a:pt x="4006" y="8089"/>
                  </a:cubicBezTo>
                  <a:cubicBezTo>
                    <a:pt x="3739" y="8009"/>
                    <a:pt x="3587" y="7733"/>
                    <a:pt x="3667" y="7465"/>
                  </a:cubicBezTo>
                  <a:cubicBezTo>
                    <a:pt x="3733" y="7244"/>
                    <a:pt x="3939" y="7096"/>
                    <a:pt x="4160" y="7096"/>
                  </a:cubicBezTo>
                  <a:cubicBezTo>
                    <a:pt x="4206" y="7096"/>
                    <a:pt x="4254" y="7103"/>
                    <a:pt x="4301" y="7117"/>
                  </a:cubicBezTo>
                  <a:cubicBezTo>
                    <a:pt x="4309" y="7120"/>
                    <a:pt x="4317" y="7121"/>
                    <a:pt x="4325" y="7121"/>
                  </a:cubicBezTo>
                  <a:cubicBezTo>
                    <a:pt x="4369" y="7121"/>
                    <a:pt x="4405" y="7081"/>
                    <a:pt x="4390" y="7028"/>
                  </a:cubicBezTo>
                  <a:cubicBezTo>
                    <a:pt x="4327" y="6751"/>
                    <a:pt x="4488" y="6484"/>
                    <a:pt x="4765" y="6412"/>
                  </a:cubicBezTo>
                  <a:cubicBezTo>
                    <a:pt x="4806" y="6401"/>
                    <a:pt x="4848" y="6396"/>
                    <a:pt x="4889" y="6396"/>
                  </a:cubicBezTo>
                  <a:close/>
                  <a:moveTo>
                    <a:pt x="9360" y="4653"/>
                  </a:moveTo>
                  <a:cubicBezTo>
                    <a:pt x="9490" y="4653"/>
                    <a:pt x="9622" y="4704"/>
                    <a:pt x="9725" y="4806"/>
                  </a:cubicBezTo>
                  <a:lnTo>
                    <a:pt x="10438" y="5520"/>
                  </a:lnTo>
                  <a:cubicBezTo>
                    <a:pt x="10956" y="6038"/>
                    <a:pt x="11009" y="6823"/>
                    <a:pt x="10652" y="7402"/>
                  </a:cubicBezTo>
                  <a:cubicBezTo>
                    <a:pt x="10795" y="8107"/>
                    <a:pt x="10536" y="8892"/>
                    <a:pt x="9957" y="9445"/>
                  </a:cubicBezTo>
                  <a:cubicBezTo>
                    <a:pt x="9505" y="9883"/>
                    <a:pt x="8924" y="10110"/>
                    <a:pt x="8365" y="10110"/>
                  </a:cubicBezTo>
                  <a:cubicBezTo>
                    <a:pt x="7864" y="10110"/>
                    <a:pt x="7380" y="9928"/>
                    <a:pt x="7022" y="9552"/>
                  </a:cubicBezTo>
                  <a:cubicBezTo>
                    <a:pt x="6076" y="8571"/>
                    <a:pt x="6522" y="6823"/>
                    <a:pt x="7905" y="6171"/>
                  </a:cubicBezTo>
                  <a:cubicBezTo>
                    <a:pt x="8065" y="5600"/>
                    <a:pt x="8440" y="5413"/>
                    <a:pt x="9002" y="4806"/>
                  </a:cubicBezTo>
                  <a:cubicBezTo>
                    <a:pt x="9100" y="4704"/>
                    <a:pt x="9230" y="4653"/>
                    <a:pt x="9360" y="4653"/>
                  </a:cubicBezTo>
                  <a:close/>
                  <a:moveTo>
                    <a:pt x="6670" y="1"/>
                  </a:moveTo>
                  <a:cubicBezTo>
                    <a:pt x="3200" y="1"/>
                    <a:pt x="163" y="2789"/>
                    <a:pt x="81" y="6466"/>
                  </a:cubicBezTo>
                  <a:cubicBezTo>
                    <a:pt x="1" y="10114"/>
                    <a:pt x="2891" y="13130"/>
                    <a:pt x="6540" y="13210"/>
                  </a:cubicBezTo>
                  <a:cubicBezTo>
                    <a:pt x="6587" y="13211"/>
                    <a:pt x="6633" y="13211"/>
                    <a:pt x="6680" y="13211"/>
                  </a:cubicBezTo>
                  <a:cubicBezTo>
                    <a:pt x="11516" y="13211"/>
                    <a:pt x="14666" y="8190"/>
                    <a:pt x="12686" y="3861"/>
                  </a:cubicBezTo>
                  <a:lnTo>
                    <a:pt x="12686" y="3861"/>
                  </a:lnTo>
                  <a:cubicBezTo>
                    <a:pt x="12411" y="4076"/>
                    <a:pt x="12082" y="4185"/>
                    <a:pt x="11751" y="4185"/>
                  </a:cubicBezTo>
                  <a:cubicBezTo>
                    <a:pt x="11494" y="4185"/>
                    <a:pt x="11235" y="4119"/>
                    <a:pt x="11000" y="3986"/>
                  </a:cubicBezTo>
                  <a:cubicBezTo>
                    <a:pt x="10732" y="4184"/>
                    <a:pt x="10415" y="4283"/>
                    <a:pt x="10099" y="4283"/>
                  </a:cubicBezTo>
                  <a:cubicBezTo>
                    <a:pt x="9734" y="4283"/>
                    <a:pt x="9369" y="4151"/>
                    <a:pt x="9082" y="3888"/>
                  </a:cubicBezTo>
                  <a:cubicBezTo>
                    <a:pt x="8547" y="3388"/>
                    <a:pt x="8458" y="2621"/>
                    <a:pt x="8779" y="2032"/>
                  </a:cubicBezTo>
                  <a:cubicBezTo>
                    <a:pt x="8440" y="1532"/>
                    <a:pt x="8431" y="863"/>
                    <a:pt x="8770" y="346"/>
                  </a:cubicBezTo>
                  <a:cubicBezTo>
                    <a:pt x="8066" y="111"/>
                    <a:pt x="7360" y="1"/>
                    <a:pt x="6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22"/>
            <p:cNvSpPr/>
            <p:nvPr/>
          </p:nvSpPr>
          <p:spPr>
            <a:xfrm>
              <a:off x="6630063" y="4088200"/>
              <a:ext cx="89250" cy="87150"/>
            </a:xfrm>
            <a:custGeom>
              <a:avLst/>
              <a:gdLst/>
              <a:ahLst/>
              <a:cxnLst/>
              <a:rect l="l" t="t" r="r" b="b"/>
              <a:pathLst>
                <a:path w="3570" h="3486" extrusionOk="0">
                  <a:moveTo>
                    <a:pt x="1089" y="1"/>
                  </a:moveTo>
                  <a:lnTo>
                    <a:pt x="179" y="1080"/>
                  </a:lnTo>
                  <a:cubicBezTo>
                    <a:pt x="1" y="1294"/>
                    <a:pt x="19" y="1607"/>
                    <a:pt x="233" y="1794"/>
                  </a:cubicBezTo>
                  <a:lnTo>
                    <a:pt x="679" y="2178"/>
                  </a:lnTo>
                  <a:lnTo>
                    <a:pt x="260" y="2642"/>
                  </a:lnTo>
                  <a:cubicBezTo>
                    <a:pt x="72" y="2847"/>
                    <a:pt x="90" y="3168"/>
                    <a:pt x="295" y="3355"/>
                  </a:cubicBezTo>
                  <a:cubicBezTo>
                    <a:pt x="391" y="3443"/>
                    <a:pt x="512" y="3485"/>
                    <a:pt x="632" y="3485"/>
                  </a:cubicBezTo>
                  <a:cubicBezTo>
                    <a:pt x="771" y="3485"/>
                    <a:pt x="909" y="3429"/>
                    <a:pt x="1009" y="3320"/>
                  </a:cubicBezTo>
                  <a:lnTo>
                    <a:pt x="1446" y="2838"/>
                  </a:lnTo>
                  <a:lnTo>
                    <a:pt x="1946" y="3266"/>
                  </a:lnTo>
                  <a:cubicBezTo>
                    <a:pt x="2042" y="3350"/>
                    <a:pt x="2160" y="3391"/>
                    <a:pt x="2277" y="3391"/>
                  </a:cubicBezTo>
                  <a:cubicBezTo>
                    <a:pt x="2420" y="3391"/>
                    <a:pt x="2561" y="3330"/>
                    <a:pt x="2659" y="3212"/>
                  </a:cubicBezTo>
                  <a:lnTo>
                    <a:pt x="3569" y="2133"/>
                  </a:lnTo>
                  <a:cubicBezTo>
                    <a:pt x="3382" y="2035"/>
                    <a:pt x="3204" y="1919"/>
                    <a:pt x="3043" y="1776"/>
                  </a:cubicBezTo>
                  <a:lnTo>
                    <a:pt x="1482" y="429"/>
                  </a:lnTo>
                  <a:cubicBezTo>
                    <a:pt x="1473" y="420"/>
                    <a:pt x="1455" y="411"/>
                    <a:pt x="1446" y="402"/>
                  </a:cubicBezTo>
                  <a:cubicBezTo>
                    <a:pt x="1312" y="277"/>
                    <a:pt x="1187" y="144"/>
                    <a:pt x="1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22"/>
            <p:cNvSpPr/>
            <p:nvPr/>
          </p:nvSpPr>
          <p:spPr>
            <a:xfrm>
              <a:off x="6666213" y="3991450"/>
              <a:ext cx="160600" cy="131350"/>
            </a:xfrm>
            <a:custGeom>
              <a:avLst/>
              <a:gdLst/>
              <a:ahLst/>
              <a:cxnLst/>
              <a:rect l="l" t="t" r="r" b="b"/>
              <a:pathLst>
                <a:path w="6424" h="5254" extrusionOk="0">
                  <a:moveTo>
                    <a:pt x="6189" y="0"/>
                  </a:moveTo>
                  <a:cubicBezTo>
                    <a:pt x="6158" y="0"/>
                    <a:pt x="6126" y="5"/>
                    <a:pt x="6093" y="17"/>
                  </a:cubicBezTo>
                  <a:lnTo>
                    <a:pt x="1749" y="17"/>
                  </a:lnTo>
                  <a:lnTo>
                    <a:pt x="544" y="1409"/>
                  </a:lnTo>
                  <a:cubicBezTo>
                    <a:pt x="0" y="2042"/>
                    <a:pt x="63" y="2970"/>
                    <a:pt x="669" y="3523"/>
                  </a:cubicBezTo>
                  <a:cubicBezTo>
                    <a:pt x="678" y="3532"/>
                    <a:pt x="678" y="3532"/>
                    <a:pt x="678" y="3532"/>
                  </a:cubicBezTo>
                  <a:lnTo>
                    <a:pt x="2239" y="4879"/>
                  </a:lnTo>
                  <a:cubicBezTo>
                    <a:pt x="2525" y="5120"/>
                    <a:pt x="2873" y="5254"/>
                    <a:pt x="3229" y="5254"/>
                  </a:cubicBezTo>
                  <a:cubicBezTo>
                    <a:pt x="3274" y="5254"/>
                    <a:pt x="3310" y="5254"/>
                    <a:pt x="3345" y="5245"/>
                  </a:cubicBezTo>
                  <a:cubicBezTo>
                    <a:pt x="3747" y="5218"/>
                    <a:pt x="4122" y="5031"/>
                    <a:pt x="4380" y="4727"/>
                  </a:cubicBezTo>
                  <a:lnTo>
                    <a:pt x="6423" y="2354"/>
                  </a:lnTo>
                  <a:lnTo>
                    <a:pt x="6423" y="258"/>
                  </a:lnTo>
                  <a:cubicBezTo>
                    <a:pt x="6423" y="105"/>
                    <a:pt x="6323" y="0"/>
                    <a:pt x="6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122"/>
          <p:cNvGrpSpPr/>
          <p:nvPr/>
        </p:nvGrpSpPr>
        <p:grpSpPr>
          <a:xfrm>
            <a:off x="7981920" y="3225121"/>
            <a:ext cx="281760" cy="319859"/>
            <a:chOff x="7003863" y="3991650"/>
            <a:chExt cx="380500" cy="431950"/>
          </a:xfrm>
        </p:grpSpPr>
        <p:sp>
          <p:nvSpPr>
            <p:cNvPr id="2237" name="Google Shape;2237;p122"/>
            <p:cNvSpPr/>
            <p:nvPr/>
          </p:nvSpPr>
          <p:spPr>
            <a:xfrm>
              <a:off x="7081488" y="4043100"/>
              <a:ext cx="277675" cy="380500"/>
            </a:xfrm>
            <a:custGeom>
              <a:avLst/>
              <a:gdLst/>
              <a:ahLst/>
              <a:cxnLst/>
              <a:rect l="l" t="t" r="r" b="b"/>
              <a:pathLst>
                <a:path w="11107" h="15220" extrusionOk="0">
                  <a:moveTo>
                    <a:pt x="8571" y="0"/>
                  </a:moveTo>
                  <a:cubicBezTo>
                    <a:pt x="7175" y="0"/>
                    <a:pt x="6040" y="1135"/>
                    <a:pt x="6040" y="2528"/>
                  </a:cubicBezTo>
                  <a:lnTo>
                    <a:pt x="6040" y="12474"/>
                  </a:lnTo>
                  <a:cubicBezTo>
                    <a:pt x="6040" y="12715"/>
                    <a:pt x="5906" y="13036"/>
                    <a:pt x="5736" y="13206"/>
                  </a:cubicBezTo>
                  <a:cubicBezTo>
                    <a:pt x="5005" y="13915"/>
                    <a:pt x="4224" y="14211"/>
                    <a:pt x="3511" y="14211"/>
                  </a:cubicBezTo>
                  <a:cubicBezTo>
                    <a:pt x="2277" y="14211"/>
                    <a:pt x="1246" y="13324"/>
                    <a:pt x="1026" y="12153"/>
                  </a:cubicBezTo>
                  <a:lnTo>
                    <a:pt x="0" y="12153"/>
                  </a:lnTo>
                  <a:cubicBezTo>
                    <a:pt x="231" y="13882"/>
                    <a:pt x="1715" y="15220"/>
                    <a:pt x="3509" y="15220"/>
                  </a:cubicBezTo>
                  <a:cubicBezTo>
                    <a:pt x="4493" y="15220"/>
                    <a:pt x="5570" y="14818"/>
                    <a:pt x="6584" y="13857"/>
                  </a:cubicBezTo>
                  <a:cubicBezTo>
                    <a:pt x="6887" y="13572"/>
                    <a:pt x="7057" y="13161"/>
                    <a:pt x="7057" y="12742"/>
                  </a:cubicBezTo>
                  <a:lnTo>
                    <a:pt x="7057" y="2073"/>
                  </a:lnTo>
                  <a:cubicBezTo>
                    <a:pt x="7057" y="1921"/>
                    <a:pt x="7146" y="1707"/>
                    <a:pt x="7253" y="1600"/>
                  </a:cubicBezTo>
                  <a:cubicBezTo>
                    <a:pt x="7690" y="1187"/>
                    <a:pt x="8153" y="1014"/>
                    <a:pt x="8576" y="1014"/>
                  </a:cubicBezTo>
                  <a:cubicBezTo>
                    <a:pt x="9412" y="1014"/>
                    <a:pt x="10090" y="1692"/>
                    <a:pt x="10090" y="2528"/>
                  </a:cubicBezTo>
                  <a:lnTo>
                    <a:pt x="10090" y="7086"/>
                  </a:lnTo>
                  <a:lnTo>
                    <a:pt x="11107" y="7086"/>
                  </a:lnTo>
                  <a:lnTo>
                    <a:pt x="11107" y="1725"/>
                  </a:lnTo>
                  <a:cubicBezTo>
                    <a:pt x="11107" y="1457"/>
                    <a:pt x="11000" y="1198"/>
                    <a:pt x="10803" y="1011"/>
                  </a:cubicBezTo>
                  <a:cubicBezTo>
                    <a:pt x="10069" y="298"/>
                    <a:pt x="9286" y="0"/>
                    <a:pt x="8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22"/>
            <p:cNvSpPr/>
            <p:nvPr/>
          </p:nvSpPr>
          <p:spPr>
            <a:xfrm>
              <a:off x="7003863" y="3991650"/>
              <a:ext cx="178000" cy="152800"/>
            </a:xfrm>
            <a:custGeom>
              <a:avLst/>
              <a:gdLst/>
              <a:ahLst/>
              <a:cxnLst/>
              <a:rect l="l" t="t" r="r" b="b"/>
              <a:pathLst>
                <a:path w="7120" h="6112" extrusionOk="0">
                  <a:moveTo>
                    <a:pt x="3551" y="990"/>
                  </a:moveTo>
                  <a:cubicBezTo>
                    <a:pt x="3837" y="990"/>
                    <a:pt x="4060" y="1222"/>
                    <a:pt x="4060" y="1499"/>
                  </a:cubicBezTo>
                  <a:cubicBezTo>
                    <a:pt x="4060" y="1784"/>
                    <a:pt x="3837" y="2007"/>
                    <a:pt x="3551" y="2007"/>
                  </a:cubicBezTo>
                  <a:cubicBezTo>
                    <a:pt x="3275" y="2007"/>
                    <a:pt x="3052" y="1784"/>
                    <a:pt x="3052" y="1499"/>
                  </a:cubicBezTo>
                  <a:cubicBezTo>
                    <a:pt x="3052" y="1222"/>
                    <a:pt x="3275" y="990"/>
                    <a:pt x="3551" y="990"/>
                  </a:cubicBezTo>
                  <a:close/>
                  <a:moveTo>
                    <a:pt x="3560" y="0"/>
                  </a:moveTo>
                  <a:cubicBezTo>
                    <a:pt x="2516" y="0"/>
                    <a:pt x="1776" y="1035"/>
                    <a:pt x="2133" y="2025"/>
                  </a:cubicBezTo>
                  <a:lnTo>
                    <a:pt x="1178" y="2025"/>
                  </a:lnTo>
                  <a:cubicBezTo>
                    <a:pt x="527" y="2025"/>
                    <a:pt x="1" y="2552"/>
                    <a:pt x="1" y="3203"/>
                  </a:cubicBezTo>
                  <a:lnTo>
                    <a:pt x="1" y="6111"/>
                  </a:lnTo>
                  <a:lnTo>
                    <a:pt x="7120" y="6111"/>
                  </a:lnTo>
                  <a:lnTo>
                    <a:pt x="7120" y="5094"/>
                  </a:lnTo>
                  <a:lnTo>
                    <a:pt x="5103" y="5094"/>
                  </a:lnTo>
                  <a:cubicBezTo>
                    <a:pt x="4845" y="5094"/>
                    <a:pt x="4622" y="4907"/>
                    <a:pt x="4595" y="4648"/>
                  </a:cubicBezTo>
                  <a:cubicBezTo>
                    <a:pt x="4559" y="4336"/>
                    <a:pt x="4791" y="4077"/>
                    <a:pt x="5094" y="4077"/>
                  </a:cubicBezTo>
                  <a:lnTo>
                    <a:pt x="7120" y="4077"/>
                  </a:lnTo>
                  <a:lnTo>
                    <a:pt x="7120" y="3203"/>
                  </a:lnTo>
                  <a:cubicBezTo>
                    <a:pt x="7120" y="2552"/>
                    <a:pt x="6593" y="2025"/>
                    <a:pt x="5942" y="2025"/>
                  </a:cubicBezTo>
                  <a:lnTo>
                    <a:pt x="4987" y="2025"/>
                  </a:lnTo>
                  <a:cubicBezTo>
                    <a:pt x="5344" y="1035"/>
                    <a:pt x="4604" y="0"/>
                    <a:pt x="3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22"/>
            <p:cNvSpPr/>
            <p:nvPr/>
          </p:nvSpPr>
          <p:spPr>
            <a:xfrm>
              <a:off x="7003863" y="4169625"/>
              <a:ext cx="178000" cy="151900"/>
            </a:xfrm>
            <a:custGeom>
              <a:avLst/>
              <a:gdLst/>
              <a:ahLst/>
              <a:cxnLst/>
              <a:rect l="l" t="t" r="r" b="b"/>
              <a:pathLst>
                <a:path w="7120" h="6076" extrusionOk="0">
                  <a:moveTo>
                    <a:pt x="1" y="0"/>
                  </a:moveTo>
                  <a:lnTo>
                    <a:pt x="1" y="1499"/>
                  </a:lnTo>
                  <a:cubicBezTo>
                    <a:pt x="1" y="2899"/>
                    <a:pt x="812" y="4157"/>
                    <a:pt x="2061" y="4728"/>
                  </a:cubicBezTo>
                  <a:lnTo>
                    <a:pt x="2061" y="5567"/>
                  </a:lnTo>
                  <a:cubicBezTo>
                    <a:pt x="2061" y="5852"/>
                    <a:pt x="2284" y="6075"/>
                    <a:pt x="2561" y="6075"/>
                  </a:cubicBezTo>
                  <a:lnTo>
                    <a:pt x="4586" y="6075"/>
                  </a:lnTo>
                  <a:cubicBezTo>
                    <a:pt x="4871" y="6075"/>
                    <a:pt x="5094" y="5852"/>
                    <a:pt x="5094" y="5567"/>
                  </a:cubicBezTo>
                  <a:lnTo>
                    <a:pt x="5094" y="4710"/>
                  </a:lnTo>
                  <a:cubicBezTo>
                    <a:pt x="6165" y="4202"/>
                    <a:pt x="6905" y="3194"/>
                    <a:pt x="7084" y="2025"/>
                  </a:cubicBezTo>
                  <a:lnTo>
                    <a:pt x="5103" y="2025"/>
                  </a:lnTo>
                  <a:cubicBezTo>
                    <a:pt x="4845" y="2025"/>
                    <a:pt x="4622" y="1838"/>
                    <a:pt x="4595" y="1579"/>
                  </a:cubicBezTo>
                  <a:cubicBezTo>
                    <a:pt x="4559" y="1276"/>
                    <a:pt x="4791" y="1017"/>
                    <a:pt x="5094" y="1017"/>
                  </a:cubicBezTo>
                  <a:lnTo>
                    <a:pt x="7120" y="1017"/>
                  </a:lnTo>
                  <a:lnTo>
                    <a:pt x="71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22"/>
            <p:cNvSpPr/>
            <p:nvPr/>
          </p:nvSpPr>
          <p:spPr>
            <a:xfrm>
              <a:off x="7308513" y="4245675"/>
              <a:ext cx="75850" cy="151750"/>
            </a:xfrm>
            <a:custGeom>
              <a:avLst/>
              <a:gdLst/>
              <a:ahLst/>
              <a:cxnLst/>
              <a:rect l="l" t="t" r="r" b="b"/>
              <a:pathLst>
                <a:path w="3034" h="6070" extrusionOk="0">
                  <a:moveTo>
                    <a:pt x="500" y="0"/>
                  </a:moveTo>
                  <a:cubicBezTo>
                    <a:pt x="224" y="0"/>
                    <a:pt x="1" y="223"/>
                    <a:pt x="1" y="500"/>
                  </a:cubicBezTo>
                  <a:lnTo>
                    <a:pt x="1" y="4050"/>
                  </a:lnTo>
                  <a:cubicBezTo>
                    <a:pt x="1" y="4327"/>
                    <a:pt x="224" y="4550"/>
                    <a:pt x="500" y="4550"/>
                  </a:cubicBezTo>
                  <a:lnTo>
                    <a:pt x="1009" y="4550"/>
                  </a:lnTo>
                  <a:lnTo>
                    <a:pt x="1009" y="5549"/>
                  </a:lnTo>
                  <a:cubicBezTo>
                    <a:pt x="1009" y="5817"/>
                    <a:pt x="1205" y="6040"/>
                    <a:pt x="1464" y="6066"/>
                  </a:cubicBezTo>
                  <a:cubicBezTo>
                    <a:pt x="1484" y="6069"/>
                    <a:pt x="1504" y="6070"/>
                    <a:pt x="1523" y="6070"/>
                  </a:cubicBezTo>
                  <a:cubicBezTo>
                    <a:pt x="1800" y="6070"/>
                    <a:pt x="2026" y="5842"/>
                    <a:pt x="2026" y="5567"/>
                  </a:cubicBezTo>
                  <a:lnTo>
                    <a:pt x="2026" y="4550"/>
                  </a:lnTo>
                  <a:lnTo>
                    <a:pt x="2525" y="4550"/>
                  </a:lnTo>
                  <a:cubicBezTo>
                    <a:pt x="2811" y="4550"/>
                    <a:pt x="3034" y="4327"/>
                    <a:pt x="3034" y="4050"/>
                  </a:cubicBezTo>
                  <a:lnTo>
                    <a:pt x="3034" y="500"/>
                  </a:lnTo>
                  <a:cubicBezTo>
                    <a:pt x="3034" y="223"/>
                    <a:pt x="2811" y="0"/>
                    <a:pt x="2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12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2246" name="Google Shape;2246;p123"/>
          <p:cNvSpPr txBox="1">
            <a:spLocks noGrp="1"/>
          </p:cNvSpPr>
          <p:nvPr>
            <p:ph type="body" idx="1"/>
          </p:nvPr>
        </p:nvSpPr>
        <p:spPr>
          <a:xfrm>
            <a:off x="713250" y="1247000"/>
            <a:ext cx="7717500" cy="3357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400">
                <a:latin typeface="Abril Fatface"/>
                <a:ea typeface="Abril Fatface"/>
                <a:cs typeface="Abril Fatface"/>
                <a:sym typeface="Abril Fatface"/>
              </a:rPr>
              <a:t>Vectors</a:t>
            </a:r>
            <a:endParaRPr sz="2400">
              <a:latin typeface="Abril Fatface"/>
              <a:ea typeface="Abril Fatface"/>
              <a:cs typeface="Abril Fatface"/>
              <a:sym typeface="Abril Fatface"/>
            </a:endParaRPr>
          </a:p>
          <a:p>
            <a:pPr marL="0" lvl="0" indent="0" algn="l" rtl="0">
              <a:lnSpc>
                <a:spcPct val="100000"/>
              </a:lnSpc>
              <a:spcBef>
                <a:spcPts val="0"/>
              </a:spcBef>
              <a:spcAft>
                <a:spcPts val="0"/>
              </a:spcAft>
              <a:buNone/>
            </a:pPr>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3"/>
              </a:rPr>
              <a:t>Dark realistic galaxy background</a:t>
            </a:r>
            <a:endParaRPr>
              <a:solidFill>
                <a:srgbClr val="374957"/>
              </a:solidFill>
            </a:endParaRPr>
          </a:p>
          <a:p>
            <a:pPr marL="457200" marR="50800" lvl="0" indent="0" algn="l" rtl="0">
              <a:lnSpc>
                <a:spcPct val="100000"/>
              </a:lnSpc>
              <a:spcBef>
                <a:spcPts val="0"/>
              </a:spcBef>
              <a:spcAft>
                <a:spcPts val="0"/>
              </a:spcAft>
              <a:buNone/>
            </a:pPr>
            <a:endParaRPr sz="1200">
              <a:solidFill>
                <a:srgbClr val="374957"/>
              </a:solidFill>
              <a:latin typeface="Abril Fatface"/>
              <a:ea typeface="Abril Fatface"/>
              <a:cs typeface="Abril Fatface"/>
              <a:sym typeface="Abril Fatface"/>
            </a:endParaRPr>
          </a:p>
          <a:p>
            <a:pPr marL="0" lvl="0" indent="0" algn="l" rtl="0">
              <a:lnSpc>
                <a:spcPct val="100000"/>
              </a:lnSpc>
              <a:spcBef>
                <a:spcPts val="0"/>
              </a:spcBef>
              <a:spcAft>
                <a:spcPts val="0"/>
              </a:spcAft>
              <a:buNone/>
            </a:pPr>
            <a:r>
              <a:rPr lang="en" sz="2400">
                <a:latin typeface="Abril Fatface"/>
                <a:ea typeface="Abril Fatface"/>
                <a:cs typeface="Abril Fatface"/>
                <a:sym typeface="Abril Fatface"/>
              </a:rPr>
              <a:t>Photos</a:t>
            </a:r>
            <a:endParaRPr sz="2400">
              <a:latin typeface="Abril Fatface"/>
              <a:ea typeface="Abril Fatface"/>
              <a:cs typeface="Abril Fatface"/>
              <a:sym typeface="Abril Fatface"/>
            </a:endParaRPr>
          </a:p>
          <a:p>
            <a:pPr marL="0" lvl="0" indent="0" algn="l" rtl="0">
              <a:lnSpc>
                <a:spcPct val="100000"/>
              </a:lnSpc>
              <a:spcBef>
                <a:spcPts val="0"/>
              </a:spcBef>
              <a:spcAft>
                <a:spcPts val="0"/>
              </a:spcAft>
              <a:buNone/>
            </a:pPr>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4"/>
              </a:rPr>
              <a:t>Researcher in the biotechnology laboratory with test tube</a:t>
            </a:r>
            <a:endParaRPr>
              <a:solidFill>
                <a:srgbClr val="374957"/>
              </a:solidFill>
            </a:endParaRPr>
          </a:p>
          <a:p>
            <a:pPr marL="457200" marR="50800" lvl="0" indent="-330200" algn="l" rtl="0">
              <a:lnSpc>
                <a:spcPct val="100000"/>
              </a:lnSpc>
              <a:spcBef>
                <a:spcPts val="0"/>
              </a:spcBef>
              <a:spcAft>
                <a:spcPts val="0"/>
              </a:spcAft>
              <a:buSzPts val="1600"/>
              <a:buChar char="●"/>
            </a:pPr>
            <a:r>
              <a:rPr lang="en">
                <a:solidFill>
                  <a:schemeClr val="hlink"/>
                </a:solidFill>
                <a:uFill>
                  <a:noFill/>
                </a:uFill>
                <a:hlinkClick r:id="rId5"/>
              </a:rPr>
              <a:t>Petri dishes and test tubes in the biotechnology laboratory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1" name="Google Shape;2251;p12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resources</a:t>
            </a:r>
            <a:endParaRPr/>
          </a:p>
        </p:txBody>
      </p:sp>
      <p:sp>
        <p:nvSpPr>
          <p:cNvPr id="2252" name="Google Shape;2252;p124"/>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Abril Fatface"/>
                <a:ea typeface="Abril Fatface"/>
                <a:cs typeface="Abril Fatface"/>
                <a:sym typeface="Abril Fatface"/>
              </a:rPr>
              <a:t>Vectors</a:t>
            </a:r>
            <a:endParaRPr/>
          </a:p>
          <a:p>
            <a:pPr marL="457200" marR="50800" lvl="0" indent="-330200" algn="l" rtl="0">
              <a:spcBef>
                <a:spcPts val="0"/>
              </a:spcBef>
              <a:spcAft>
                <a:spcPts val="0"/>
              </a:spcAft>
              <a:buSzPts val="1600"/>
              <a:buChar char="●"/>
            </a:pPr>
            <a:r>
              <a:rPr lang="en">
                <a:uFill>
                  <a:noFill/>
                </a:uFill>
                <a:hlinkClick r:id="rId3"/>
              </a:rPr>
              <a:t>Realistic galaxy with planets background</a:t>
            </a:r>
            <a:endParaRPr/>
          </a:p>
          <a:p>
            <a:pPr marL="457200" marR="50800" lvl="0" indent="-330200" algn="l" rtl="0">
              <a:spcBef>
                <a:spcPts val="0"/>
              </a:spcBef>
              <a:spcAft>
                <a:spcPts val="0"/>
              </a:spcAft>
              <a:buSzPts val="1600"/>
              <a:buChar char="●"/>
            </a:pPr>
            <a:r>
              <a:rPr lang="en">
                <a:uFill>
                  <a:noFill/>
                </a:uFill>
                <a:hlinkClick r:id="rId4"/>
              </a:rPr>
              <a:t>Watercolor outer space purple background</a:t>
            </a:r>
            <a:endParaRPr/>
          </a:p>
          <a:p>
            <a:pPr marL="457200" marR="50800" lvl="0" indent="-330200" algn="l" rtl="0">
              <a:spcBef>
                <a:spcPts val="0"/>
              </a:spcBef>
              <a:spcAft>
                <a:spcPts val="0"/>
              </a:spcAft>
              <a:buSzPts val="1600"/>
              <a:buChar char="●"/>
            </a:pPr>
            <a:r>
              <a:rPr lang="en">
                <a:uFill>
                  <a:noFill/>
                </a:uFill>
                <a:hlinkClick r:id="rId5"/>
              </a:rPr>
              <a:t>Realistic galaxy background</a:t>
            </a:r>
            <a:endParaRPr/>
          </a:p>
          <a:p>
            <a:pPr marL="457200" marR="50800" lvl="0" indent="-330200" algn="l" rtl="0">
              <a:spcBef>
                <a:spcPts val="0"/>
              </a:spcBef>
              <a:spcAft>
                <a:spcPts val="0"/>
              </a:spcAft>
              <a:buSzPts val="1600"/>
              <a:buChar char="●"/>
            </a:pPr>
            <a:r>
              <a:rPr lang="en">
                <a:uFill>
                  <a:noFill/>
                </a:uFill>
                <a:hlinkClick r:id="rId6"/>
              </a:rPr>
              <a:t>Medical infographic template</a:t>
            </a:r>
            <a:endParaRPr/>
          </a:p>
          <a:p>
            <a:pPr marL="0" lvl="0" indent="0" algn="l" rtl="0">
              <a:spcBef>
                <a:spcPts val="1000"/>
              </a:spcBef>
              <a:spcAft>
                <a:spcPts val="0"/>
              </a:spcAft>
              <a:buNone/>
            </a:pPr>
            <a:r>
              <a:rPr lang="en" sz="2400">
                <a:latin typeface="Abril Fatface"/>
                <a:ea typeface="Abril Fatface"/>
                <a:cs typeface="Abril Fatface"/>
                <a:sym typeface="Abril Fatface"/>
              </a:rPr>
              <a:t>Photos</a:t>
            </a:r>
            <a:endParaRPr sz="2400">
              <a:latin typeface="Abril Fatface"/>
              <a:ea typeface="Abril Fatface"/>
              <a:cs typeface="Abril Fatface"/>
              <a:sym typeface="Abril Fatface"/>
            </a:endParaRPr>
          </a:p>
          <a:p>
            <a:pPr marL="457200" marR="50800" lvl="0" indent="-330200" algn="l" rtl="0">
              <a:spcBef>
                <a:spcPts val="0"/>
              </a:spcBef>
              <a:spcAft>
                <a:spcPts val="0"/>
              </a:spcAft>
              <a:buSzPts val="1600"/>
              <a:buChar char="●"/>
            </a:pPr>
            <a:r>
              <a:rPr lang="en">
                <a:uFill>
                  <a:noFill/>
                </a:uFill>
                <a:hlinkClick r:id="rId7"/>
              </a:rPr>
              <a:t>Close-up view of science concept</a:t>
            </a:r>
            <a:endParaRPr/>
          </a:p>
          <a:p>
            <a:pPr marL="457200" marR="50800" lvl="0" indent="-330200" algn="l" rtl="0">
              <a:spcBef>
                <a:spcPts val="0"/>
              </a:spcBef>
              <a:spcAft>
                <a:spcPts val="0"/>
              </a:spcAft>
              <a:buSzPts val="1600"/>
              <a:buChar char="●"/>
            </a:pPr>
            <a:r>
              <a:rPr lang="en">
                <a:uFill>
                  <a:noFill/>
                </a:uFill>
                <a:hlinkClick r:id="rId8"/>
              </a:rPr>
              <a:t>Horizontal science banner with glass containers</a:t>
            </a:r>
            <a:endParaRPr/>
          </a:p>
          <a:p>
            <a:pPr marL="457200" marR="50800" lvl="0" indent="-330200" algn="l" rtl="0">
              <a:spcBef>
                <a:spcPts val="0"/>
              </a:spcBef>
              <a:spcAft>
                <a:spcPts val="0"/>
              </a:spcAft>
              <a:buSzPts val="1600"/>
              <a:buChar char="●"/>
            </a:pPr>
            <a:r>
              <a:rPr lang="en">
                <a:uFill>
                  <a:noFill/>
                </a:uFill>
                <a:hlinkClick r:id="rId9"/>
              </a:rPr>
              <a:t>Doctor holding stethoscope on arm looking at camera</a:t>
            </a:r>
            <a:endParaRPr/>
          </a:p>
          <a:p>
            <a:pPr marL="457200" marR="50800" lvl="0" indent="-330200" algn="l" rtl="0">
              <a:spcBef>
                <a:spcPts val="0"/>
              </a:spcBef>
              <a:spcAft>
                <a:spcPts val="0"/>
              </a:spcAft>
              <a:buSzPts val="1600"/>
              <a:buChar char="●"/>
            </a:pPr>
            <a:r>
              <a:rPr lang="en">
                <a:uFill>
                  <a:noFill/>
                </a:uFill>
                <a:hlinkClick r:id="rId10"/>
              </a:rPr>
              <a:t>Smiling ethnic medic at table</a:t>
            </a:r>
            <a:endParaRPr sz="2400">
              <a:latin typeface="Abril Fatface"/>
              <a:ea typeface="Abril Fatface"/>
              <a:cs typeface="Abril Fatface"/>
              <a:sym typeface="Abril Fatface"/>
            </a:endParaRPr>
          </a:p>
          <a:p>
            <a:pPr marL="0" marR="50800" lvl="0" indent="0" algn="l" rtl="0">
              <a:spcBef>
                <a:spcPts val="0"/>
              </a:spcBef>
              <a:spcAft>
                <a:spcPts val="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56"/>
        <p:cNvGrpSpPr/>
        <p:nvPr/>
      </p:nvGrpSpPr>
      <p:grpSpPr>
        <a:xfrm>
          <a:off x="0" y="0"/>
          <a:ext cx="0" cy="0"/>
          <a:chOff x="0" y="0"/>
          <a:chExt cx="0" cy="0"/>
        </a:xfrm>
      </p:grpSpPr>
      <p:sp>
        <p:nvSpPr>
          <p:cNvPr id="2257" name="Google Shape;2257;p12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2258" name="Google Shape;2258;p125"/>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2259" name="Google Shape;2259;p125"/>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3"/>
          <p:cNvSpPr txBox="1">
            <a:spLocks noGrp="1"/>
          </p:cNvSpPr>
          <p:nvPr>
            <p:ph type="title"/>
          </p:nvPr>
        </p:nvSpPr>
        <p:spPr>
          <a:xfrm>
            <a:off x="3072900" y="1907700"/>
            <a:ext cx="47469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Objectives</a:t>
            </a:r>
            <a:endParaRPr/>
          </a:p>
        </p:txBody>
      </p:sp>
      <p:sp>
        <p:nvSpPr>
          <p:cNvPr id="340" name="Google Shape;340;p63"/>
          <p:cNvSpPr txBox="1">
            <a:spLocks noGrp="1"/>
          </p:cNvSpPr>
          <p:nvPr>
            <p:ph type="title" idx="2"/>
          </p:nvPr>
        </p:nvSpPr>
        <p:spPr>
          <a:xfrm>
            <a:off x="1248000" y="1907700"/>
            <a:ext cx="1748700" cy="13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41" name="Google Shape;341;p63"/>
          <p:cNvSpPr txBox="1">
            <a:spLocks noGrp="1"/>
          </p:cNvSpPr>
          <p:nvPr>
            <p:ph type="subTitle" idx="1"/>
          </p:nvPr>
        </p:nvSpPr>
        <p:spPr>
          <a:xfrm>
            <a:off x="3072900" y="2733376"/>
            <a:ext cx="4746900" cy="48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grpSp>
        <p:nvGrpSpPr>
          <p:cNvPr id="342" name="Google Shape;342;p63"/>
          <p:cNvGrpSpPr/>
          <p:nvPr/>
        </p:nvGrpSpPr>
        <p:grpSpPr>
          <a:xfrm>
            <a:off x="4462317" y="4287092"/>
            <a:ext cx="219701" cy="216833"/>
            <a:chOff x="6232000" y="1435050"/>
            <a:chExt cx="488225" cy="481850"/>
          </a:xfrm>
        </p:grpSpPr>
        <p:sp>
          <p:nvSpPr>
            <p:cNvPr id="343" name="Google Shape;343;p6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4" name="Google Shape;344;p6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5" name="Google Shape;345;p6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6" name="Google Shape;346;p6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7" name="Google Shape;347;p6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48" name="Google Shape;348;p63">
            <a:hlinkClick r:id="rId3" action="ppaction://hlinksldjump"/>
          </p:cNvPr>
          <p:cNvSpPr/>
          <p:nvPr/>
        </p:nvSpPr>
        <p:spPr>
          <a:xfrm>
            <a:off x="4358850" y="4182277"/>
            <a:ext cx="426300" cy="42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63"/>
        <p:cNvGrpSpPr/>
        <p:nvPr/>
      </p:nvGrpSpPr>
      <p:grpSpPr>
        <a:xfrm>
          <a:off x="0" y="0"/>
          <a:ext cx="0" cy="0"/>
          <a:chOff x="0" y="0"/>
          <a:chExt cx="0" cy="0"/>
        </a:xfrm>
      </p:grpSpPr>
      <p:sp>
        <p:nvSpPr>
          <p:cNvPr id="2264" name="Google Shape;2264;p126"/>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rId4" action="ppaction://hlinksldjump"/>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265" name="Google Shape;2265;p12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266" name="Google Shape;2266;p12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70"/>
        <p:cNvGrpSpPr/>
        <p:nvPr/>
      </p:nvGrpSpPr>
      <p:grpSpPr>
        <a:xfrm>
          <a:off x="0" y="0"/>
          <a:ext cx="0" cy="0"/>
          <a:chOff x="0" y="0"/>
          <a:chExt cx="0" cy="0"/>
        </a:xfrm>
      </p:grpSpPr>
      <p:sp>
        <p:nvSpPr>
          <p:cNvPr id="2271" name="Google Shape;2271;p127"/>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272" name="Google Shape;2272;p127"/>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2273" name="Google Shape;2273;p127"/>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Arial"/>
                <a:ea typeface="Arial"/>
                <a:cs typeface="Arial"/>
                <a:sym typeface="Arial"/>
              </a:rPr>
              <a:t>Abril Fatface</a:t>
            </a:r>
            <a:endParaRPr b="1">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https://fonts.google.com/specimen/Abril+Fatface</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FFFFFF"/>
              </a:solidFill>
              <a:latin typeface="Arial"/>
              <a:ea typeface="Arial"/>
              <a:cs typeface="Arial"/>
              <a:sym typeface="Arial"/>
            </a:endParaRPr>
          </a:p>
          <a:p>
            <a:pPr marL="0" lvl="0" indent="0" algn="ctr" rtl="0">
              <a:spcBef>
                <a:spcPts val="0"/>
              </a:spcBef>
              <a:spcAft>
                <a:spcPts val="0"/>
              </a:spcAft>
              <a:buNone/>
            </a:pPr>
            <a:r>
              <a:rPr lang="en" b="1">
                <a:solidFill>
                  <a:srgbClr val="FFFFFF"/>
                </a:solidFill>
                <a:latin typeface="Arial"/>
                <a:ea typeface="Arial"/>
                <a:cs typeface="Arial"/>
                <a:sym typeface="Arial"/>
              </a:rPr>
              <a:t>Fira Sans</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https://fonts.google.com/specimen/Fira+Sans</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2274" name="Google Shape;2274;p127"/>
          <p:cNvGrpSpPr/>
          <p:nvPr/>
        </p:nvGrpSpPr>
        <p:grpSpPr>
          <a:xfrm>
            <a:off x="2052638" y="3498875"/>
            <a:ext cx="5038700" cy="754200"/>
            <a:chOff x="2052638" y="3498875"/>
            <a:chExt cx="5038700" cy="754200"/>
          </a:xfrm>
        </p:grpSpPr>
        <p:grpSp>
          <p:nvGrpSpPr>
            <p:cNvPr id="2275" name="Google Shape;2275;p127"/>
            <p:cNvGrpSpPr/>
            <p:nvPr/>
          </p:nvGrpSpPr>
          <p:grpSpPr>
            <a:xfrm>
              <a:off x="3114463" y="3498875"/>
              <a:ext cx="791400" cy="754200"/>
              <a:chOff x="3645388" y="3498875"/>
              <a:chExt cx="791400" cy="754200"/>
            </a:xfrm>
          </p:grpSpPr>
          <p:sp>
            <p:nvSpPr>
              <p:cNvPr id="2276" name="Google Shape;2276;p127"/>
              <p:cNvSpPr/>
              <p:nvPr/>
            </p:nvSpPr>
            <p:spPr>
              <a:xfrm>
                <a:off x="3645388" y="3498875"/>
                <a:ext cx="791400" cy="7542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27"/>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rPr>
                  <a:t>#ffffff</a:t>
                </a:r>
                <a:endParaRPr sz="1000">
                  <a:solidFill>
                    <a:schemeClr val="dk2"/>
                  </a:solidFill>
                </a:endParaRPr>
              </a:p>
            </p:txBody>
          </p:sp>
        </p:grpSp>
        <p:grpSp>
          <p:nvGrpSpPr>
            <p:cNvPr id="2278" name="Google Shape;2278;p127"/>
            <p:cNvGrpSpPr/>
            <p:nvPr/>
          </p:nvGrpSpPr>
          <p:grpSpPr>
            <a:xfrm>
              <a:off x="4176282" y="3498875"/>
              <a:ext cx="791405" cy="754200"/>
              <a:chOff x="4707207" y="3498875"/>
              <a:chExt cx="791405" cy="754200"/>
            </a:xfrm>
          </p:grpSpPr>
          <p:sp>
            <p:nvSpPr>
              <p:cNvPr id="2279" name="Google Shape;2279;p127"/>
              <p:cNvSpPr/>
              <p:nvPr/>
            </p:nvSpPr>
            <p:spPr>
              <a:xfrm>
                <a:off x="4707207" y="3498875"/>
                <a:ext cx="791400" cy="754200"/>
              </a:xfrm>
              <a:prstGeom prst="roundRect">
                <a:avLst>
                  <a:gd name="adj" fmla="val 16667"/>
                </a:avLst>
              </a:prstGeom>
              <a:solidFill>
                <a:srgbClr val="682DD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27"/>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#682dd3</a:t>
                </a:r>
                <a:endParaRPr sz="1000">
                  <a:solidFill>
                    <a:srgbClr val="FFFFFF"/>
                  </a:solidFill>
                </a:endParaRPr>
              </a:p>
            </p:txBody>
          </p:sp>
        </p:grpSp>
        <p:grpSp>
          <p:nvGrpSpPr>
            <p:cNvPr id="2281" name="Google Shape;2281;p127"/>
            <p:cNvGrpSpPr/>
            <p:nvPr/>
          </p:nvGrpSpPr>
          <p:grpSpPr>
            <a:xfrm>
              <a:off x="6299927" y="3498875"/>
              <a:ext cx="791411" cy="754200"/>
              <a:chOff x="5769027" y="3498875"/>
              <a:chExt cx="791411" cy="754200"/>
            </a:xfrm>
          </p:grpSpPr>
          <p:sp>
            <p:nvSpPr>
              <p:cNvPr id="2282" name="Google Shape;2282;p127"/>
              <p:cNvSpPr/>
              <p:nvPr/>
            </p:nvSpPr>
            <p:spPr>
              <a:xfrm>
                <a:off x="5769027" y="3498875"/>
                <a:ext cx="791400" cy="754200"/>
              </a:xfrm>
              <a:prstGeom prst="roundRect">
                <a:avLst>
                  <a:gd name="adj" fmla="val 16667"/>
                </a:avLst>
              </a:prstGeom>
              <a:solidFill>
                <a:srgbClr val="631E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27"/>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#631e7b</a:t>
                </a:r>
                <a:endParaRPr sz="1000">
                  <a:solidFill>
                    <a:srgbClr val="FFFFFF"/>
                  </a:solidFill>
                </a:endParaRPr>
              </a:p>
            </p:txBody>
          </p:sp>
        </p:grpSp>
        <p:grpSp>
          <p:nvGrpSpPr>
            <p:cNvPr id="2284" name="Google Shape;2284;p127"/>
            <p:cNvGrpSpPr/>
            <p:nvPr/>
          </p:nvGrpSpPr>
          <p:grpSpPr>
            <a:xfrm>
              <a:off x="2052638" y="3498875"/>
              <a:ext cx="791400" cy="754200"/>
              <a:chOff x="2583563" y="3498875"/>
              <a:chExt cx="791400" cy="754200"/>
            </a:xfrm>
          </p:grpSpPr>
          <p:sp>
            <p:nvSpPr>
              <p:cNvPr id="2285" name="Google Shape;2285;p127"/>
              <p:cNvSpPr/>
              <p:nvPr/>
            </p:nvSpPr>
            <p:spPr>
              <a:xfrm>
                <a:off x="2583563" y="34988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27"/>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grpSp>
        <p:grpSp>
          <p:nvGrpSpPr>
            <p:cNvPr id="2287" name="Google Shape;2287;p127"/>
            <p:cNvGrpSpPr/>
            <p:nvPr/>
          </p:nvGrpSpPr>
          <p:grpSpPr>
            <a:xfrm>
              <a:off x="5238102" y="3498875"/>
              <a:ext cx="791411" cy="754200"/>
              <a:chOff x="5769027" y="3498875"/>
              <a:chExt cx="791411" cy="754200"/>
            </a:xfrm>
          </p:grpSpPr>
          <p:sp>
            <p:nvSpPr>
              <p:cNvPr id="2288" name="Google Shape;2288;p127"/>
              <p:cNvSpPr/>
              <p:nvPr/>
            </p:nvSpPr>
            <p:spPr>
              <a:xfrm>
                <a:off x="5769027" y="3498875"/>
                <a:ext cx="791400" cy="754200"/>
              </a:xfrm>
              <a:prstGeom prst="roundRect">
                <a:avLst>
                  <a:gd name="adj" fmla="val 16667"/>
                </a:avLst>
              </a:prstGeom>
              <a:solidFill>
                <a:srgbClr val="3A15A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27"/>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#3a15a2</a:t>
                </a:r>
                <a:endParaRPr sz="1000">
                  <a:solidFill>
                    <a:srgbClr val="FFFFFF"/>
                  </a:solidFill>
                </a:endParaRPr>
              </a:p>
            </p:txBody>
          </p:sp>
        </p:gr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93"/>
        <p:cNvGrpSpPr/>
        <p:nvPr/>
      </p:nvGrpSpPr>
      <p:grpSpPr>
        <a:xfrm>
          <a:off x="0" y="0"/>
          <a:ext cx="0" cy="0"/>
          <a:chOff x="0" y="0"/>
          <a:chExt cx="0" cy="0"/>
        </a:xfrm>
      </p:grpSpPr>
      <p:sp>
        <p:nvSpPr>
          <p:cNvPr id="2294" name="Google Shape;2294;p128"/>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sp>
        <p:nvSpPr>
          <p:cNvPr id="2295" name="Google Shape;2295;p12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2296" name="Google Shape;2296;p128"/>
          <p:cNvPicPr preferRelativeResize="0"/>
          <p:nvPr/>
        </p:nvPicPr>
        <p:blipFill rotWithShape="1">
          <a:blip r:embed="rId4">
            <a:alphaModFix/>
          </a:blip>
          <a:srcRect t="16547" b="16540"/>
          <a:stretch/>
        </p:blipFill>
        <p:spPr>
          <a:xfrm>
            <a:off x="510820" y="2688639"/>
            <a:ext cx="1606720" cy="1075075"/>
          </a:xfrm>
          <a:prstGeom prst="rect">
            <a:avLst/>
          </a:prstGeom>
          <a:noFill/>
          <a:ln>
            <a:noFill/>
          </a:ln>
        </p:spPr>
      </p:pic>
      <p:sp>
        <p:nvSpPr>
          <p:cNvPr id="2297" name="Google Shape;2297;p128">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298" name="Google Shape;2298;p128">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299" name="Google Shape;2299;p128">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300" name="Google Shape;2300;p128">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301" name="Google Shape;2301;p128"/>
          <p:cNvPicPr preferRelativeResize="0"/>
          <p:nvPr/>
        </p:nvPicPr>
        <p:blipFill rotWithShape="1">
          <a:blip r:embed="rId9">
            <a:alphaModFix/>
          </a:blip>
          <a:srcRect/>
          <a:stretch/>
        </p:blipFill>
        <p:spPr>
          <a:xfrm>
            <a:off x="2255077" y="2410850"/>
            <a:ext cx="1340595" cy="1340605"/>
          </a:xfrm>
          <a:prstGeom prst="rect">
            <a:avLst/>
          </a:prstGeom>
          <a:noFill/>
          <a:ln>
            <a:noFill/>
          </a:ln>
        </p:spPr>
      </p:pic>
      <p:pic>
        <p:nvPicPr>
          <p:cNvPr id="2302" name="Google Shape;2302;p128"/>
          <p:cNvPicPr preferRelativeResize="0"/>
          <p:nvPr/>
        </p:nvPicPr>
        <p:blipFill rotWithShape="1">
          <a:blip r:embed="rId10">
            <a:alphaModFix/>
          </a:blip>
          <a:srcRect t="6377" b="6377"/>
          <a:stretch/>
        </p:blipFill>
        <p:spPr>
          <a:xfrm>
            <a:off x="3774275" y="2532512"/>
            <a:ext cx="1448305" cy="1263590"/>
          </a:xfrm>
          <a:prstGeom prst="rect">
            <a:avLst/>
          </a:prstGeom>
          <a:noFill/>
          <a:ln>
            <a:noFill/>
          </a:ln>
        </p:spPr>
      </p:pic>
      <p:pic>
        <p:nvPicPr>
          <p:cNvPr id="2303" name="Google Shape;2303;p128"/>
          <p:cNvPicPr preferRelativeResize="0"/>
          <p:nvPr/>
        </p:nvPicPr>
        <p:blipFill rotWithShape="1">
          <a:blip r:embed="rId11">
            <a:alphaModFix/>
          </a:blip>
          <a:srcRect t="9256" b="9256"/>
          <a:stretch/>
        </p:blipFill>
        <p:spPr>
          <a:xfrm>
            <a:off x="5347337" y="2581527"/>
            <a:ext cx="1448285" cy="1180165"/>
          </a:xfrm>
          <a:prstGeom prst="rect">
            <a:avLst/>
          </a:prstGeom>
          <a:noFill/>
          <a:ln>
            <a:noFill/>
          </a:ln>
        </p:spPr>
      </p:pic>
      <p:pic>
        <p:nvPicPr>
          <p:cNvPr id="2304" name="Google Shape;2304;p128"/>
          <p:cNvPicPr preferRelativeResize="0"/>
          <p:nvPr/>
        </p:nvPicPr>
        <p:blipFill rotWithShape="1">
          <a:blip r:embed="rId12">
            <a:alphaModFix/>
          </a:blip>
          <a:srcRect t="14837" b="14844"/>
          <a:stretch/>
        </p:blipFill>
        <p:spPr>
          <a:xfrm>
            <a:off x="6836257" y="2523903"/>
            <a:ext cx="1796925" cy="1263600"/>
          </a:xfrm>
          <a:prstGeom prst="rect">
            <a:avLst/>
          </a:prstGeom>
          <a:noFill/>
          <a:ln>
            <a:noFill/>
          </a:ln>
        </p:spPr>
      </p:pic>
      <p:sp>
        <p:nvSpPr>
          <p:cNvPr id="2305" name="Google Shape;2305;p128">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309"/>
        <p:cNvGrpSpPr/>
        <p:nvPr/>
      </p:nvGrpSpPr>
      <p:grpSpPr>
        <a:xfrm>
          <a:off x="0" y="0"/>
          <a:ext cx="0" cy="0"/>
          <a:chOff x="0" y="0"/>
          <a:chExt cx="0" cy="0"/>
        </a:xfrm>
      </p:grpSpPr>
      <p:grpSp>
        <p:nvGrpSpPr>
          <p:cNvPr id="2310" name="Google Shape;2310;p129"/>
          <p:cNvGrpSpPr/>
          <p:nvPr/>
        </p:nvGrpSpPr>
        <p:grpSpPr>
          <a:xfrm>
            <a:off x="5082708" y="3095784"/>
            <a:ext cx="442841" cy="514271"/>
            <a:chOff x="4727025" y="1332775"/>
            <a:chExt cx="59900" cy="69625"/>
          </a:xfrm>
        </p:grpSpPr>
        <p:sp>
          <p:nvSpPr>
            <p:cNvPr id="2311" name="Google Shape;2311;p12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2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3" name="Google Shape;2313;p129"/>
          <p:cNvGrpSpPr/>
          <p:nvPr/>
        </p:nvGrpSpPr>
        <p:grpSpPr>
          <a:xfrm>
            <a:off x="5758025" y="2343272"/>
            <a:ext cx="500909" cy="500899"/>
            <a:chOff x="4820425" y="1329900"/>
            <a:chExt cx="70175" cy="70350"/>
          </a:xfrm>
        </p:grpSpPr>
        <p:sp>
          <p:nvSpPr>
            <p:cNvPr id="2314" name="Google Shape;2314;p12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2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2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2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8" name="Google Shape;2318;p129"/>
          <p:cNvGrpSpPr/>
          <p:nvPr/>
        </p:nvGrpSpPr>
        <p:grpSpPr>
          <a:xfrm>
            <a:off x="6410648" y="2355062"/>
            <a:ext cx="538135" cy="493119"/>
            <a:chOff x="4903200" y="1331525"/>
            <a:chExt cx="73575" cy="67425"/>
          </a:xfrm>
        </p:grpSpPr>
        <p:sp>
          <p:nvSpPr>
            <p:cNvPr id="2319" name="Google Shape;2319;p12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320" name="Google Shape;2320;p12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 name="Google Shape;2321;p129"/>
          <p:cNvGrpSpPr/>
          <p:nvPr/>
        </p:nvGrpSpPr>
        <p:grpSpPr>
          <a:xfrm>
            <a:off x="5670599" y="3097040"/>
            <a:ext cx="544563" cy="511895"/>
            <a:chOff x="4815575" y="1416800"/>
            <a:chExt cx="73750" cy="71400"/>
          </a:xfrm>
        </p:grpSpPr>
        <p:sp>
          <p:nvSpPr>
            <p:cNvPr id="2322" name="Google Shape;2322;p12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2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2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5" name="Google Shape;2325;p129"/>
          <p:cNvGrpSpPr/>
          <p:nvPr/>
        </p:nvGrpSpPr>
        <p:grpSpPr>
          <a:xfrm>
            <a:off x="6367224" y="3096746"/>
            <a:ext cx="602914" cy="512477"/>
            <a:chOff x="4902475" y="1418875"/>
            <a:chExt cx="74500" cy="63775"/>
          </a:xfrm>
        </p:grpSpPr>
        <p:sp>
          <p:nvSpPr>
            <p:cNvPr id="2326" name="Google Shape;2326;p12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29"/>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8" name="Google Shape;2328;p129"/>
          <p:cNvGrpSpPr/>
          <p:nvPr/>
        </p:nvGrpSpPr>
        <p:grpSpPr>
          <a:xfrm>
            <a:off x="5783096" y="3835985"/>
            <a:ext cx="515391" cy="525699"/>
            <a:chOff x="4818100" y="1507675"/>
            <a:chExt cx="71225" cy="71625"/>
          </a:xfrm>
        </p:grpSpPr>
        <p:sp>
          <p:nvSpPr>
            <p:cNvPr id="2329" name="Google Shape;2329;p12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2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2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2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3" name="Google Shape;2333;p129"/>
          <p:cNvGrpSpPr/>
          <p:nvPr/>
        </p:nvGrpSpPr>
        <p:grpSpPr>
          <a:xfrm>
            <a:off x="5121199" y="3857517"/>
            <a:ext cx="522956" cy="489869"/>
            <a:chOff x="4721450" y="1509475"/>
            <a:chExt cx="79350" cy="74325"/>
          </a:xfrm>
        </p:grpSpPr>
        <p:sp>
          <p:nvSpPr>
            <p:cNvPr id="2334" name="Google Shape;2334;p12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2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2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2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8" name="Google Shape;2338;p129"/>
          <p:cNvGrpSpPr/>
          <p:nvPr/>
        </p:nvGrpSpPr>
        <p:grpSpPr>
          <a:xfrm>
            <a:off x="6444441" y="3837269"/>
            <a:ext cx="525704" cy="535436"/>
            <a:chOff x="4906800" y="1507500"/>
            <a:chExt cx="70350" cy="71075"/>
          </a:xfrm>
        </p:grpSpPr>
        <p:sp>
          <p:nvSpPr>
            <p:cNvPr id="2339" name="Google Shape;2339;p12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2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2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2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2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4" name="Google Shape;2344;p129"/>
          <p:cNvGrpSpPr/>
          <p:nvPr/>
        </p:nvGrpSpPr>
        <p:grpSpPr>
          <a:xfrm>
            <a:off x="4477263" y="2343250"/>
            <a:ext cx="508054" cy="508095"/>
            <a:chOff x="3736598" y="2170606"/>
            <a:chExt cx="404889" cy="404889"/>
          </a:xfrm>
        </p:grpSpPr>
        <p:sp>
          <p:nvSpPr>
            <p:cNvPr id="2345" name="Google Shape;2345;p12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2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2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2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129"/>
          <p:cNvGrpSpPr/>
          <p:nvPr/>
        </p:nvGrpSpPr>
        <p:grpSpPr>
          <a:xfrm>
            <a:off x="3765303" y="2343345"/>
            <a:ext cx="575790" cy="507904"/>
            <a:chOff x="3161917" y="2170682"/>
            <a:chExt cx="458870" cy="404737"/>
          </a:xfrm>
        </p:grpSpPr>
        <p:sp>
          <p:nvSpPr>
            <p:cNvPr id="2350" name="Google Shape;2350;p12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351" name="Google Shape;2351;p12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2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3" name="Google Shape;2353;p129"/>
          <p:cNvGrpSpPr/>
          <p:nvPr/>
        </p:nvGrpSpPr>
        <p:grpSpPr>
          <a:xfrm>
            <a:off x="3792833" y="3103717"/>
            <a:ext cx="520730" cy="498567"/>
            <a:chOff x="3179914" y="2889488"/>
            <a:chExt cx="422876" cy="404911"/>
          </a:xfrm>
        </p:grpSpPr>
        <p:sp>
          <p:nvSpPr>
            <p:cNvPr id="2354" name="Google Shape;2354;p12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2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2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2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2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2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0" name="Google Shape;2360;p129"/>
          <p:cNvGrpSpPr/>
          <p:nvPr/>
        </p:nvGrpSpPr>
        <p:grpSpPr>
          <a:xfrm>
            <a:off x="4421513" y="3103677"/>
            <a:ext cx="516145" cy="498648"/>
            <a:chOff x="3729467" y="2889422"/>
            <a:chExt cx="419153" cy="404977"/>
          </a:xfrm>
        </p:grpSpPr>
        <p:sp>
          <p:nvSpPr>
            <p:cNvPr id="2361" name="Google Shape;2361;p12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2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2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2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2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2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2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8" name="Google Shape;2368;p129"/>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29"/>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29"/>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29"/>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2" name="Google Shape;2372;p129"/>
          <p:cNvGrpSpPr/>
          <p:nvPr/>
        </p:nvGrpSpPr>
        <p:grpSpPr>
          <a:xfrm>
            <a:off x="7141841" y="2550562"/>
            <a:ext cx="166473" cy="141497"/>
            <a:chOff x="4660325" y="1866850"/>
            <a:chExt cx="68350" cy="58100"/>
          </a:xfrm>
        </p:grpSpPr>
        <p:sp>
          <p:nvSpPr>
            <p:cNvPr id="2373" name="Google Shape;2373;p12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2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129"/>
          <p:cNvGrpSpPr/>
          <p:nvPr/>
        </p:nvGrpSpPr>
        <p:grpSpPr>
          <a:xfrm>
            <a:off x="7451186" y="2576286"/>
            <a:ext cx="162515" cy="90049"/>
            <a:chOff x="4791775" y="1877500"/>
            <a:chExt cx="66725" cy="36975"/>
          </a:xfrm>
        </p:grpSpPr>
        <p:sp>
          <p:nvSpPr>
            <p:cNvPr id="2376" name="Google Shape;2376;p12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2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8" name="Google Shape;2378;p129"/>
          <p:cNvGrpSpPr/>
          <p:nvPr/>
        </p:nvGrpSpPr>
        <p:grpSpPr>
          <a:xfrm>
            <a:off x="7772899" y="2576286"/>
            <a:ext cx="144979" cy="90049"/>
            <a:chOff x="4923925" y="1877500"/>
            <a:chExt cx="59525" cy="36975"/>
          </a:xfrm>
        </p:grpSpPr>
        <p:sp>
          <p:nvSpPr>
            <p:cNvPr id="2379" name="Google Shape;2379;p12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2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1" name="Google Shape;2381;p129"/>
          <p:cNvGrpSpPr/>
          <p:nvPr/>
        </p:nvGrpSpPr>
        <p:grpSpPr>
          <a:xfrm>
            <a:off x="8067390" y="2558477"/>
            <a:ext cx="141447" cy="125667"/>
            <a:chOff x="5058450" y="1870100"/>
            <a:chExt cx="58075" cy="51600"/>
          </a:xfrm>
        </p:grpSpPr>
        <p:sp>
          <p:nvSpPr>
            <p:cNvPr id="2382" name="Google Shape;2382;p12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2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4" name="Google Shape;2384;p129"/>
          <p:cNvGrpSpPr/>
          <p:nvPr/>
        </p:nvGrpSpPr>
        <p:grpSpPr>
          <a:xfrm>
            <a:off x="7481905" y="2980885"/>
            <a:ext cx="101077" cy="107645"/>
            <a:chOff x="4811425" y="2065025"/>
            <a:chExt cx="41500" cy="44200"/>
          </a:xfrm>
        </p:grpSpPr>
        <p:sp>
          <p:nvSpPr>
            <p:cNvPr id="2385" name="Google Shape;2385;p12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2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7" name="Google Shape;2387;p129"/>
          <p:cNvGrpSpPr/>
          <p:nvPr/>
        </p:nvGrpSpPr>
        <p:grpSpPr>
          <a:xfrm>
            <a:off x="7774342" y="2981098"/>
            <a:ext cx="120867" cy="107218"/>
            <a:chOff x="4929875" y="2065025"/>
            <a:chExt cx="49625" cy="44025"/>
          </a:xfrm>
        </p:grpSpPr>
        <p:sp>
          <p:nvSpPr>
            <p:cNvPr id="2388" name="Google Shape;2388;p12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2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129"/>
          <p:cNvGrpSpPr/>
          <p:nvPr/>
        </p:nvGrpSpPr>
        <p:grpSpPr>
          <a:xfrm>
            <a:off x="8103011" y="2984112"/>
            <a:ext cx="70206" cy="101191"/>
            <a:chOff x="5083925" y="2066350"/>
            <a:chExt cx="28825" cy="41550"/>
          </a:xfrm>
        </p:grpSpPr>
        <p:sp>
          <p:nvSpPr>
            <p:cNvPr id="2391" name="Google Shape;2391;p12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2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129"/>
          <p:cNvGrpSpPr/>
          <p:nvPr/>
        </p:nvGrpSpPr>
        <p:grpSpPr>
          <a:xfrm>
            <a:off x="7134565" y="2999759"/>
            <a:ext cx="181026" cy="69896"/>
            <a:chOff x="4659775" y="2072775"/>
            <a:chExt cx="74325" cy="28700"/>
          </a:xfrm>
        </p:grpSpPr>
        <p:sp>
          <p:nvSpPr>
            <p:cNvPr id="2394" name="Google Shape;2394;p12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2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2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7" name="Google Shape;2397;p129"/>
          <p:cNvGrpSpPr/>
          <p:nvPr/>
        </p:nvGrpSpPr>
        <p:grpSpPr>
          <a:xfrm>
            <a:off x="8054421" y="2790324"/>
            <a:ext cx="167387" cy="89197"/>
            <a:chOff x="4662475" y="1976500"/>
            <a:chExt cx="68725" cy="36625"/>
          </a:xfrm>
        </p:grpSpPr>
        <p:sp>
          <p:nvSpPr>
            <p:cNvPr id="2398" name="Google Shape;2398;p12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2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2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1" name="Google Shape;2401;p129"/>
          <p:cNvGrpSpPr/>
          <p:nvPr/>
        </p:nvGrpSpPr>
        <p:grpSpPr>
          <a:xfrm>
            <a:off x="7751326" y="2793764"/>
            <a:ext cx="166899" cy="82317"/>
            <a:chOff x="4920150" y="1977875"/>
            <a:chExt cx="68525" cy="33800"/>
          </a:xfrm>
        </p:grpSpPr>
        <p:sp>
          <p:nvSpPr>
            <p:cNvPr id="2402" name="Google Shape;2402;p12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2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2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5" name="Google Shape;2405;p129"/>
          <p:cNvGrpSpPr/>
          <p:nvPr/>
        </p:nvGrpSpPr>
        <p:grpSpPr>
          <a:xfrm>
            <a:off x="7162483" y="3197682"/>
            <a:ext cx="125190" cy="127859"/>
            <a:chOff x="4676550" y="2160575"/>
            <a:chExt cx="51400" cy="52500"/>
          </a:xfrm>
        </p:grpSpPr>
        <p:sp>
          <p:nvSpPr>
            <p:cNvPr id="2406" name="Google Shape;2406;p12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2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2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129"/>
          <p:cNvGrpSpPr/>
          <p:nvPr/>
        </p:nvGrpSpPr>
        <p:grpSpPr>
          <a:xfrm>
            <a:off x="7459741" y="3204714"/>
            <a:ext cx="145405" cy="113794"/>
            <a:chOff x="4768325" y="2163475"/>
            <a:chExt cx="59700" cy="46725"/>
          </a:xfrm>
        </p:grpSpPr>
        <p:sp>
          <p:nvSpPr>
            <p:cNvPr id="2410" name="Google Shape;2410;p12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2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2" name="Google Shape;2412;p129"/>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29"/>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29"/>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29"/>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29"/>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29"/>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8" name="Google Shape;2418;p129"/>
          <p:cNvGrpSpPr/>
          <p:nvPr/>
        </p:nvGrpSpPr>
        <p:grpSpPr>
          <a:xfrm>
            <a:off x="7476059" y="3459808"/>
            <a:ext cx="112768" cy="106853"/>
            <a:chOff x="4768575" y="2253950"/>
            <a:chExt cx="46300" cy="43875"/>
          </a:xfrm>
        </p:grpSpPr>
        <p:sp>
          <p:nvSpPr>
            <p:cNvPr id="2419" name="Google Shape;2419;p12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2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1" name="Google Shape;2421;p129"/>
          <p:cNvGrpSpPr/>
          <p:nvPr/>
        </p:nvGrpSpPr>
        <p:grpSpPr>
          <a:xfrm>
            <a:off x="7775682" y="3948834"/>
            <a:ext cx="118187" cy="146246"/>
            <a:chOff x="4960900" y="2433225"/>
            <a:chExt cx="48525" cy="60050"/>
          </a:xfrm>
        </p:grpSpPr>
        <p:sp>
          <p:nvSpPr>
            <p:cNvPr id="2422" name="Google Shape;2422;p12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2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4" name="Google Shape;2424;p129"/>
          <p:cNvGrpSpPr/>
          <p:nvPr/>
        </p:nvGrpSpPr>
        <p:grpSpPr>
          <a:xfrm>
            <a:off x="7464247" y="4212895"/>
            <a:ext cx="136394" cy="143810"/>
            <a:chOff x="4854075" y="2527625"/>
            <a:chExt cx="56000" cy="59050"/>
          </a:xfrm>
        </p:grpSpPr>
        <p:sp>
          <p:nvSpPr>
            <p:cNvPr id="2425" name="Google Shape;2425;p12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2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7" name="Google Shape;2427;p129"/>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29"/>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29"/>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29"/>
          <p:cNvGrpSpPr/>
          <p:nvPr/>
        </p:nvGrpSpPr>
        <p:grpSpPr>
          <a:xfrm>
            <a:off x="8088458" y="3676639"/>
            <a:ext cx="99312" cy="160797"/>
            <a:chOff x="5059700" y="2334775"/>
            <a:chExt cx="40775" cy="66025"/>
          </a:xfrm>
        </p:grpSpPr>
        <p:sp>
          <p:nvSpPr>
            <p:cNvPr id="2431" name="Google Shape;2431;p12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2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2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2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2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2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2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2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2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0" name="Google Shape;2440;p129"/>
          <p:cNvGrpSpPr/>
          <p:nvPr/>
        </p:nvGrpSpPr>
        <p:grpSpPr>
          <a:xfrm>
            <a:off x="8045622" y="3941771"/>
            <a:ext cx="184984" cy="160371"/>
            <a:chOff x="5037700" y="2430325"/>
            <a:chExt cx="75950" cy="65850"/>
          </a:xfrm>
        </p:grpSpPr>
        <p:sp>
          <p:nvSpPr>
            <p:cNvPr id="2441" name="Google Shape;2441;p12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2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3" name="Google Shape;2443;p129"/>
          <p:cNvGrpSpPr/>
          <p:nvPr/>
        </p:nvGrpSpPr>
        <p:grpSpPr>
          <a:xfrm>
            <a:off x="7465128" y="3708223"/>
            <a:ext cx="173014" cy="97629"/>
            <a:chOff x="4756975" y="2341800"/>
            <a:chExt cx="91975" cy="51925"/>
          </a:xfrm>
        </p:grpSpPr>
        <p:sp>
          <p:nvSpPr>
            <p:cNvPr id="2444" name="Google Shape;2444;p12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2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2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2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2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2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2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2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2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2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2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2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2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2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2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2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2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2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2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2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4" name="Google Shape;2464;p129"/>
          <p:cNvGrpSpPr/>
          <p:nvPr/>
        </p:nvGrpSpPr>
        <p:grpSpPr>
          <a:xfrm>
            <a:off x="7732065" y="4196920"/>
            <a:ext cx="212497" cy="175761"/>
            <a:chOff x="4943575" y="2516350"/>
            <a:chExt cx="98675" cy="81700"/>
          </a:xfrm>
        </p:grpSpPr>
        <p:sp>
          <p:nvSpPr>
            <p:cNvPr id="2465" name="Google Shape;2465;p12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2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2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2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2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2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2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2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2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2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2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2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2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2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2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2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2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2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2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2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2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2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2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2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2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2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2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2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2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2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2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2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2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2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2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2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2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2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2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2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2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2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2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2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2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2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2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2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2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2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2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2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2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2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2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2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2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2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2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2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2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2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2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2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2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2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2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2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2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2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2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2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2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2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2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2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2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2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129"/>
          <p:cNvGrpSpPr/>
          <p:nvPr/>
        </p:nvGrpSpPr>
        <p:grpSpPr>
          <a:xfrm>
            <a:off x="1990126" y="3423163"/>
            <a:ext cx="965351" cy="134611"/>
            <a:chOff x="4411970" y="2962952"/>
            <a:chExt cx="706544" cy="104212"/>
          </a:xfrm>
        </p:grpSpPr>
        <p:sp>
          <p:nvSpPr>
            <p:cNvPr id="2544" name="Google Shape;2544;p12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2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2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2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129"/>
          <p:cNvGrpSpPr/>
          <p:nvPr/>
        </p:nvGrpSpPr>
        <p:grpSpPr>
          <a:xfrm>
            <a:off x="1990126" y="3012077"/>
            <a:ext cx="960158" cy="289172"/>
            <a:chOff x="4411970" y="2726085"/>
            <a:chExt cx="643107" cy="193659"/>
          </a:xfrm>
        </p:grpSpPr>
        <p:sp>
          <p:nvSpPr>
            <p:cNvPr id="2549" name="Google Shape;2549;p12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2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2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2" name="Google Shape;2552;p129"/>
          <p:cNvGrpSpPr/>
          <p:nvPr/>
        </p:nvGrpSpPr>
        <p:grpSpPr>
          <a:xfrm>
            <a:off x="993018" y="3278187"/>
            <a:ext cx="833173" cy="259209"/>
            <a:chOff x="4411970" y="4340222"/>
            <a:chExt cx="779467" cy="242683"/>
          </a:xfrm>
        </p:grpSpPr>
        <p:sp>
          <p:nvSpPr>
            <p:cNvPr id="2553" name="Google Shape;2553;p12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2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2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129"/>
          <p:cNvGrpSpPr/>
          <p:nvPr/>
        </p:nvGrpSpPr>
        <p:grpSpPr>
          <a:xfrm>
            <a:off x="1990126" y="2673933"/>
            <a:ext cx="965160" cy="216230"/>
            <a:chOff x="4411970" y="2468674"/>
            <a:chExt cx="747317" cy="167425"/>
          </a:xfrm>
        </p:grpSpPr>
        <p:sp>
          <p:nvSpPr>
            <p:cNvPr id="2557" name="Google Shape;2557;p12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2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129"/>
          <p:cNvGrpSpPr/>
          <p:nvPr/>
        </p:nvGrpSpPr>
        <p:grpSpPr>
          <a:xfrm>
            <a:off x="988873" y="2578650"/>
            <a:ext cx="810451" cy="319148"/>
            <a:chOff x="4411970" y="3686602"/>
            <a:chExt cx="797845" cy="314215"/>
          </a:xfrm>
        </p:grpSpPr>
        <p:sp>
          <p:nvSpPr>
            <p:cNvPr id="2560" name="Google Shape;2560;p129"/>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29"/>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29"/>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29"/>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29"/>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5" name="Google Shape;2565;p129"/>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6" name="Google Shape;2566;p129"/>
          <p:cNvGrpSpPr/>
          <p:nvPr/>
        </p:nvGrpSpPr>
        <p:grpSpPr>
          <a:xfrm>
            <a:off x="988970" y="2333174"/>
            <a:ext cx="1970333" cy="208784"/>
            <a:chOff x="6336019" y="3733725"/>
            <a:chExt cx="2566206" cy="351310"/>
          </a:xfrm>
        </p:grpSpPr>
        <p:sp>
          <p:nvSpPr>
            <p:cNvPr id="2567" name="Google Shape;2567;p129"/>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29"/>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29"/>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29"/>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1" name="Google Shape;2571;p129"/>
          <p:cNvGrpSpPr/>
          <p:nvPr/>
        </p:nvGrpSpPr>
        <p:grpSpPr>
          <a:xfrm>
            <a:off x="1990126" y="3940729"/>
            <a:ext cx="946551" cy="153200"/>
            <a:chOff x="4404545" y="3301592"/>
            <a:chExt cx="782403" cy="129272"/>
          </a:xfrm>
        </p:grpSpPr>
        <p:sp>
          <p:nvSpPr>
            <p:cNvPr id="2572" name="Google Shape;2572;p12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29"/>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4" name="Google Shape;2574;p129"/>
          <p:cNvGrpSpPr/>
          <p:nvPr/>
        </p:nvGrpSpPr>
        <p:grpSpPr>
          <a:xfrm>
            <a:off x="1990126" y="3679688"/>
            <a:ext cx="962257" cy="139127"/>
            <a:chOff x="4411970" y="3131459"/>
            <a:chExt cx="710520" cy="117397"/>
          </a:xfrm>
        </p:grpSpPr>
        <p:sp>
          <p:nvSpPr>
            <p:cNvPr id="2575" name="Google Shape;2575;p12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2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7" name="Google Shape;2577;p129"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8" name="Google Shape;2578;p129"/>
          <p:cNvGrpSpPr/>
          <p:nvPr/>
        </p:nvGrpSpPr>
        <p:grpSpPr>
          <a:xfrm>
            <a:off x="990271" y="3614482"/>
            <a:ext cx="823838" cy="458988"/>
            <a:chOff x="4411970" y="1801825"/>
            <a:chExt cx="734586" cy="409262"/>
          </a:xfrm>
        </p:grpSpPr>
        <p:sp>
          <p:nvSpPr>
            <p:cNvPr id="2579" name="Google Shape;2579;p12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2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129"/>
          <p:cNvGrpSpPr/>
          <p:nvPr/>
        </p:nvGrpSpPr>
        <p:grpSpPr>
          <a:xfrm>
            <a:off x="990271" y="4162908"/>
            <a:ext cx="856348" cy="212039"/>
            <a:chOff x="4411970" y="2233974"/>
            <a:chExt cx="763574" cy="189068"/>
          </a:xfrm>
        </p:grpSpPr>
        <p:sp>
          <p:nvSpPr>
            <p:cNvPr id="2582" name="Google Shape;2582;p129"/>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29"/>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4" name="Google Shape;2584;p129"/>
          <p:cNvGrpSpPr/>
          <p:nvPr/>
        </p:nvGrpSpPr>
        <p:grpSpPr>
          <a:xfrm>
            <a:off x="3100467" y="2338244"/>
            <a:ext cx="511602" cy="511602"/>
            <a:chOff x="5681300" y="2527788"/>
            <a:chExt cx="805800" cy="805800"/>
          </a:xfrm>
        </p:grpSpPr>
        <p:sp>
          <p:nvSpPr>
            <p:cNvPr id="2585" name="Google Shape;2585;p129"/>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2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129"/>
          <p:cNvGrpSpPr/>
          <p:nvPr/>
        </p:nvGrpSpPr>
        <p:grpSpPr>
          <a:xfrm>
            <a:off x="3097662" y="3104827"/>
            <a:ext cx="513021" cy="512935"/>
            <a:chOff x="4049800" y="640400"/>
            <a:chExt cx="858900" cy="858900"/>
          </a:xfrm>
        </p:grpSpPr>
        <p:sp>
          <p:nvSpPr>
            <p:cNvPr id="2588" name="Google Shape;2588;p129"/>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29"/>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0" name="Google Shape;2590;p129"/>
          <p:cNvGrpSpPr/>
          <p:nvPr/>
        </p:nvGrpSpPr>
        <p:grpSpPr>
          <a:xfrm>
            <a:off x="3014861" y="3756719"/>
            <a:ext cx="686489" cy="686585"/>
            <a:chOff x="5080188" y="927900"/>
            <a:chExt cx="961200" cy="961200"/>
          </a:xfrm>
        </p:grpSpPr>
        <p:sp>
          <p:nvSpPr>
            <p:cNvPr id="2591" name="Google Shape;2591;p129"/>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29"/>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29"/>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29"/>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2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2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2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2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9" name="Google Shape;2599;p129"/>
          <p:cNvGrpSpPr/>
          <p:nvPr/>
        </p:nvGrpSpPr>
        <p:grpSpPr>
          <a:xfrm>
            <a:off x="3798012" y="3849448"/>
            <a:ext cx="510373" cy="510937"/>
            <a:chOff x="7508249" y="1522825"/>
            <a:chExt cx="1326332" cy="1322987"/>
          </a:xfrm>
        </p:grpSpPr>
        <p:sp>
          <p:nvSpPr>
            <p:cNvPr id="2600" name="Google Shape;2600;p129"/>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29"/>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29"/>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29"/>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29"/>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29"/>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29"/>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29"/>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29"/>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29"/>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0" name="Google Shape;2610;p129"/>
          <p:cNvGrpSpPr/>
          <p:nvPr/>
        </p:nvGrpSpPr>
        <p:grpSpPr>
          <a:xfrm>
            <a:off x="4489605" y="3850853"/>
            <a:ext cx="492652" cy="503348"/>
            <a:chOff x="6039282" y="1042577"/>
            <a:chExt cx="734315" cy="731929"/>
          </a:xfrm>
        </p:grpSpPr>
        <p:sp>
          <p:nvSpPr>
            <p:cNvPr id="2611" name="Google Shape;2611;p12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2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2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2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2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2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2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2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2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2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2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2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2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2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2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2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2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2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2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2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2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2" name="Google Shape;2632;p129"/>
          <p:cNvGrpSpPr/>
          <p:nvPr/>
        </p:nvGrpSpPr>
        <p:grpSpPr>
          <a:xfrm>
            <a:off x="5130019" y="2346894"/>
            <a:ext cx="483304" cy="504902"/>
            <a:chOff x="1825800" y="1651625"/>
            <a:chExt cx="568125" cy="591775"/>
          </a:xfrm>
        </p:grpSpPr>
        <p:sp>
          <p:nvSpPr>
            <p:cNvPr id="2633" name="Google Shape;2633;p129"/>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29"/>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29"/>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29"/>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2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29"/>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9" name="Google Shape;2639;p129"/>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29"/>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29"/>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29"/>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29"/>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644" name="Google Shape;2644;p12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grpSp>
        <p:nvGrpSpPr>
          <p:cNvPr id="2649" name="Google Shape;2649;p130"/>
          <p:cNvGrpSpPr/>
          <p:nvPr/>
        </p:nvGrpSpPr>
        <p:grpSpPr>
          <a:xfrm>
            <a:off x="722058" y="957091"/>
            <a:ext cx="2492868" cy="1379876"/>
            <a:chOff x="2654821" y="2311071"/>
            <a:chExt cx="2279715" cy="1262120"/>
          </a:xfrm>
        </p:grpSpPr>
        <p:grpSp>
          <p:nvGrpSpPr>
            <p:cNvPr id="2650" name="Google Shape;2650;p130"/>
            <p:cNvGrpSpPr/>
            <p:nvPr/>
          </p:nvGrpSpPr>
          <p:grpSpPr>
            <a:xfrm>
              <a:off x="4034269" y="2840745"/>
              <a:ext cx="40212" cy="36437"/>
              <a:chOff x="4293400" y="2574725"/>
              <a:chExt cx="84425" cy="80100"/>
            </a:xfrm>
          </p:grpSpPr>
          <p:sp>
            <p:nvSpPr>
              <p:cNvPr id="2651" name="Google Shape;2651;p13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652" name="Google Shape;2652;p13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3" name="Google Shape;2653;p130"/>
            <p:cNvGrpSpPr/>
            <p:nvPr/>
          </p:nvGrpSpPr>
          <p:grpSpPr>
            <a:xfrm>
              <a:off x="3894606" y="2334874"/>
              <a:ext cx="913198" cy="518984"/>
              <a:chOff x="4000175" y="1462675"/>
              <a:chExt cx="1917275" cy="1140875"/>
            </a:xfrm>
          </p:grpSpPr>
          <p:sp>
            <p:nvSpPr>
              <p:cNvPr id="2654" name="Google Shape;2654;p13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655" name="Google Shape;2655;p130"/>
              <p:cNvGrpSpPr/>
              <p:nvPr/>
            </p:nvGrpSpPr>
            <p:grpSpPr>
              <a:xfrm>
                <a:off x="4000175" y="1462675"/>
                <a:ext cx="1917275" cy="1140875"/>
                <a:chOff x="4000175" y="1462675"/>
                <a:chExt cx="1917275" cy="1140875"/>
              </a:xfrm>
            </p:grpSpPr>
            <p:sp>
              <p:nvSpPr>
                <p:cNvPr id="2656" name="Google Shape;2656;p13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657" name="Google Shape;2657;p13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61" name="Google Shape;2661;p13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62" name="Google Shape;2662;p130"/>
            <p:cNvGrpSpPr/>
            <p:nvPr/>
          </p:nvGrpSpPr>
          <p:grpSpPr>
            <a:xfrm>
              <a:off x="3875768" y="2846704"/>
              <a:ext cx="44796" cy="47366"/>
              <a:chOff x="3960625" y="2587825"/>
              <a:chExt cx="94050" cy="104125"/>
            </a:xfrm>
          </p:grpSpPr>
          <p:sp>
            <p:nvSpPr>
              <p:cNvPr id="2663" name="Google Shape;2663;p13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664" name="Google Shape;2664;p13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5" name="Google Shape;2665;p130"/>
            <p:cNvGrpSpPr/>
            <p:nvPr/>
          </p:nvGrpSpPr>
          <p:grpSpPr>
            <a:xfrm>
              <a:off x="3782759" y="2807162"/>
              <a:ext cx="82686" cy="85487"/>
              <a:chOff x="3765350" y="2500900"/>
              <a:chExt cx="173600" cy="187925"/>
            </a:xfrm>
          </p:grpSpPr>
          <p:sp>
            <p:nvSpPr>
              <p:cNvPr id="2666" name="Google Shape;2666;p13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667" name="Google Shape;2667;p13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2672;p130"/>
            <p:cNvGrpSpPr/>
            <p:nvPr/>
          </p:nvGrpSpPr>
          <p:grpSpPr>
            <a:xfrm>
              <a:off x="3775674" y="2798496"/>
              <a:ext cx="40545" cy="23564"/>
              <a:chOff x="3750475" y="2481850"/>
              <a:chExt cx="85125" cy="51800"/>
            </a:xfrm>
          </p:grpSpPr>
          <p:sp>
            <p:nvSpPr>
              <p:cNvPr id="2673" name="Google Shape;2673;p13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675" name="Google Shape;2675;p130"/>
            <p:cNvGrpSpPr/>
            <p:nvPr/>
          </p:nvGrpSpPr>
          <p:grpSpPr>
            <a:xfrm>
              <a:off x="3716946" y="2776024"/>
              <a:ext cx="81971" cy="76912"/>
              <a:chOff x="3627175" y="2432450"/>
              <a:chExt cx="172100" cy="169075"/>
            </a:xfrm>
          </p:grpSpPr>
          <p:sp>
            <p:nvSpPr>
              <p:cNvPr id="2676" name="Google Shape;2676;p13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678" name="Google Shape;2678;p13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679" name="Google Shape;2679;p130"/>
            <p:cNvGrpSpPr/>
            <p:nvPr/>
          </p:nvGrpSpPr>
          <p:grpSpPr>
            <a:xfrm>
              <a:off x="3685682" y="2845624"/>
              <a:ext cx="29311" cy="45055"/>
              <a:chOff x="3561536" y="2585450"/>
              <a:chExt cx="61539" cy="99045"/>
            </a:xfrm>
          </p:grpSpPr>
          <p:sp>
            <p:nvSpPr>
              <p:cNvPr id="2680" name="Google Shape;2680;p13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682" name="Google Shape;2682;p130"/>
            <p:cNvGrpSpPr/>
            <p:nvPr/>
          </p:nvGrpSpPr>
          <p:grpSpPr>
            <a:xfrm>
              <a:off x="3849905" y="2572252"/>
              <a:ext cx="74339" cy="119559"/>
              <a:chOff x="3906325" y="1984500"/>
              <a:chExt cx="156075" cy="262825"/>
            </a:xfrm>
          </p:grpSpPr>
          <p:sp>
            <p:nvSpPr>
              <p:cNvPr id="2683" name="Google Shape;2683;p13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684" name="Google Shape;2684;p13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5" name="Google Shape;2685;p130"/>
            <p:cNvGrpSpPr/>
            <p:nvPr/>
          </p:nvGrpSpPr>
          <p:grpSpPr>
            <a:xfrm>
              <a:off x="2654821" y="2414345"/>
              <a:ext cx="667570" cy="558731"/>
              <a:chOff x="1397225" y="1637375"/>
              <a:chExt cx="1401575" cy="1228250"/>
            </a:xfrm>
          </p:grpSpPr>
          <p:sp>
            <p:nvSpPr>
              <p:cNvPr id="2686" name="Google Shape;2686;p13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687" name="Google Shape;2687;p130"/>
              <p:cNvGrpSpPr/>
              <p:nvPr/>
            </p:nvGrpSpPr>
            <p:grpSpPr>
              <a:xfrm>
                <a:off x="1397225" y="1637375"/>
                <a:ext cx="1398775" cy="1228250"/>
                <a:chOff x="1397225" y="1637375"/>
                <a:chExt cx="1398775" cy="1228250"/>
              </a:xfrm>
            </p:grpSpPr>
            <p:sp>
              <p:nvSpPr>
                <p:cNvPr id="2688" name="Google Shape;2688;p13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0" name="Google Shape;2690;p130"/>
            <p:cNvGrpSpPr/>
            <p:nvPr/>
          </p:nvGrpSpPr>
          <p:grpSpPr>
            <a:xfrm>
              <a:off x="3230417" y="3103734"/>
              <a:ext cx="282982" cy="280332"/>
              <a:chOff x="2605700" y="3152850"/>
              <a:chExt cx="594125" cy="616250"/>
            </a:xfrm>
          </p:grpSpPr>
          <p:sp>
            <p:nvSpPr>
              <p:cNvPr id="2691" name="Google Shape;2691;p13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692" name="Google Shape;2692;p13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693" name="Google Shape;2693;p130"/>
            <p:cNvGrpSpPr/>
            <p:nvPr/>
          </p:nvGrpSpPr>
          <p:grpSpPr>
            <a:xfrm>
              <a:off x="3265985" y="3226989"/>
              <a:ext cx="87151" cy="346202"/>
              <a:chOff x="2680375" y="3423800"/>
              <a:chExt cx="182975" cy="761050"/>
            </a:xfrm>
          </p:grpSpPr>
          <p:sp>
            <p:nvSpPr>
              <p:cNvPr id="2694" name="Google Shape;2694;p13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695" name="Google Shape;2695;p13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6" name="Google Shape;2696;p130"/>
            <p:cNvGrpSpPr/>
            <p:nvPr/>
          </p:nvGrpSpPr>
          <p:grpSpPr>
            <a:xfrm>
              <a:off x="3855466" y="3289811"/>
              <a:ext cx="112514" cy="94210"/>
              <a:chOff x="3918000" y="3561900"/>
              <a:chExt cx="236225" cy="207100"/>
            </a:xfrm>
          </p:grpSpPr>
          <p:sp>
            <p:nvSpPr>
              <p:cNvPr id="2697" name="Google Shape;2697;p13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698" name="Google Shape;2698;p13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9" name="Google Shape;2699;p13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702" name="Google Shape;2702;p130"/>
            <p:cNvGrpSpPr/>
            <p:nvPr/>
          </p:nvGrpSpPr>
          <p:grpSpPr>
            <a:xfrm>
              <a:off x="2905224" y="2311071"/>
              <a:ext cx="596721" cy="528992"/>
              <a:chOff x="1922950" y="1410350"/>
              <a:chExt cx="1252825" cy="1162875"/>
            </a:xfrm>
          </p:grpSpPr>
          <p:sp>
            <p:nvSpPr>
              <p:cNvPr id="2703" name="Google Shape;2703;p13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719" name="Google Shape;2719;p13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39" name="Google Shape;2739;p13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40" name="Google Shape;2740;p13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1" name="Google Shape;2741;p130"/>
            <p:cNvGrpSpPr/>
            <p:nvPr/>
          </p:nvGrpSpPr>
          <p:grpSpPr>
            <a:xfrm>
              <a:off x="3280929" y="3294542"/>
              <a:ext cx="109894" cy="272224"/>
              <a:chOff x="2711750" y="3572300"/>
              <a:chExt cx="230725" cy="598425"/>
            </a:xfrm>
          </p:grpSpPr>
          <p:sp>
            <p:nvSpPr>
              <p:cNvPr id="2742" name="Google Shape;2742;p13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13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5" name="Google Shape;2745;p130"/>
            <p:cNvGrpSpPr/>
            <p:nvPr/>
          </p:nvGrpSpPr>
          <p:grpSpPr>
            <a:xfrm>
              <a:off x="3790439" y="2408636"/>
              <a:ext cx="73017" cy="75684"/>
              <a:chOff x="3781475" y="1624825"/>
              <a:chExt cx="153300" cy="166375"/>
            </a:xfrm>
          </p:grpSpPr>
          <p:sp>
            <p:nvSpPr>
              <p:cNvPr id="2746" name="Google Shape;2746;p13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0" name="Google Shape;2750;p13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7" name="Google Shape;2757;p130"/>
            <p:cNvGrpSpPr/>
            <p:nvPr/>
          </p:nvGrpSpPr>
          <p:grpSpPr>
            <a:xfrm>
              <a:off x="4403342" y="3107749"/>
              <a:ext cx="316680" cy="101374"/>
              <a:chOff x="5068275" y="3161675"/>
              <a:chExt cx="664875" cy="222850"/>
            </a:xfrm>
          </p:grpSpPr>
          <p:sp>
            <p:nvSpPr>
              <p:cNvPr id="2758" name="Google Shape;2758;p13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2" name="Google Shape;2762;p13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1" name="Google Shape;2791;p130"/>
            <p:cNvGrpSpPr/>
            <p:nvPr/>
          </p:nvGrpSpPr>
          <p:grpSpPr>
            <a:xfrm>
              <a:off x="3697513" y="2707266"/>
              <a:ext cx="59549" cy="79733"/>
              <a:chOff x="3586375" y="2281300"/>
              <a:chExt cx="125025" cy="175275"/>
            </a:xfrm>
          </p:grpSpPr>
          <p:sp>
            <p:nvSpPr>
              <p:cNvPr id="2792" name="Google Shape;2792;p13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4" name="Google Shape;2794;p13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5" name="Google Shape;2795;p130"/>
            <p:cNvGrpSpPr/>
            <p:nvPr/>
          </p:nvGrpSpPr>
          <p:grpSpPr>
            <a:xfrm>
              <a:off x="4513224" y="3221724"/>
              <a:ext cx="274563" cy="280321"/>
              <a:chOff x="5298975" y="3412225"/>
              <a:chExt cx="576450" cy="616225"/>
            </a:xfrm>
          </p:grpSpPr>
          <p:sp>
            <p:nvSpPr>
              <p:cNvPr id="2796" name="Google Shape;2796;p13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97" name="Google Shape;2797;p13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8" name="Google Shape;2798;p130"/>
            <p:cNvGrpSpPr/>
            <p:nvPr/>
          </p:nvGrpSpPr>
          <p:grpSpPr>
            <a:xfrm>
              <a:off x="4824403" y="3421846"/>
              <a:ext cx="110132" cy="130647"/>
              <a:chOff x="5952300" y="3852150"/>
              <a:chExt cx="231225" cy="287200"/>
            </a:xfrm>
          </p:grpSpPr>
          <p:sp>
            <p:nvSpPr>
              <p:cNvPr id="2799" name="Google Shape;2799;p13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1" name="Google Shape;2801;p13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9" name="Google Shape;2809;p130"/>
            <p:cNvGrpSpPr/>
            <p:nvPr/>
          </p:nvGrpSpPr>
          <p:grpSpPr>
            <a:xfrm>
              <a:off x="4295710" y="3079670"/>
              <a:ext cx="14968" cy="27135"/>
              <a:chOff x="4842300" y="3099950"/>
              <a:chExt cx="31425" cy="59650"/>
            </a:xfrm>
          </p:grpSpPr>
          <p:sp>
            <p:nvSpPr>
              <p:cNvPr id="2810" name="Google Shape;2810;p13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4" name="Google Shape;2814;p13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2" name="Google Shape;2822;p130"/>
            <p:cNvGrpSpPr/>
            <p:nvPr/>
          </p:nvGrpSpPr>
          <p:grpSpPr>
            <a:xfrm>
              <a:off x="3831056" y="2816010"/>
              <a:ext cx="37378" cy="27612"/>
              <a:chOff x="3866750" y="2520350"/>
              <a:chExt cx="78475" cy="60700"/>
            </a:xfrm>
          </p:grpSpPr>
          <p:sp>
            <p:nvSpPr>
              <p:cNvPr id="2823" name="Google Shape;2823;p13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7" name="Google Shape;2827;p13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44" name="Google Shape;2844;p13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56" name="Google Shape;2856;p13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9" name="Google Shape;2869;p130"/>
            <p:cNvGrpSpPr/>
            <p:nvPr/>
          </p:nvGrpSpPr>
          <p:grpSpPr>
            <a:xfrm>
              <a:off x="3632736" y="3051591"/>
              <a:ext cx="63288" cy="45217"/>
              <a:chOff x="3450375" y="3038225"/>
              <a:chExt cx="132875" cy="99400"/>
            </a:xfrm>
          </p:grpSpPr>
          <p:sp>
            <p:nvSpPr>
              <p:cNvPr id="2870" name="Google Shape;2870;p13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2" name="Google Shape;2872;p13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81" name="Google Shape;2881;p13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91" name="Google Shape;2891;p13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97" name="Google Shape;2897;p13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7" name="Google Shape;2907;p130"/>
          <p:cNvGrpSpPr/>
          <p:nvPr/>
        </p:nvGrpSpPr>
        <p:grpSpPr>
          <a:xfrm>
            <a:off x="719115" y="2852867"/>
            <a:ext cx="2622876" cy="1333540"/>
            <a:chOff x="238125" y="1038125"/>
            <a:chExt cx="7146800" cy="3633625"/>
          </a:xfrm>
        </p:grpSpPr>
        <p:sp>
          <p:nvSpPr>
            <p:cNvPr id="2908" name="Google Shape;2908;p13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3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3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3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3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3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3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3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3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3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3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3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3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3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3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3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3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3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3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3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3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3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3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3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3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3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3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3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3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3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3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3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3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3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3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3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3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3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3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3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3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3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3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3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3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3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3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3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3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3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3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3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3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3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3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3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3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3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3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3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3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3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3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3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3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3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3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3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3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3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3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3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3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3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3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3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3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3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3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3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3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3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3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3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3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3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3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3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3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3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3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3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3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3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3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3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3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3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3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3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3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3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3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3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3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3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3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3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3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3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3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3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3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3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3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3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3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3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3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3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3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3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3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3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3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3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3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3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3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3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3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3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3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3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3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3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3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3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3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3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3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3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3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3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3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3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3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3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3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3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3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3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3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3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3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3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3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3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3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3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3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3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3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3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3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3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3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0" name="Google Shape;4480;p130"/>
          <p:cNvGrpSpPr/>
          <p:nvPr/>
        </p:nvGrpSpPr>
        <p:grpSpPr>
          <a:xfrm>
            <a:off x="5834043" y="994977"/>
            <a:ext cx="2590840" cy="1380235"/>
            <a:chOff x="233350" y="949250"/>
            <a:chExt cx="7137300" cy="3802300"/>
          </a:xfrm>
        </p:grpSpPr>
        <p:sp>
          <p:nvSpPr>
            <p:cNvPr id="4481" name="Google Shape;4481;p13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3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3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3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3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3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3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3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3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130"/>
          <p:cNvGrpSpPr/>
          <p:nvPr/>
        </p:nvGrpSpPr>
        <p:grpSpPr>
          <a:xfrm>
            <a:off x="7648472" y="3039750"/>
            <a:ext cx="104231" cy="320340"/>
            <a:chOff x="7564426" y="3224343"/>
            <a:chExt cx="119985" cy="368801"/>
          </a:xfrm>
        </p:grpSpPr>
        <p:sp>
          <p:nvSpPr>
            <p:cNvPr id="4533" name="Google Shape;4533;p13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130"/>
          <p:cNvGrpSpPr/>
          <p:nvPr/>
        </p:nvGrpSpPr>
        <p:grpSpPr>
          <a:xfrm>
            <a:off x="7347961" y="3033852"/>
            <a:ext cx="189489" cy="332132"/>
            <a:chOff x="8370831" y="3202002"/>
            <a:chExt cx="218129" cy="382376"/>
          </a:xfrm>
        </p:grpSpPr>
        <p:sp>
          <p:nvSpPr>
            <p:cNvPr id="4536" name="Google Shape;4536;p13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3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130"/>
          <p:cNvGrpSpPr/>
          <p:nvPr/>
        </p:nvGrpSpPr>
        <p:grpSpPr>
          <a:xfrm>
            <a:off x="8071350" y="3444984"/>
            <a:ext cx="309429" cy="267000"/>
            <a:chOff x="6742064" y="3750480"/>
            <a:chExt cx="399315" cy="344560"/>
          </a:xfrm>
        </p:grpSpPr>
        <p:sp>
          <p:nvSpPr>
            <p:cNvPr id="4539" name="Google Shape;4539;p13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130"/>
          <p:cNvGrpSpPr/>
          <p:nvPr/>
        </p:nvGrpSpPr>
        <p:grpSpPr>
          <a:xfrm>
            <a:off x="7610369" y="3796031"/>
            <a:ext cx="180437" cy="281608"/>
            <a:chOff x="7248525" y="3739696"/>
            <a:chExt cx="230531" cy="359790"/>
          </a:xfrm>
        </p:grpSpPr>
        <p:sp>
          <p:nvSpPr>
            <p:cNvPr id="4542" name="Google Shape;4542;p13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130"/>
          <p:cNvGrpSpPr/>
          <p:nvPr/>
        </p:nvGrpSpPr>
        <p:grpSpPr>
          <a:xfrm>
            <a:off x="7856288" y="3439255"/>
            <a:ext cx="162896" cy="278710"/>
            <a:chOff x="7601242" y="3729267"/>
            <a:chExt cx="222566" cy="380803"/>
          </a:xfrm>
        </p:grpSpPr>
        <p:sp>
          <p:nvSpPr>
            <p:cNvPr id="4545" name="Google Shape;4545;p13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7" name="Google Shape;4547;p130"/>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8" name="Google Shape;4548;p130"/>
          <p:cNvGrpSpPr/>
          <p:nvPr/>
        </p:nvGrpSpPr>
        <p:grpSpPr>
          <a:xfrm>
            <a:off x="7345934" y="3440396"/>
            <a:ext cx="193543" cy="275990"/>
            <a:chOff x="8304647" y="3738687"/>
            <a:chExt cx="225076" cy="320956"/>
          </a:xfrm>
        </p:grpSpPr>
        <p:sp>
          <p:nvSpPr>
            <p:cNvPr id="4549" name="Google Shape;4549;p13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3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3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130"/>
          <p:cNvGrpSpPr/>
          <p:nvPr/>
        </p:nvGrpSpPr>
        <p:grpSpPr>
          <a:xfrm>
            <a:off x="7618426" y="3440396"/>
            <a:ext cx="178492" cy="275990"/>
            <a:chOff x="8615101" y="3738687"/>
            <a:chExt cx="207573" cy="320956"/>
          </a:xfrm>
        </p:grpSpPr>
        <p:sp>
          <p:nvSpPr>
            <p:cNvPr id="4553" name="Google Shape;4553;p13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3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6" name="Google Shape;4556;p130"/>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7" name="Google Shape;4557;p130"/>
          <p:cNvGrpSpPr/>
          <p:nvPr/>
        </p:nvGrpSpPr>
        <p:grpSpPr>
          <a:xfrm>
            <a:off x="6013131" y="3561884"/>
            <a:ext cx="557670" cy="511283"/>
            <a:chOff x="6015419" y="3716859"/>
            <a:chExt cx="557671" cy="511283"/>
          </a:xfrm>
        </p:grpSpPr>
        <p:sp>
          <p:nvSpPr>
            <p:cNvPr id="4558" name="Google Shape;4558;p13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9" name="Google Shape;4559;p130"/>
            <p:cNvGrpSpPr/>
            <p:nvPr/>
          </p:nvGrpSpPr>
          <p:grpSpPr>
            <a:xfrm>
              <a:off x="6036094" y="3716980"/>
              <a:ext cx="529860" cy="510468"/>
              <a:chOff x="6036094" y="3716980"/>
              <a:chExt cx="529860" cy="510468"/>
            </a:xfrm>
          </p:grpSpPr>
          <p:sp>
            <p:nvSpPr>
              <p:cNvPr id="4560" name="Google Shape;4560;p13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3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3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3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3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3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3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0" name="Google Shape;4570;p130"/>
          <p:cNvGrpSpPr/>
          <p:nvPr/>
        </p:nvGrpSpPr>
        <p:grpSpPr>
          <a:xfrm>
            <a:off x="6642016" y="2918653"/>
            <a:ext cx="576302" cy="511871"/>
            <a:chOff x="6644304" y="3073628"/>
            <a:chExt cx="576302" cy="511871"/>
          </a:xfrm>
        </p:grpSpPr>
        <p:sp>
          <p:nvSpPr>
            <p:cNvPr id="4571" name="Google Shape;4571;p13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2" name="Google Shape;4572;p130"/>
            <p:cNvGrpSpPr/>
            <p:nvPr/>
          </p:nvGrpSpPr>
          <p:grpSpPr>
            <a:xfrm>
              <a:off x="6712169" y="3085440"/>
              <a:ext cx="481622" cy="494913"/>
              <a:chOff x="6712169" y="3085440"/>
              <a:chExt cx="481622" cy="494913"/>
            </a:xfrm>
          </p:grpSpPr>
          <p:sp>
            <p:nvSpPr>
              <p:cNvPr id="4573" name="Google Shape;4573;p13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3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3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3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8" name="Google Shape;4578;p13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3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130"/>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2" name="Google Shape;4582;p130"/>
          <p:cNvGrpSpPr/>
          <p:nvPr/>
        </p:nvGrpSpPr>
        <p:grpSpPr>
          <a:xfrm>
            <a:off x="6649867" y="3561648"/>
            <a:ext cx="560631" cy="511352"/>
            <a:chOff x="6652154" y="3716623"/>
            <a:chExt cx="560631" cy="511352"/>
          </a:xfrm>
        </p:grpSpPr>
        <p:sp>
          <p:nvSpPr>
            <p:cNvPr id="4583" name="Google Shape;4583;p13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4" name="Google Shape;4584;p130"/>
            <p:cNvGrpSpPr/>
            <p:nvPr/>
          </p:nvGrpSpPr>
          <p:grpSpPr>
            <a:xfrm>
              <a:off x="6669657" y="3716715"/>
              <a:ext cx="466779" cy="464290"/>
              <a:chOff x="6669657" y="3716715"/>
              <a:chExt cx="466779" cy="464290"/>
            </a:xfrm>
          </p:grpSpPr>
          <p:sp>
            <p:nvSpPr>
              <p:cNvPr id="4585" name="Google Shape;4585;p13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3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3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3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3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3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3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3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3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8" name="Google Shape;4598;p130"/>
          <p:cNvGrpSpPr/>
          <p:nvPr/>
        </p:nvGrpSpPr>
        <p:grpSpPr>
          <a:xfrm>
            <a:off x="7843958" y="3843056"/>
            <a:ext cx="187557" cy="187557"/>
            <a:chOff x="8565775" y="671075"/>
            <a:chExt cx="441000" cy="441000"/>
          </a:xfrm>
        </p:grpSpPr>
        <p:sp>
          <p:nvSpPr>
            <p:cNvPr id="4599" name="Google Shape;4599;p13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0"/>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1" name="Google Shape;4601;p130"/>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30"/>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3" name="Google Shape;4603;p130"/>
          <p:cNvGrpSpPr/>
          <p:nvPr/>
        </p:nvGrpSpPr>
        <p:grpSpPr>
          <a:xfrm>
            <a:off x="5997813" y="2921275"/>
            <a:ext cx="587871" cy="512373"/>
            <a:chOff x="6000100" y="3076250"/>
            <a:chExt cx="587871" cy="512373"/>
          </a:xfrm>
        </p:grpSpPr>
        <p:sp>
          <p:nvSpPr>
            <p:cNvPr id="4604" name="Google Shape;4604;p13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5" name="Google Shape;4605;p130"/>
            <p:cNvGrpSpPr/>
            <p:nvPr/>
          </p:nvGrpSpPr>
          <p:grpSpPr>
            <a:xfrm>
              <a:off x="6031360" y="3076713"/>
              <a:ext cx="539107" cy="480965"/>
              <a:chOff x="6031360" y="3076713"/>
              <a:chExt cx="539107" cy="480965"/>
            </a:xfrm>
          </p:grpSpPr>
          <p:sp>
            <p:nvSpPr>
              <p:cNvPr id="4606" name="Google Shape;4606;p13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3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3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3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3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3" name="Google Shape;4613;p130"/>
          <p:cNvGrpSpPr/>
          <p:nvPr/>
        </p:nvGrpSpPr>
        <p:grpSpPr>
          <a:xfrm>
            <a:off x="3369304" y="940638"/>
            <a:ext cx="2310381" cy="1488888"/>
            <a:chOff x="229225" y="549050"/>
            <a:chExt cx="7161750" cy="4615275"/>
          </a:xfrm>
        </p:grpSpPr>
        <p:sp>
          <p:nvSpPr>
            <p:cNvPr id="4614" name="Google Shape;4614;p130"/>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0"/>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30"/>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30"/>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0"/>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30"/>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30"/>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0"/>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30"/>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30"/>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0"/>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30"/>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30"/>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0"/>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30"/>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30"/>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0"/>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30"/>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30"/>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0"/>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30"/>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30"/>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0"/>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30"/>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30"/>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0"/>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30"/>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30"/>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0"/>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30"/>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30"/>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0"/>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30"/>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30"/>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0"/>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30"/>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30"/>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0"/>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30"/>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30"/>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0"/>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30"/>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30"/>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0"/>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30"/>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30"/>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0"/>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30"/>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30"/>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0"/>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30"/>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30"/>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0"/>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30"/>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30"/>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0"/>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30"/>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30"/>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0"/>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30"/>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30"/>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0"/>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30"/>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30"/>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0"/>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30"/>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30"/>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0"/>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30"/>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30"/>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0"/>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30"/>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30"/>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0"/>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30"/>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30"/>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0"/>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30"/>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30"/>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0"/>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30"/>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30"/>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0"/>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30"/>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30"/>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0"/>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30"/>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30"/>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0"/>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30"/>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30"/>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0"/>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30"/>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30"/>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0"/>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30"/>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30"/>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0"/>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30"/>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30"/>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0"/>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30"/>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30"/>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0"/>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30"/>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30"/>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0"/>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30"/>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30"/>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0"/>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30"/>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30"/>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0"/>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30"/>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30"/>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0"/>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30"/>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130"/>
          <p:cNvGrpSpPr/>
          <p:nvPr/>
        </p:nvGrpSpPr>
        <p:grpSpPr>
          <a:xfrm>
            <a:off x="3514722" y="2832485"/>
            <a:ext cx="2310282" cy="1374222"/>
            <a:chOff x="238125" y="732525"/>
            <a:chExt cx="7130500" cy="4241425"/>
          </a:xfrm>
        </p:grpSpPr>
        <p:sp>
          <p:nvSpPr>
            <p:cNvPr id="4732" name="Google Shape;4732;p130"/>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30"/>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30"/>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0"/>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30"/>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30"/>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0"/>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30"/>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30"/>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0"/>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30"/>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30"/>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0"/>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30"/>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0"/>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30"/>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30"/>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0"/>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30"/>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30"/>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0"/>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30"/>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0"/>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30"/>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30"/>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0"/>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30"/>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30"/>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0"/>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30"/>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30"/>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0"/>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30"/>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30"/>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0"/>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30"/>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30"/>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0"/>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30"/>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30"/>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0"/>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30"/>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30"/>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0"/>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30"/>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30"/>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0"/>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30"/>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30"/>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0"/>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30"/>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30"/>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0"/>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30"/>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30"/>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0"/>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30"/>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30"/>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0"/>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30"/>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0"/>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30"/>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30"/>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0"/>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30"/>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30"/>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0"/>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30"/>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30"/>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0"/>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30"/>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30"/>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0"/>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30"/>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30"/>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0"/>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30"/>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30"/>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0"/>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30"/>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30"/>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0"/>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30"/>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30"/>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0"/>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30"/>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30"/>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0"/>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30"/>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30"/>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0"/>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30"/>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30"/>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0"/>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30"/>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30"/>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0"/>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30"/>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30"/>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0"/>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30"/>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30"/>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0"/>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30"/>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30"/>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0"/>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30"/>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30"/>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0"/>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30"/>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30"/>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0"/>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30"/>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30"/>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849"/>
        <p:cNvGrpSpPr/>
        <p:nvPr/>
      </p:nvGrpSpPr>
      <p:grpSpPr>
        <a:xfrm>
          <a:off x="0" y="0"/>
          <a:ext cx="0" cy="0"/>
          <a:chOff x="0" y="0"/>
          <a:chExt cx="0" cy="0"/>
        </a:xfrm>
      </p:grpSpPr>
      <p:grpSp>
        <p:nvGrpSpPr>
          <p:cNvPr id="4850" name="Google Shape;4850;p131"/>
          <p:cNvGrpSpPr/>
          <p:nvPr/>
        </p:nvGrpSpPr>
        <p:grpSpPr>
          <a:xfrm>
            <a:off x="729274" y="969771"/>
            <a:ext cx="2507799" cy="206239"/>
            <a:chOff x="106648" y="895722"/>
            <a:chExt cx="4481413" cy="374300"/>
          </a:xfrm>
        </p:grpSpPr>
        <p:grpSp>
          <p:nvGrpSpPr>
            <p:cNvPr id="4851" name="Google Shape;4851;p131"/>
            <p:cNvGrpSpPr/>
            <p:nvPr/>
          </p:nvGrpSpPr>
          <p:grpSpPr>
            <a:xfrm>
              <a:off x="2233276" y="895722"/>
              <a:ext cx="1082667" cy="223591"/>
              <a:chOff x="4808316" y="2800065"/>
              <a:chExt cx="1999386" cy="412910"/>
            </a:xfrm>
          </p:grpSpPr>
          <p:sp>
            <p:nvSpPr>
              <p:cNvPr id="4852" name="Google Shape;4852;p131"/>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3" name="Google Shape;4853;p131"/>
              <p:cNvGrpSpPr/>
              <p:nvPr/>
            </p:nvGrpSpPr>
            <p:grpSpPr>
              <a:xfrm>
                <a:off x="4808316" y="2800065"/>
                <a:ext cx="92400" cy="411825"/>
                <a:chOff x="845575" y="2563700"/>
                <a:chExt cx="92400" cy="411825"/>
              </a:xfrm>
            </p:grpSpPr>
            <p:cxnSp>
              <p:nvCxnSpPr>
                <p:cNvPr id="4854" name="Google Shape;4854;p13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55" name="Google Shape;4855;p13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6" name="Google Shape;4856;p131"/>
            <p:cNvGrpSpPr/>
            <p:nvPr/>
          </p:nvGrpSpPr>
          <p:grpSpPr>
            <a:xfrm>
              <a:off x="106648" y="895722"/>
              <a:ext cx="1088401" cy="223591"/>
              <a:chOff x="881025" y="2800065"/>
              <a:chExt cx="2009975" cy="412910"/>
            </a:xfrm>
          </p:grpSpPr>
          <p:sp>
            <p:nvSpPr>
              <p:cNvPr id="4857" name="Google Shape;4857;p131"/>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8" name="Google Shape;4858;p131"/>
              <p:cNvGrpSpPr/>
              <p:nvPr/>
            </p:nvGrpSpPr>
            <p:grpSpPr>
              <a:xfrm>
                <a:off x="881025" y="2800065"/>
                <a:ext cx="92400" cy="411825"/>
                <a:chOff x="845575" y="2563700"/>
                <a:chExt cx="92400" cy="411825"/>
              </a:xfrm>
            </p:grpSpPr>
            <p:cxnSp>
              <p:nvCxnSpPr>
                <p:cNvPr id="4859" name="Google Shape;4859;p13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60" name="Google Shape;4860;p13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1" name="Google Shape;4861;p131"/>
            <p:cNvGrpSpPr/>
            <p:nvPr/>
          </p:nvGrpSpPr>
          <p:grpSpPr>
            <a:xfrm>
              <a:off x="1172346" y="1047018"/>
              <a:ext cx="1083151" cy="223003"/>
              <a:chOff x="2849073" y="3079467"/>
              <a:chExt cx="2000279" cy="411825"/>
            </a:xfrm>
          </p:grpSpPr>
          <p:sp>
            <p:nvSpPr>
              <p:cNvPr id="4862" name="Google Shape;4862;p131"/>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3" name="Google Shape;4863;p131"/>
              <p:cNvGrpSpPr/>
              <p:nvPr/>
            </p:nvGrpSpPr>
            <p:grpSpPr>
              <a:xfrm rot="10800000">
                <a:off x="2849073" y="3079467"/>
                <a:ext cx="92400" cy="411825"/>
                <a:chOff x="2070100" y="2563700"/>
                <a:chExt cx="92400" cy="411825"/>
              </a:xfrm>
            </p:grpSpPr>
            <p:cxnSp>
              <p:nvCxnSpPr>
                <p:cNvPr id="4864" name="Google Shape;4864;p13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65" name="Google Shape;4865;p13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6" name="Google Shape;4866;p131"/>
            <p:cNvGrpSpPr/>
            <p:nvPr/>
          </p:nvGrpSpPr>
          <p:grpSpPr>
            <a:xfrm>
              <a:off x="3290132" y="1047018"/>
              <a:ext cx="1297929" cy="223003"/>
              <a:chOff x="6760035" y="3079467"/>
              <a:chExt cx="2396914" cy="411825"/>
            </a:xfrm>
          </p:grpSpPr>
          <p:sp>
            <p:nvSpPr>
              <p:cNvPr id="4867" name="Google Shape;4867;p131"/>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8" name="Google Shape;4868;p131"/>
              <p:cNvGrpSpPr/>
              <p:nvPr/>
            </p:nvGrpSpPr>
            <p:grpSpPr>
              <a:xfrm rot="10800000">
                <a:off x="6760035" y="3079467"/>
                <a:ext cx="92400" cy="411825"/>
                <a:chOff x="2070100" y="2563700"/>
                <a:chExt cx="92400" cy="411825"/>
              </a:xfrm>
            </p:grpSpPr>
            <p:cxnSp>
              <p:nvCxnSpPr>
                <p:cNvPr id="4869" name="Google Shape;4869;p13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70" name="Google Shape;4870;p13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1" name="Google Shape;4871;p131"/>
          <p:cNvGrpSpPr/>
          <p:nvPr/>
        </p:nvGrpSpPr>
        <p:grpSpPr>
          <a:xfrm>
            <a:off x="2147036" y="3369142"/>
            <a:ext cx="1086701" cy="799429"/>
            <a:chOff x="2183288" y="3555572"/>
            <a:chExt cx="1136241" cy="835873"/>
          </a:xfrm>
        </p:grpSpPr>
        <p:sp>
          <p:nvSpPr>
            <p:cNvPr id="4872" name="Google Shape;4872;p13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3" name="Google Shape;4873;p131"/>
            <p:cNvGrpSpPr/>
            <p:nvPr/>
          </p:nvGrpSpPr>
          <p:grpSpPr>
            <a:xfrm>
              <a:off x="2205895" y="3637269"/>
              <a:ext cx="1089848" cy="724993"/>
              <a:chOff x="2205895" y="3637269"/>
              <a:chExt cx="1089848" cy="724993"/>
            </a:xfrm>
          </p:grpSpPr>
          <p:sp>
            <p:nvSpPr>
              <p:cNvPr id="4874" name="Google Shape;4874;p13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31"/>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3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31"/>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0" name="Google Shape;4880;p131"/>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1" name="Google Shape;4881;p131"/>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882" name="Google Shape;4882;p131"/>
            <p:cNvGrpSpPr/>
            <p:nvPr/>
          </p:nvGrpSpPr>
          <p:grpSpPr>
            <a:xfrm>
              <a:off x="3173850" y="3779426"/>
              <a:ext cx="145679" cy="70048"/>
              <a:chOff x="3173850" y="3779426"/>
              <a:chExt cx="145679" cy="70048"/>
            </a:xfrm>
          </p:grpSpPr>
          <p:cxnSp>
            <p:nvCxnSpPr>
              <p:cNvPr id="4883" name="Google Shape;4883;p131"/>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884" name="Google Shape;4884;p131"/>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131"/>
            <p:cNvGrpSpPr/>
            <p:nvPr/>
          </p:nvGrpSpPr>
          <p:grpSpPr>
            <a:xfrm>
              <a:off x="2183288" y="4139483"/>
              <a:ext cx="145133" cy="70048"/>
              <a:chOff x="2183288" y="4139483"/>
              <a:chExt cx="145133" cy="70048"/>
            </a:xfrm>
          </p:grpSpPr>
          <p:cxnSp>
            <p:nvCxnSpPr>
              <p:cNvPr id="4886" name="Google Shape;4886;p131"/>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887" name="Google Shape;4887;p131"/>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8" name="Google Shape;4888;p131"/>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9" name="Google Shape;4889;p131"/>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890" name="Google Shape;4890;p131"/>
            <p:cNvGrpSpPr/>
            <p:nvPr/>
          </p:nvGrpSpPr>
          <p:grpSpPr>
            <a:xfrm>
              <a:off x="2943836" y="4268886"/>
              <a:ext cx="60717" cy="122559"/>
              <a:chOff x="2943836" y="4268886"/>
              <a:chExt cx="60717" cy="122559"/>
            </a:xfrm>
          </p:grpSpPr>
          <p:sp>
            <p:nvSpPr>
              <p:cNvPr id="4891" name="Google Shape;4891;p131"/>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2" name="Google Shape;4892;p131"/>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893" name="Google Shape;4893;p131"/>
          <p:cNvGrpSpPr/>
          <p:nvPr/>
        </p:nvGrpSpPr>
        <p:grpSpPr>
          <a:xfrm>
            <a:off x="3409981" y="1290142"/>
            <a:ext cx="1675870" cy="758251"/>
            <a:chOff x="3530532" y="1496185"/>
            <a:chExt cx="1562000" cy="706730"/>
          </a:xfrm>
        </p:grpSpPr>
        <p:cxnSp>
          <p:nvCxnSpPr>
            <p:cNvPr id="4894" name="Google Shape;4894;p131"/>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895" name="Google Shape;4895;p131"/>
            <p:cNvGrpSpPr/>
            <p:nvPr/>
          </p:nvGrpSpPr>
          <p:grpSpPr>
            <a:xfrm>
              <a:off x="3530532" y="1496185"/>
              <a:ext cx="323430" cy="463587"/>
              <a:chOff x="3530532" y="1496185"/>
              <a:chExt cx="323430" cy="463587"/>
            </a:xfrm>
          </p:grpSpPr>
          <p:grpSp>
            <p:nvGrpSpPr>
              <p:cNvPr id="4896" name="Google Shape;4896;p131"/>
              <p:cNvGrpSpPr/>
              <p:nvPr/>
            </p:nvGrpSpPr>
            <p:grpSpPr>
              <a:xfrm>
                <a:off x="3567462" y="1496185"/>
                <a:ext cx="286500" cy="361376"/>
                <a:chOff x="3567462" y="1496185"/>
                <a:chExt cx="286500" cy="361376"/>
              </a:xfrm>
            </p:grpSpPr>
            <p:cxnSp>
              <p:nvCxnSpPr>
                <p:cNvPr id="4897" name="Google Shape;4897;p131"/>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898" name="Google Shape;4898;p131"/>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9" name="Google Shape;4899;p131"/>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131"/>
            <p:cNvGrpSpPr/>
            <p:nvPr/>
          </p:nvGrpSpPr>
          <p:grpSpPr>
            <a:xfrm>
              <a:off x="3891569" y="1779209"/>
              <a:ext cx="323945" cy="423706"/>
              <a:chOff x="3891569" y="1779209"/>
              <a:chExt cx="323945" cy="423706"/>
            </a:xfrm>
          </p:grpSpPr>
          <p:grpSp>
            <p:nvGrpSpPr>
              <p:cNvPr id="4901" name="Google Shape;4901;p131"/>
              <p:cNvGrpSpPr/>
              <p:nvPr/>
            </p:nvGrpSpPr>
            <p:grpSpPr>
              <a:xfrm>
                <a:off x="3929014" y="1881638"/>
                <a:ext cx="286500" cy="321278"/>
                <a:chOff x="3929014" y="1881638"/>
                <a:chExt cx="286500" cy="321278"/>
              </a:xfrm>
            </p:grpSpPr>
            <p:cxnSp>
              <p:nvCxnSpPr>
                <p:cNvPr id="4902" name="Google Shape;4902;p131"/>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903" name="Google Shape;4903;p131"/>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4" name="Google Shape;4904;p131"/>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131"/>
            <p:cNvGrpSpPr/>
            <p:nvPr/>
          </p:nvGrpSpPr>
          <p:grpSpPr>
            <a:xfrm>
              <a:off x="4252606" y="1496185"/>
              <a:ext cx="324721" cy="463587"/>
              <a:chOff x="4252606" y="1496185"/>
              <a:chExt cx="324721" cy="463587"/>
            </a:xfrm>
          </p:grpSpPr>
          <p:grpSp>
            <p:nvGrpSpPr>
              <p:cNvPr id="4906" name="Google Shape;4906;p131"/>
              <p:cNvGrpSpPr/>
              <p:nvPr/>
            </p:nvGrpSpPr>
            <p:grpSpPr>
              <a:xfrm>
                <a:off x="4290828" y="1496185"/>
                <a:ext cx="286500" cy="361376"/>
                <a:chOff x="4290828" y="1496185"/>
                <a:chExt cx="286500" cy="361376"/>
              </a:xfrm>
            </p:grpSpPr>
            <p:cxnSp>
              <p:nvCxnSpPr>
                <p:cNvPr id="4907" name="Google Shape;4907;p131"/>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908" name="Google Shape;4908;p131"/>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9" name="Google Shape;4909;p131"/>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131"/>
            <p:cNvGrpSpPr/>
            <p:nvPr/>
          </p:nvGrpSpPr>
          <p:grpSpPr>
            <a:xfrm>
              <a:off x="4613643" y="1763716"/>
              <a:ext cx="325308" cy="439200"/>
              <a:chOff x="4613643" y="1763716"/>
              <a:chExt cx="325308" cy="439200"/>
            </a:xfrm>
          </p:grpSpPr>
          <p:grpSp>
            <p:nvGrpSpPr>
              <p:cNvPr id="4911" name="Google Shape;4911;p131"/>
              <p:cNvGrpSpPr/>
              <p:nvPr/>
            </p:nvGrpSpPr>
            <p:grpSpPr>
              <a:xfrm>
                <a:off x="4652451" y="1879538"/>
                <a:ext cx="286500" cy="323378"/>
                <a:chOff x="4652451" y="1879538"/>
                <a:chExt cx="286500" cy="323378"/>
              </a:xfrm>
            </p:grpSpPr>
            <p:cxnSp>
              <p:nvCxnSpPr>
                <p:cNvPr id="4912" name="Google Shape;4912;p131"/>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913" name="Google Shape;4913;p131"/>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4" name="Google Shape;4914;p131"/>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5" name="Google Shape;4915;p131"/>
          <p:cNvGrpSpPr/>
          <p:nvPr/>
        </p:nvGrpSpPr>
        <p:grpSpPr>
          <a:xfrm>
            <a:off x="3421841" y="2143768"/>
            <a:ext cx="1652173" cy="391517"/>
            <a:chOff x="3512551" y="2358270"/>
            <a:chExt cx="1597383" cy="378533"/>
          </a:xfrm>
        </p:grpSpPr>
        <p:cxnSp>
          <p:nvCxnSpPr>
            <p:cNvPr id="4916" name="Google Shape;4916;p131"/>
            <p:cNvCxnSpPr>
              <a:stCxn id="4917" idx="6"/>
              <a:endCxn id="4918"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919" name="Google Shape;4919;p131"/>
            <p:cNvGrpSpPr/>
            <p:nvPr/>
          </p:nvGrpSpPr>
          <p:grpSpPr>
            <a:xfrm>
              <a:off x="3512551" y="2358270"/>
              <a:ext cx="225647" cy="307714"/>
              <a:chOff x="2182679" y="2004714"/>
              <a:chExt cx="792300" cy="1080458"/>
            </a:xfrm>
          </p:grpSpPr>
          <p:cxnSp>
            <p:nvCxnSpPr>
              <p:cNvPr id="4920" name="Google Shape;4920;p131"/>
              <p:cNvCxnSpPr>
                <a:stCxn id="4921"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917" name="Google Shape;4917;p13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1"/>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131"/>
            <p:cNvGrpSpPr/>
            <p:nvPr/>
          </p:nvGrpSpPr>
          <p:grpSpPr>
            <a:xfrm>
              <a:off x="3969644" y="2440153"/>
              <a:ext cx="225853" cy="296651"/>
              <a:chOff x="3775710" y="1729289"/>
              <a:chExt cx="136500" cy="179289"/>
            </a:xfrm>
          </p:grpSpPr>
          <p:cxnSp>
            <p:nvCxnSpPr>
              <p:cNvPr id="4923" name="Google Shape;4923;p131"/>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924" name="Google Shape;4924;p131"/>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1"/>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131"/>
            <p:cNvGrpSpPr/>
            <p:nvPr/>
          </p:nvGrpSpPr>
          <p:grpSpPr>
            <a:xfrm>
              <a:off x="4427051" y="2358270"/>
              <a:ext cx="225647" cy="307714"/>
              <a:chOff x="5393704" y="2004714"/>
              <a:chExt cx="792300" cy="1080458"/>
            </a:xfrm>
          </p:grpSpPr>
          <p:cxnSp>
            <p:nvCxnSpPr>
              <p:cNvPr id="4927" name="Google Shape;4927;p131"/>
              <p:cNvCxnSpPr>
                <a:stCxn id="4928"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929" name="Google Shape;4929;p131"/>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1"/>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131"/>
            <p:cNvGrpSpPr/>
            <p:nvPr/>
          </p:nvGrpSpPr>
          <p:grpSpPr>
            <a:xfrm>
              <a:off x="4884287" y="2440252"/>
              <a:ext cx="225647" cy="296532"/>
              <a:chOff x="6999166" y="2292572"/>
              <a:chExt cx="792300" cy="1041192"/>
            </a:xfrm>
          </p:grpSpPr>
          <p:cxnSp>
            <p:nvCxnSpPr>
              <p:cNvPr id="4931" name="Google Shape;4931;p131"/>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918" name="Google Shape;4918;p131"/>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1"/>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3" name="Google Shape;4933;p131"/>
          <p:cNvGrpSpPr/>
          <p:nvPr/>
        </p:nvGrpSpPr>
        <p:grpSpPr>
          <a:xfrm>
            <a:off x="6842649" y="979967"/>
            <a:ext cx="1581844" cy="732818"/>
            <a:chOff x="634175" y="2986275"/>
            <a:chExt cx="3147949" cy="1458344"/>
          </a:xfrm>
        </p:grpSpPr>
        <p:cxnSp>
          <p:nvCxnSpPr>
            <p:cNvPr id="4934" name="Google Shape;4934;p131"/>
            <p:cNvCxnSpPr>
              <a:stCxn id="4935" idx="4"/>
              <a:endCxn id="4936"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937" name="Google Shape;4937;p131"/>
            <p:cNvCxnSpPr>
              <a:stCxn id="4936" idx="0"/>
              <a:endCxn id="4938"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939" name="Google Shape;4939;p131"/>
            <p:cNvCxnSpPr>
              <a:stCxn id="4938" idx="4"/>
              <a:endCxn id="4940"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941" name="Google Shape;4941;p131"/>
            <p:cNvCxnSpPr>
              <a:stCxn id="4940" idx="0"/>
              <a:endCxn id="4942"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942" name="Google Shape;4942;p131"/>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38" name="Google Shape;4938;p131"/>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35" name="Google Shape;4935;p131"/>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40" name="Google Shape;4940;p131"/>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936" name="Google Shape;4936;p131"/>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943" name="Google Shape;4943;p131"/>
          <p:cNvGrpSpPr/>
          <p:nvPr/>
        </p:nvGrpSpPr>
        <p:grpSpPr>
          <a:xfrm>
            <a:off x="3410364" y="2674277"/>
            <a:ext cx="1675128" cy="313674"/>
            <a:chOff x="998425" y="1182125"/>
            <a:chExt cx="1065400" cy="199500"/>
          </a:xfrm>
        </p:grpSpPr>
        <p:sp>
          <p:nvSpPr>
            <p:cNvPr id="4944" name="Google Shape;4944;p13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13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3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1"/>
          <p:cNvGrpSpPr/>
          <p:nvPr/>
        </p:nvGrpSpPr>
        <p:grpSpPr>
          <a:xfrm>
            <a:off x="3410363" y="3630244"/>
            <a:ext cx="1675129" cy="525345"/>
            <a:chOff x="5194708" y="3484366"/>
            <a:chExt cx="3148148" cy="987304"/>
          </a:xfrm>
        </p:grpSpPr>
        <p:grpSp>
          <p:nvGrpSpPr>
            <p:cNvPr id="4950" name="Google Shape;4950;p131"/>
            <p:cNvGrpSpPr/>
            <p:nvPr/>
          </p:nvGrpSpPr>
          <p:grpSpPr>
            <a:xfrm>
              <a:off x="7531521" y="3484366"/>
              <a:ext cx="811335" cy="987304"/>
              <a:chOff x="3379425" y="1617275"/>
              <a:chExt cx="1090650" cy="1327200"/>
            </a:xfrm>
          </p:grpSpPr>
          <p:sp>
            <p:nvSpPr>
              <p:cNvPr id="4951" name="Google Shape;4951;p13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3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3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131"/>
            <p:cNvGrpSpPr/>
            <p:nvPr/>
          </p:nvGrpSpPr>
          <p:grpSpPr>
            <a:xfrm>
              <a:off x="6752546" y="3484366"/>
              <a:ext cx="811428" cy="987304"/>
              <a:chOff x="2332275" y="1617275"/>
              <a:chExt cx="1090775" cy="1327200"/>
            </a:xfrm>
          </p:grpSpPr>
          <p:sp>
            <p:nvSpPr>
              <p:cNvPr id="4955" name="Google Shape;4955;p13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3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1"/>
            <p:cNvGrpSpPr/>
            <p:nvPr/>
          </p:nvGrpSpPr>
          <p:grpSpPr>
            <a:xfrm>
              <a:off x="5973664" y="3484366"/>
              <a:ext cx="811335" cy="987304"/>
              <a:chOff x="1285250" y="1617275"/>
              <a:chExt cx="1090650" cy="1327200"/>
            </a:xfrm>
          </p:grpSpPr>
          <p:sp>
            <p:nvSpPr>
              <p:cNvPr id="4959" name="Google Shape;4959;p13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3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131"/>
            <p:cNvGrpSpPr/>
            <p:nvPr/>
          </p:nvGrpSpPr>
          <p:grpSpPr>
            <a:xfrm>
              <a:off x="5194708" y="3484366"/>
              <a:ext cx="811409" cy="987304"/>
              <a:chOff x="238125" y="1617275"/>
              <a:chExt cx="1090750" cy="1327200"/>
            </a:xfrm>
          </p:grpSpPr>
          <p:sp>
            <p:nvSpPr>
              <p:cNvPr id="4963" name="Google Shape;4963;p13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3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3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6" name="Google Shape;4966;p131"/>
          <p:cNvGrpSpPr/>
          <p:nvPr/>
        </p:nvGrpSpPr>
        <p:grpSpPr>
          <a:xfrm>
            <a:off x="6844048" y="2276133"/>
            <a:ext cx="1579046" cy="522230"/>
            <a:chOff x="6853641" y="2534077"/>
            <a:chExt cx="1515545" cy="501229"/>
          </a:xfrm>
        </p:grpSpPr>
        <p:grpSp>
          <p:nvGrpSpPr>
            <p:cNvPr id="4967" name="Google Shape;4967;p131"/>
            <p:cNvGrpSpPr/>
            <p:nvPr/>
          </p:nvGrpSpPr>
          <p:grpSpPr>
            <a:xfrm>
              <a:off x="6853641" y="2618923"/>
              <a:ext cx="1515545" cy="324556"/>
              <a:chOff x="6853641" y="2618923"/>
              <a:chExt cx="1515545" cy="324556"/>
            </a:xfrm>
          </p:grpSpPr>
          <p:sp>
            <p:nvSpPr>
              <p:cNvPr id="4968" name="Google Shape;4968;p131"/>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31"/>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31"/>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1"/>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31"/>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3" name="Google Shape;4973;p131"/>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1"/>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31"/>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31"/>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1"/>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1"/>
          <p:cNvGrpSpPr/>
          <p:nvPr/>
        </p:nvGrpSpPr>
        <p:grpSpPr>
          <a:xfrm>
            <a:off x="3438940" y="3151173"/>
            <a:ext cx="1617976" cy="346616"/>
            <a:chOff x="1808063" y="4294338"/>
            <a:chExt cx="3370782" cy="721817"/>
          </a:xfrm>
        </p:grpSpPr>
        <p:sp>
          <p:nvSpPr>
            <p:cNvPr id="4979" name="Google Shape;4979;p13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3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3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3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3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3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3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131"/>
          <p:cNvGrpSpPr/>
          <p:nvPr/>
        </p:nvGrpSpPr>
        <p:grpSpPr>
          <a:xfrm>
            <a:off x="5264936" y="3817923"/>
            <a:ext cx="1417067" cy="350605"/>
            <a:chOff x="4234950" y="2101012"/>
            <a:chExt cx="4219974" cy="1044090"/>
          </a:xfrm>
        </p:grpSpPr>
        <p:sp>
          <p:nvSpPr>
            <p:cNvPr id="4990" name="Google Shape;4990;p131"/>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31"/>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1"/>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31"/>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31"/>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1"/>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31"/>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31"/>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1"/>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31"/>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31"/>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1"/>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31"/>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31"/>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1"/>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31"/>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131"/>
          <p:cNvGrpSpPr/>
          <p:nvPr/>
        </p:nvGrpSpPr>
        <p:grpSpPr>
          <a:xfrm>
            <a:off x="6840408" y="1808681"/>
            <a:ext cx="1586327" cy="371557"/>
            <a:chOff x="1247650" y="2075423"/>
            <a:chExt cx="6648477" cy="1557238"/>
          </a:xfrm>
        </p:grpSpPr>
        <p:sp>
          <p:nvSpPr>
            <p:cNvPr id="5007" name="Google Shape;5007;p13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3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3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3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3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131"/>
          <p:cNvGrpSpPr/>
          <p:nvPr/>
        </p:nvGrpSpPr>
        <p:grpSpPr>
          <a:xfrm>
            <a:off x="5271678" y="961870"/>
            <a:ext cx="1415601" cy="1648533"/>
            <a:chOff x="1839112" y="2209163"/>
            <a:chExt cx="1918159" cy="2233784"/>
          </a:xfrm>
        </p:grpSpPr>
        <p:sp>
          <p:nvSpPr>
            <p:cNvPr id="5014" name="Google Shape;5014;p131"/>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31"/>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1"/>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7" name="Google Shape;5017;p131"/>
            <p:cNvCxnSpPr>
              <a:stCxn id="5014" idx="6"/>
              <a:endCxn id="5015"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018" name="Google Shape;5018;p131"/>
            <p:cNvCxnSpPr>
              <a:stCxn id="5015" idx="4"/>
              <a:endCxn id="5019"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020" name="Google Shape;5020;p131"/>
            <p:cNvCxnSpPr>
              <a:stCxn id="5019" idx="6"/>
              <a:endCxn id="5016"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021" name="Google Shape;5021;p131"/>
            <p:cNvCxnSpPr>
              <a:stCxn id="5016" idx="4"/>
              <a:endCxn id="5022"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019" name="Google Shape;5019;p131"/>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1"/>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31"/>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4" name="Google Shape;5024;p131"/>
            <p:cNvCxnSpPr>
              <a:endCxn id="5023"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025" name="Google Shape;5025;p131"/>
          <p:cNvGrpSpPr/>
          <p:nvPr/>
        </p:nvGrpSpPr>
        <p:grpSpPr>
          <a:xfrm>
            <a:off x="3428944" y="979954"/>
            <a:ext cx="1637968" cy="154942"/>
            <a:chOff x="238125" y="2506075"/>
            <a:chExt cx="7115411" cy="673075"/>
          </a:xfrm>
        </p:grpSpPr>
        <p:sp>
          <p:nvSpPr>
            <p:cNvPr id="5026" name="Google Shape;5026;p13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3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3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3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131"/>
          <p:cNvGrpSpPr/>
          <p:nvPr/>
        </p:nvGrpSpPr>
        <p:grpSpPr>
          <a:xfrm>
            <a:off x="1969680" y="1294672"/>
            <a:ext cx="1262932" cy="785408"/>
            <a:chOff x="548861" y="389676"/>
            <a:chExt cx="3843371" cy="2390163"/>
          </a:xfrm>
        </p:grpSpPr>
        <p:cxnSp>
          <p:nvCxnSpPr>
            <p:cNvPr id="5032" name="Google Shape;5032;p131"/>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33" name="Google Shape;5033;p131"/>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34" name="Google Shape;5034;p131"/>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035" name="Google Shape;5035;p131"/>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036" name="Google Shape;5036;p131"/>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037" name="Google Shape;5037;p131"/>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8" name="Google Shape;5038;p131"/>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039" name="Google Shape;5039;p131"/>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1"/>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31"/>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31"/>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1"/>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31"/>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131"/>
          <p:cNvGrpSpPr/>
          <p:nvPr/>
        </p:nvGrpSpPr>
        <p:grpSpPr>
          <a:xfrm>
            <a:off x="757812" y="2401550"/>
            <a:ext cx="1412054" cy="633562"/>
            <a:chOff x="1187400" y="2529299"/>
            <a:chExt cx="6769193" cy="2241903"/>
          </a:xfrm>
        </p:grpSpPr>
        <p:sp>
          <p:nvSpPr>
            <p:cNvPr id="5046" name="Google Shape;5046;p131"/>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47" name="Google Shape;5047;p131"/>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48" name="Google Shape;5048;p131"/>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49" name="Google Shape;5049;p131"/>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50" name="Google Shape;5050;p131"/>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51" name="Google Shape;5051;p131"/>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052" name="Google Shape;5052;p131"/>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053" name="Google Shape;5053;p131"/>
            <p:cNvCxnSpPr>
              <a:stCxn id="5046" idx="2"/>
              <a:endCxn id="5047"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54" name="Google Shape;5054;p131"/>
            <p:cNvCxnSpPr>
              <a:stCxn id="5048" idx="0"/>
              <a:endCxn id="5046"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55" name="Google Shape;5055;p131"/>
            <p:cNvCxnSpPr>
              <a:stCxn id="5048" idx="2"/>
              <a:endCxn id="5050"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56" name="Google Shape;5056;p131"/>
            <p:cNvCxnSpPr>
              <a:stCxn id="5049" idx="0"/>
              <a:endCxn id="5048"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57" name="Google Shape;5057;p131"/>
            <p:cNvCxnSpPr>
              <a:stCxn id="5047" idx="2"/>
              <a:endCxn id="5052"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058" name="Google Shape;5058;p131"/>
            <p:cNvCxnSpPr>
              <a:stCxn id="5051" idx="0"/>
              <a:endCxn id="5047"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059" name="Google Shape;5059;p131"/>
          <p:cNvGrpSpPr/>
          <p:nvPr/>
        </p:nvGrpSpPr>
        <p:grpSpPr>
          <a:xfrm>
            <a:off x="6844058" y="2894258"/>
            <a:ext cx="1579035" cy="540873"/>
            <a:chOff x="6895650" y="3126697"/>
            <a:chExt cx="1436662" cy="492105"/>
          </a:xfrm>
        </p:grpSpPr>
        <p:sp>
          <p:nvSpPr>
            <p:cNvPr id="5060" name="Google Shape;5060;p131"/>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1"/>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31"/>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31"/>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1"/>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5" name="Google Shape;5065;p131"/>
            <p:cNvGrpSpPr/>
            <p:nvPr/>
          </p:nvGrpSpPr>
          <p:grpSpPr>
            <a:xfrm>
              <a:off x="6995957" y="3335810"/>
              <a:ext cx="1230393" cy="71754"/>
              <a:chOff x="6995957" y="3287964"/>
              <a:chExt cx="1230393" cy="71754"/>
            </a:xfrm>
          </p:grpSpPr>
          <p:sp>
            <p:nvSpPr>
              <p:cNvPr id="5066" name="Google Shape;5066;p131"/>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1"/>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31"/>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31"/>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1"/>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1" name="Google Shape;5071;p131"/>
          <p:cNvGrpSpPr/>
          <p:nvPr/>
        </p:nvGrpSpPr>
        <p:grpSpPr>
          <a:xfrm>
            <a:off x="6842640" y="3531021"/>
            <a:ext cx="1581862" cy="650625"/>
            <a:chOff x="6777990" y="3710194"/>
            <a:chExt cx="1646915" cy="677382"/>
          </a:xfrm>
        </p:grpSpPr>
        <p:grpSp>
          <p:nvGrpSpPr>
            <p:cNvPr id="5072" name="Google Shape;5072;p131"/>
            <p:cNvGrpSpPr/>
            <p:nvPr/>
          </p:nvGrpSpPr>
          <p:grpSpPr>
            <a:xfrm>
              <a:off x="6777990" y="3874492"/>
              <a:ext cx="411129" cy="513083"/>
              <a:chOff x="6777990" y="3874492"/>
              <a:chExt cx="411129" cy="513083"/>
            </a:xfrm>
          </p:grpSpPr>
          <p:cxnSp>
            <p:nvCxnSpPr>
              <p:cNvPr id="5073" name="Google Shape;5073;p131"/>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74" name="Google Shape;5074;p131"/>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131"/>
            <p:cNvGrpSpPr/>
            <p:nvPr/>
          </p:nvGrpSpPr>
          <p:grpSpPr>
            <a:xfrm>
              <a:off x="7188425" y="3710194"/>
              <a:ext cx="411123" cy="520535"/>
              <a:chOff x="7188425" y="3710194"/>
              <a:chExt cx="411123" cy="520535"/>
            </a:xfrm>
          </p:grpSpPr>
          <p:cxnSp>
            <p:nvCxnSpPr>
              <p:cNvPr id="5076" name="Google Shape;5076;p131"/>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77" name="Google Shape;5077;p131"/>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131"/>
            <p:cNvGrpSpPr/>
            <p:nvPr/>
          </p:nvGrpSpPr>
          <p:grpSpPr>
            <a:xfrm>
              <a:off x="7603341" y="3874492"/>
              <a:ext cx="411474" cy="513083"/>
              <a:chOff x="7603341" y="3874492"/>
              <a:chExt cx="411474" cy="513083"/>
            </a:xfrm>
          </p:grpSpPr>
          <p:cxnSp>
            <p:nvCxnSpPr>
              <p:cNvPr id="5079" name="Google Shape;5079;p131"/>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080" name="Google Shape;5080;p131"/>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1" name="Google Shape;5081;p131"/>
            <p:cNvGrpSpPr/>
            <p:nvPr/>
          </p:nvGrpSpPr>
          <p:grpSpPr>
            <a:xfrm>
              <a:off x="8013776" y="3722847"/>
              <a:ext cx="411129" cy="507881"/>
              <a:chOff x="8013776" y="3722847"/>
              <a:chExt cx="411129" cy="507881"/>
            </a:xfrm>
          </p:grpSpPr>
          <p:cxnSp>
            <p:nvCxnSpPr>
              <p:cNvPr id="5082" name="Google Shape;5082;p131"/>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083" name="Google Shape;5083;p131"/>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4" name="Google Shape;5084;p131"/>
          <p:cNvGrpSpPr/>
          <p:nvPr/>
        </p:nvGrpSpPr>
        <p:grpSpPr>
          <a:xfrm>
            <a:off x="5262155" y="2703861"/>
            <a:ext cx="1421889" cy="1020603"/>
            <a:chOff x="5190863" y="2824811"/>
            <a:chExt cx="1544860" cy="1108869"/>
          </a:xfrm>
        </p:grpSpPr>
        <p:grpSp>
          <p:nvGrpSpPr>
            <p:cNvPr id="5085" name="Google Shape;5085;p131"/>
            <p:cNvGrpSpPr/>
            <p:nvPr/>
          </p:nvGrpSpPr>
          <p:grpSpPr>
            <a:xfrm>
              <a:off x="5938695" y="3176919"/>
              <a:ext cx="685761" cy="404739"/>
              <a:chOff x="5938695" y="3176919"/>
              <a:chExt cx="685761" cy="404739"/>
            </a:xfrm>
          </p:grpSpPr>
          <p:grpSp>
            <p:nvGrpSpPr>
              <p:cNvPr id="5086" name="Google Shape;5086;p131"/>
              <p:cNvGrpSpPr/>
              <p:nvPr/>
            </p:nvGrpSpPr>
            <p:grpSpPr>
              <a:xfrm>
                <a:off x="5938695" y="3176919"/>
                <a:ext cx="685761" cy="404739"/>
                <a:chOff x="5938695" y="3176919"/>
                <a:chExt cx="685761" cy="404739"/>
              </a:xfrm>
            </p:grpSpPr>
            <p:sp>
              <p:nvSpPr>
                <p:cNvPr id="5087" name="Google Shape;5087;p131"/>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31"/>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9" name="Google Shape;5089;p131"/>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131"/>
            <p:cNvGrpSpPr/>
            <p:nvPr/>
          </p:nvGrpSpPr>
          <p:grpSpPr>
            <a:xfrm>
              <a:off x="5305233" y="3176835"/>
              <a:ext cx="685971" cy="404655"/>
              <a:chOff x="5305233" y="3176835"/>
              <a:chExt cx="685971" cy="404655"/>
            </a:xfrm>
          </p:grpSpPr>
          <p:grpSp>
            <p:nvGrpSpPr>
              <p:cNvPr id="5091" name="Google Shape;5091;p131"/>
              <p:cNvGrpSpPr/>
              <p:nvPr/>
            </p:nvGrpSpPr>
            <p:grpSpPr>
              <a:xfrm>
                <a:off x="5305233" y="3176835"/>
                <a:ext cx="685971" cy="404655"/>
                <a:chOff x="5305233" y="3176835"/>
                <a:chExt cx="685971" cy="404655"/>
              </a:xfrm>
            </p:grpSpPr>
            <p:sp>
              <p:nvSpPr>
                <p:cNvPr id="5092" name="Google Shape;5092;p131"/>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31"/>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4" name="Google Shape;5094;p131"/>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5" name="Google Shape;5095;p131"/>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131"/>
            <p:cNvGrpSpPr/>
            <p:nvPr/>
          </p:nvGrpSpPr>
          <p:grpSpPr>
            <a:xfrm>
              <a:off x="5657361" y="2824811"/>
              <a:ext cx="1078361" cy="404655"/>
              <a:chOff x="5657361" y="2824811"/>
              <a:chExt cx="1078361" cy="404655"/>
            </a:xfrm>
          </p:grpSpPr>
          <p:grpSp>
            <p:nvGrpSpPr>
              <p:cNvPr id="5097" name="Google Shape;5097;p131"/>
              <p:cNvGrpSpPr/>
              <p:nvPr/>
            </p:nvGrpSpPr>
            <p:grpSpPr>
              <a:xfrm>
                <a:off x="5657361" y="2824811"/>
                <a:ext cx="1078361" cy="404655"/>
                <a:chOff x="5657361" y="2824811"/>
                <a:chExt cx="1078361" cy="404655"/>
              </a:xfrm>
            </p:grpSpPr>
            <p:grpSp>
              <p:nvGrpSpPr>
                <p:cNvPr id="5098" name="Google Shape;5098;p131"/>
                <p:cNvGrpSpPr/>
                <p:nvPr/>
              </p:nvGrpSpPr>
              <p:grpSpPr>
                <a:xfrm>
                  <a:off x="5938485" y="2824811"/>
                  <a:ext cx="797237" cy="404655"/>
                  <a:chOff x="5938485" y="2824811"/>
                  <a:chExt cx="797237" cy="404655"/>
                </a:xfrm>
              </p:grpSpPr>
              <p:sp>
                <p:nvSpPr>
                  <p:cNvPr id="5099" name="Google Shape;5099;p131"/>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1"/>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1" name="Google Shape;5101;p131"/>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2" name="Google Shape;5102;p131"/>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131"/>
            <p:cNvGrpSpPr/>
            <p:nvPr/>
          </p:nvGrpSpPr>
          <p:grpSpPr>
            <a:xfrm>
              <a:off x="5190863" y="3528942"/>
              <a:ext cx="1078026" cy="404739"/>
              <a:chOff x="5190863" y="3528942"/>
              <a:chExt cx="1078026" cy="404739"/>
            </a:xfrm>
          </p:grpSpPr>
          <p:sp>
            <p:nvSpPr>
              <p:cNvPr id="5104" name="Google Shape;5104;p131"/>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5" name="Google Shape;5105;p131"/>
              <p:cNvGrpSpPr/>
              <p:nvPr/>
            </p:nvGrpSpPr>
            <p:grpSpPr>
              <a:xfrm>
                <a:off x="5190863" y="3528942"/>
                <a:ext cx="1078026" cy="404739"/>
                <a:chOff x="5190863" y="3528942"/>
                <a:chExt cx="1078026" cy="404739"/>
              </a:xfrm>
            </p:grpSpPr>
            <p:sp>
              <p:nvSpPr>
                <p:cNvPr id="5106" name="Google Shape;5106;p131"/>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31"/>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08" name="Google Shape;5108;p131"/>
          <p:cNvGrpSpPr/>
          <p:nvPr/>
        </p:nvGrpSpPr>
        <p:grpSpPr>
          <a:xfrm>
            <a:off x="728162" y="1268329"/>
            <a:ext cx="1086719" cy="879487"/>
            <a:chOff x="803162" y="1474292"/>
            <a:chExt cx="1086719" cy="879487"/>
          </a:xfrm>
        </p:grpSpPr>
        <p:grpSp>
          <p:nvGrpSpPr>
            <p:cNvPr id="5109" name="Google Shape;5109;p131"/>
            <p:cNvGrpSpPr/>
            <p:nvPr/>
          </p:nvGrpSpPr>
          <p:grpSpPr>
            <a:xfrm>
              <a:off x="803162" y="1625948"/>
              <a:ext cx="445856" cy="576579"/>
              <a:chOff x="803162" y="1625948"/>
              <a:chExt cx="445856" cy="576579"/>
            </a:xfrm>
          </p:grpSpPr>
          <p:sp>
            <p:nvSpPr>
              <p:cNvPr id="5110" name="Google Shape;5110;p131"/>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1" name="Google Shape;5111;p131"/>
              <p:cNvGrpSpPr/>
              <p:nvPr/>
            </p:nvGrpSpPr>
            <p:grpSpPr>
              <a:xfrm>
                <a:off x="1056023" y="1625948"/>
                <a:ext cx="192995" cy="576579"/>
                <a:chOff x="1056023" y="1625948"/>
                <a:chExt cx="192995" cy="576579"/>
              </a:xfrm>
            </p:grpSpPr>
            <p:sp>
              <p:nvSpPr>
                <p:cNvPr id="5112" name="Google Shape;5112;p131"/>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31"/>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31"/>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31"/>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31"/>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7" name="Google Shape;5117;p131"/>
            <p:cNvGrpSpPr/>
            <p:nvPr/>
          </p:nvGrpSpPr>
          <p:grpSpPr>
            <a:xfrm>
              <a:off x="1371406" y="1474292"/>
              <a:ext cx="518475" cy="879487"/>
              <a:chOff x="1398231" y="1474292"/>
              <a:chExt cx="518475" cy="879487"/>
            </a:xfrm>
          </p:grpSpPr>
          <p:grpSp>
            <p:nvGrpSpPr>
              <p:cNvPr id="5118" name="Google Shape;5118;p131"/>
              <p:cNvGrpSpPr/>
              <p:nvPr/>
            </p:nvGrpSpPr>
            <p:grpSpPr>
              <a:xfrm>
                <a:off x="1398231" y="1474292"/>
                <a:ext cx="518475" cy="341643"/>
                <a:chOff x="1398231" y="1474292"/>
                <a:chExt cx="518475" cy="341643"/>
              </a:xfrm>
            </p:grpSpPr>
            <p:sp>
              <p:nvSpPr>
                <p:cNvPr id="5119" name="Google Shape;5119;p131"/>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0" name="Google Shape;5120;p131"/>
                <p:cNvGrpSpPr/>
                <p:nvPr/>
              </p:nvGrpSpPr>
              <p:grpSpPr>
                <a:xfrm>
                  <a:off x="1616453" y="1474292"/>
                  <a:ext cx="300253" cy="341643"/>
                  <a:chOff x="1616453" y="1475379"/>
                  <a:chExt cx="300253" cy="341643"/>
                </a:xfrm>
              </p:grpSpPr>
              <p:sp>
                <p:nvSpPr>
                  <p:cNvPr id="5121" name="Google Shape;5121;p131"/>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31"/>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31"/>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31"/>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31"/>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31"/>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31"/>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8" name="Google Shape;5128;p131"/>
                  <p:cNvGrpSpPr/>
                  <p:nvPr/>
                </p:nvGrpSpPr>
                <p:grpSpPr>
                  <a:xfrm>
                    <a:off x="1839639" y="1475379"/>
                    <a:ext cx="77067" cy="341643"/>
                    <a:chOff x="1839639" y="1475379"/>
                    <a:chExt cx="77067" cy="341643"/>
                  </a:xfrm>
                </p:grpSpPr>
                <p:sp>
                  <p:nvSpPr>
                    <p:cNvPr id="5129" name="Google Shape;5129;p131"/>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31"/>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31" name="Google Shape;5131;p131"/>
              <p:cNvGrpSpPr/>
              <p:nvPr/>
            </p:nvGrpSpPr>
            <p:grpSpPr>
              <a:xfrm>
                <a:off x="1398451" y="2012951"/>
                <a:ext cx="518255" cy="340828"/>
                <a:chOff x="1398451" y="2012951"/>
                <a:chExt cx="518255" cy="340828"/>
              </a:xfrm>
            </p:grpSpPr>
            <p:sp>
              <p:nvSpPr>
                <p:cNvPr id="5132" name="Google Shape;5132;p131"/>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3" name="Google Shape;5133;p131"/>
                <p:cNvGrpSpPr/>
                <p:nvPr/>
              </p:nvGrpSpPr>
              <p:grpSpPr>
                <a:xfrm>
                  <a:off x="1616453" y="2012951"/>
                  <a:ext cx="300253" cy="340828"/>
                  <a:chOff x="1616453" y="2013538"/>
                  <a:chExt cx="300253" cy="340828"/>
                </a:xfrm>
              </p:grpSpPr>
              <p:sp>
                <p:nvSpPr>
                  <p:cNvPr id="5134" name="Google Shape;5134;p131"/>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31"/>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31"/>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31"/>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31"/>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31"/>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31"/>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1" name="Google Shape;5141;p131"/>
                  <p:cNvGrpSpPr/>
                  <p:nvPr/>
                </p:nvGrpSpPr>
                <p:grpSpPr>
                  <a:xfrm>
                    <a:off x="1839639" y="2013538"/>
                    <a:ext cx="77067" cy="340828"/>
                    <a:chOff x="1839639" y="2013538"/>
                    <a:chExt cx="77067" cy="340828"/>
                  </a:xfrm>
                </p:grpSpPr>
                <p:sp>
                  <p:nvSpPr>
                    <p:cNvPr id="5142" name="Google Shape;5142;p131"/>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31"/>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144" name="Google Shape;5144;p131"/>
          <p:cNvGrpSpPr/>
          <p:nvPr/>
        </p:nvGrpSpPr>
        <p:grpSpPr>
          <a:xfrm>
            <a:off x="724986" y="3399516"/>
            <a:ext cx="1368681" cy="682918"/>
            <a:chOff x="724986" y="3605478"/>
            <a:chExt cx="1368681" cy="682918"/>
          </a:xfrm>
        </p:grpSpPr>
        <p:grpSp>
          <p:nvGrpSpPr>
            <p:cNvPr id="5145" name="Google Shape;5145;p131"/>
            <p:cNvGrpSpPr/>
            <p:nvPr/>
          </p:nvGrpSpPr>
          <p:grpSpPr>
            <a:xfrm>
              <a:off x="1289102" y="3823629"/>
              <a:ext cx="240442" cy="250435"/>
              <a:chOff x="-165066" y="3843615"/>
              <a:chExt cx="221259" cy="230455"/>
            </a:xfrm>
          </p:grpSpPr>
          <p:sp>
            <p:nvSpPr>
              <p:cNvPr id="5146" name="Google Shape;5146;p13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3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3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3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3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3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3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3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3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3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3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3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3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3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3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3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3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131"/>
            <p:cNvGrpSpPr/>
            <p:nvPr/>
          </p:nvGrpSpPr>
          <p:grpSpPr>
            <a:xfrm>
              <a:off x="724986" y="3605478"/>
              <a:ext cx="1368681" cy="682918"/>
              <a:chOff x="724986" y="3605478"/>
              <a:chExt cx="1368681" cy="682918"/>
            </a:xfrm>
          </p:grpSpPr>
          <p:grpSp>
            <p:nvGrpSpPr>
              <p:cNvPr id="5167" name="Google Shape;5167;p131"/>
              <p:cNvGrpSpPr/>
              <p:nvPr/>
            </p:nvGrpSpPr>
            <p:grpSpPr>
              <a:xfrm>
                <a:off x="1498221" y="4047614"/>
                <a:ext cx="529172" cy="240783"/>
                <a:chOff x="1498221" y="4047614"/>
                <a:chExt cx="529172" cy="240783"/>
              </a:xfrm>
            </p:grpSpPr>
            <p:grpSp>
              <p:nvGrpSpPr>
                <p:cNvPr id="5168" name="Google Shape;5168;p131"/>
                <p:cNvGrpSpPr/>
                <p:nvPr/>
              </p:nvGrpSpPr>
              <p:grpSpPr>
                <a:xfrm>
                  <a:off x="1826655" y="4224370"/>
                  <a:ext cx="200738" cy="25631"/>
                  <a:chOff x="1826655" y="4224370"/>
                  <a:chExt cx="200738" cy="25631"/>
                </a:xfrm>
              </p:grpSpPr>
              <p:sp>
                <p:nvSpPr>
                  <p:cNvPr id="5169" name="Google Shape;5169;p13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131"/>
                <p:cNvGrpSpPr/>
                <p:nvPr/>
              </p:nvGrpSpPr>
              <p:grpSpPr>
                <a:xfrm>
                  <a:off x="1498221" y="4047614"/>
                  <a:ext cx="328444" cy="240783"/>
                  <a:chOff x="1498221" y="4047614"/>
                  <a:chExt cx="328444" cy="240783"/>
                </a:xfrm>
              </p:grpSpPr>
              <p:sp>
                <p:nvSpPr>
                  <p:cNvPr id="5172" name="Google Shape;5172;p13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3" name="Google Shape;5173;p131"/>
                  <p:cNvGrpSpPr/>
                  <p:nvPr/>
                </p:nvGrpSpPr>
                <p:grpSpPr>
                  <a:xfrm>
                    <a:off x="1498221" y="4047614"/>
                    <a:ext cx="150566" cy="190416"/>
                    <a:chOff x="1498221" y="4047614"/>
                    <a:chExt cx="150566" cy="190416"/>
                  </a:xfrm>
                </p:grpSpPr>
                <p:sp>
                  <p:nvSpPr>
                    <p:cNvPr id="5174" name="Google Shape;5174;p13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3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76" name="Google Shape;5176;p131"/>
              <p:cNvGrpSpPr/>
              <p:nvPr/>
            </p:nvGrpSpPr>
            <p:grpSpPr>
              <a:xfrm>
                <a:off x="1560718" y="3800594"/>
                <a:ext cx="532948" cy="302090"/>
                <a:chOff x="1560718" y="3800594"/>
                <a:chExt cx="532948" cy="302090"/>
              </a:xfrm>
            </p:grpSpPr>
            <p:grpSp>
              <p:nvGrpSpPr>
                <p:cNvPr id="5177" name="Google Shape;5177;p131"/>
                <p:cNvGrpSpPr/>
                <p:nvPr/>
              </p:nvGrpSpPr>
              <p:grpSpPr>
                <a:xfrm>
                  <a:off x="1912179" y="3827344"/>
                  <a:ext cx="181487" cy="25631"/>
                  <a:chOff x="1912179" y="3827344"/>
                  <a:chExt cx="181487" cy="25631"/>
                </a:xfrm>
              </p:grpSpPr>
              <p:sp>
                <p:nvSpPr>
                  <p:cNvPr id="5178" name="Google Shape;5178;p13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3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131"/>
                <p:cNvGrpSpPr/>
                <p:nvPr/>
              </p:nvGrpSpPr>
              <p:grpSpPr>
                <a:xfrm>
                  <a:off x="1912179" y="4044505"/>
                  <a:ext cx="181487" cy="25622"/>
                  <a:chOff x="1912179" y="4044506"/>
                  <a:chExt cx="181487" cy="25622"/>
                </a:xfrm>
              </p:grpSpPr>
              <p:sp>
                <p:nvSpPr>
                  <p:cNvPr id="5181" name="Google Shape;5181;p13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1"/>
                <p:cNvGrpSpPr/>
                <p:nvPr/>
              </p:nvGrpSpPr>
              <p:grpSpPr>
                <a:xfrm>
                  <a:off x="1560718" y="3800594"/>
                  <a:ext cx="351472" cy="302090"/>
                  <a:chOff x="1560718" y="3800594"/>
                  <a:chExt cx="351472" cy="302090"/>
                </a:xfrm>
              </p:grpSpPr>
              <p:grpSp>
                <p:nvGrpSpPr>
                  <p:cNvPr id="5184" name="Google Shape;5184;p131"/>
                  <p:cNvGrpSpPr/>
                  <p:nvPr/>
                </p:nvGrpSpPr>
                <p:grpSpPr>
                  <a:xfrm>
                    <a:off x="1560718" y="3842857"/>
                    <a:ext cx="173586" cy="217131"/>
                    <a:chOff x="1560718" y="3842857"/>
                    <a:chExt cx="173586" cy="217131"/>
                  </a:xfrm>
                </p:grpSpPr>
                <p:sp>
                  <p:nvSpPr>
                    <p:cNvPr id="5185" name="Google Shape;5185;p13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3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8" name="Google Shape;5188;p13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90" name="Google Shape;5190;p13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1" name="Google Shape;5191;p131"/>
              <p:cNvGrpSpPr/>
              <p:nvPr/>
            </p:nvGrpSpPr>
            <p:grpSpPr>
              <a:xfrm>
                <a:off x="785350" y="3605478"/>
                <a:ext cx="535311" cy="249245"/>
                <a:chOff x="785350" y="3605478"/>
                <a:chExt cx="535311" cy="249245"/>
              </a:xfrm>
            </p:grpSpPr>
            <p:grpSp>
              <p:nvGrpSpPr>
                <p:cNvPr id="5192" name="Google Shape;5192;p131"/>
                <p:cNvGrpSpPr/>
                <p:nvPr/>
              </p:nvGrpSpPr>
              <p:grpSpPr>
                <a:xfrm>
                  <a:off x="785350" y="3605478"/>
                  <a:ext cx="376191" cy="102736"/>
                  <a:chOff x="785350" y="3605478"/>
                  <a:chExt cx="376191" cy="102736"/>
                </a:xfrm>
              </p:grpSpPr>
              <p:sp>
                <p:nvSpPr>
                  <p:cNvPr id="5193" name="Google Shape;5193;p13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131"/>
                <p:cNvGrpSpPr/>
                <p:nvPr/>
              </p:nvGrpSpPr>
              <p:grpSpPr>
                <a:xfrm>
                  <a:off x="1161530" y="3655851"/>
                  <a:ext cx="159131" cy="198872"/>
                  <a:chOff x="1161530" y="3655851"/>
                  <a:chExt cx="159131" cy="198872"/>
                </a:xfrm>
              </p:grpSpPr>
              <p:sp>
                <p:nvSpPr>
                  <p:cNvPr id="5197" name="Google Shape;5197;p13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3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9" name="Google Shape;5199;p131"/>
              <p:cNvGrpSpPr/>
              <p:nvPr/>
            </p:nvGrpSpPr>
            <p:grpSpPr>
              <a:xfrm>
                <a:off x="785350" y="4047614"/>
                <a:ext cx="535311" cy="240783"/>
                <a:chOff x="785350" y="4047614"/>
                <a:chExt cx="535311" cy="240783"/>
              </a:xfrm>
            </p:grpSpPr>
            <p:grpSp>
              <p:nvGrpSpPr>
                <p:cNvPr id="5200" name="Google Shape;5200;p131"/>
                <p:cNvGrpSpPr/>
                <p:nvPr/>
              </p:nvGrpSpPr>
              <p:grpSpPr>
                <a:xfrm>
                  <a:off x="1161636" y="4047614"/>
                  <a:ext cx="159025" cy="190415"/>
                  <a:chOff x="1161636" y="4047614"/>
                  <a:chExt cx="159025" cy="190415"/>
                </a:xfrm>
              </p:grpSpPr>
              <p:sp>
                <p:nvSpPr>
                  <p:cNvPr id="5201" name="Google Shape;5201;p13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1"/>
                <p:cNvGrpSpPr/>
                <p:nvPr/>
              </p:nvGrpSpPr>
              <p:grpSpPr>
                <a:xfrm>
                  <a:off x="785350" y="4185661"/>
                  <a:ext cx="376191" cy="102736"/>
                  <a:chOff x="785350" y="4185661"/>
                  <a:chExt cx="376191" cy="102736"/>
                </a:xfrm>
              </p:grpSpPr>
              <p:sp>
                <p:nvSpPr>
                  <p:cNvPr id="5204" name="Google Shape;5204;p13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7" name="Google Shape;5207;p131"/>
              <p:cNvGrpSpPr/>
              <p:nvPr/>
            </p:nvGrpSpPr>
            <p:grpSpPr>
              <a:xfrm>
                <a:off x="1501054" y="3605478"/>
                <a:ext cx="526340" cy="249240"/>
                <a:chOff x="1501054" y="3605478"/>
                <a:chExt cx="526340" cy="249240"/>
              </a:xfrm>
            </p:grpSpPr>
            <p:grpSp>
              <p:nvGrpSpPr>
                <p:cNvPr id="5208" name="Google Shape;5208;p131"/>
                <p:cNvGrpSpPr/>
                <p:nvPr/>
              </p:nvGrpSpPr>
              <p:grpSpPr>
                <a:xfrm>
                  <a:off x="1834208" y="3643867"/>
                  <a:ext cx="193185" cy="25622"/>
                  <a:chOff x="1834208" y="3643867"/>
                  <a:chExt cx="193185" cy="25622"/>
                </a:xfrm>
              </p:grpSpPr>
              <p:sp>
                <p:nvSpPr>
                  <p:cNvPr id="5209" name="Google Shape;5209;p13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131"/>
                <p:cNvGrpSpPr/>
                <p:nvPr/>
              </p:nvGrpSpPr>
              <p:grpSpPr>
                <a:xfrm>
                  <a:off x="1501054" y="3605478"/>
                  <a:ext cx="333165" cy="249240"/>
                  <a:chOff x="1501054" y="3605478"/>
                  <a:chExt cx="333165" cy="249240"/>
                </a:xfrm>
              </p:grpSpPr>
              <p:sp>
                <p:nvSpPr>
                  <p:cNvPr id="5212" name="Google Shape;5212;p13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3" name="Google Shape;5213;p131"/>
                  <p:cNvGrpSpPr/>
                  <p:nvPr/>
                </p:nvGrpSpPr>
                <p:grpSpPr>
                  <a:xfrm>
                    <a:off x="1501054" y="3655851"/>
                    <a:ext cx="155286" cy="198867"/>
                    <a:chOff x="1501054" y="3655851"/>
                    <a:chExt cx="155286" cy="198867"/>
                  </a:xfrm>
                </p:grpSpPr>
                <p:sp>
                  <p:nvSpPr>
                    <p:cNvPr id="5214" name="Google Shape;5214;p13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3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6" name="Google Shape;5216;p131"/>
              <p:cNvGrpSpPr/>
              <p:nvPr/>
            </p:nvGrpSpPr>
            <p:grpSpPr>
              <a:xfrm>
                <a:off x="724986" y="3800594"/>
                <a:ext cx="532950" cy="302090"/>
                <a:chOff x="724986" y="3800594"/>
                <a:chExt cx="532950" cy="302090"/>
              </a:xfrm>
            </p:grpSpPr>
            <p:grpSp>
              <p:nvGrpSpPr>
                <p:cNvPr id="5217" name="Google Shape;5217;p131"/>
                <p:cNvGrpSpPr/>
                <p:nvPr/>
              </p:nvGrpSpPr>
              <p:grpSpPr>
                <a:xfrm>
                  <a:off x="724986" y="4044367"/>
                  <a:ext cx="181314" cy="25626"/>
                  <a:chOff x="724986" y="4044367"/>
                  <a:chExt cx="181314" cy="25626"/>
                </a:xfrm>
              </p:grpSpPr>
              <p:sp>
                <p:nvSpPr>
                  <p:cNvPr id="5218" name="Google Shape;5218;p13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0" name="Google Shape;5220;p131"/>
                <p:cNvGrpSpPr/>
                <p:nvPr/>
              </p:nvGrpSpPr>
              <p:grpSpPr>
                <a:xfrm>
                  <a:off x="906290" y="3800594"/>
                  <a:ext cx="351646" cy="302090"/>
                  <a:chOff x="906290" y="3800594"/>
                  <a:chExt cx="351646" cy="302090"/>
                </a:xfrm>
              </p:grpSpPr>
              <p:grpSp>
                <p:nvGrpSpPr>
                  <p:cNvPr id="5221" name="Google Shape;5221;p131"/>
                  <p:cNvGrpSpPr/>
                  <p:nvPr/>
                </p:nvGrpSpPr>
                <p:grpSpPr>
                  <a:xfrm>
                    <a:off x="1084172" y="3842857"/>
                    <a:ext cx="173764" cy="217131"/>
                    <a:chOff x="1084172" y="3842857"/>
                    <a:chExt cx="173764" cy="217131"/>
                  </a:xfrm>
                </p:grpSpPr>
                <p:grpSp>
                  <p:nvGrpSpPr>
                    <p:cNvPr id="5222" name="Google Shape;5222;p131"/>
                    <p:cNvGrpSpPr/>
                    <p:nvPr/>
                  </p:nvGrpSpPr>
                  <p:grpSpPr>
                    <a:xfrm>
                      <a:off x="1156862" y="3936509"/>
                      <a:ext cx="101073" cy="25622"/>
                      <a:chOff x="1156862" y="3936509"/>
                      <a:chExt cx="101073" cy="25622"/>
                    </a:xfrm>
                  </p:grpSpPr>
                  <p:sp>
                    <p:nvSpPr>
                      <p:cNvPr id="5223" name="Google Shape;5223;p13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5" name="Google Shape;5225;p13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6" name="Google Shape;5226;p13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131"/>
                <p:cNvGrpSpPr/>
                <p:nvPr/>
              </p:nvGrpSpPr>
              <p:grpSpPr>
                <a:xfrm>
                  <a:off x="724986" y="3830189"/>
                  <a:ext cx="189533" cy="25626"/>
                  <a:chOff x="724986" y="3830189"/>
                  <a:chExt cx="189533" cy="25626"/>
                </a:xfrm>
              </p:grpSpPr>
              <p:sp>
                <p:nvSpPr>
                  <p:cNvPr id="5229" name="Google Shape;5229;p13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231" name="Google Shape;5231;p131"/>
          <p:cNvGrpSpPr/>
          <p:nvPr/>
        </p:nvGrpSpPr>
        <p:grpSpPr>
          <a:xfrm>
            <a:off x="2253298" y="2249677"/>
            <a:ext cx="948701" cy="935378"/>
            <a:chOff x="2253298" y="2428317"/>
            <a:chExt cx="948701" cy="935378"/>
          </a:xfrm>
        </p:grpSpPr>
        <p:sp>
          <p:nvSpPr>
            <p:cNvPr id="5232" name="Google Shape;5232;p131"/>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1"/>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1"/>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1"/>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1"/>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1"/>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31"/>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31"/>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1"/>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1"/>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31"/>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31"/>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31"/>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31"/>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31"/>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1"/>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1"/>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31"/>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31"/>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31"/>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1"/>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1"/>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1"/>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1"/>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31"/>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31"/>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31"/>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31"/>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31"/>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31"/>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31"/>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31"/>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31"/>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268"/>
        <p:cNvGrpSpPr/>
        <p:nvPr/>
      </p:nvGrpSpPr>
      <p:grpSpPr>
        <a:xfrm>
          <a:off x="0" y="0"/>
          <a:ext cx="0" cy="0"/>
          <a:chOff x="0" y="0"/>
          <a:chExt cx="0" cy="0"/>
        </a:xfrm>
      </p:grpSpPr>
      <p:grpSp>
        <p:nvGrpSpPr>
          <p:cNvPr id="5269" name="Google Shape;5269;p132"/>
          <p:cNvGrpSpPr/>
          <p:nvPr/>
        </p:nvGrpSpPr>
        <p:grpSpPr>
          <a:xfrm>
            <a:off x="3339744" y="952977"/>
            <a:ext cx="2363393" cy="1017867"/>
            <a:chOff x="3292400" y="1219146"/>
            <a:chExt cx="2615240" cy="1110239"/>
          </a:xfrm>
        </p:grpSpPr>
        <p:sp>
          <p:nvSpPr>
            <p:cNvPr id="5270" name="Google Shape;5270;p132"/>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271" name="Google Shape;5271;p132"/>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72" name="Google Shape;5272;p13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273" name="Google Shape;5273;p132"/>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274" name="Google Shape;5274;p132"/>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275" name="Google Shape;5275;p132"/>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276" name="Google Shape;5276;p132"/>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277" name="Google Shape;5277;p13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278" name="Google Shape;5278;p132"/>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279" name="Google Shape;5279;p132"/>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280" name="Google Shape;5280;p132"/>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281" name="Google Shape;5281;p132"/>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282" name="Google Shape;5282;p132"/>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283" name="Google Shape;5283;p132"/>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284" name="Google Shape;5284;p132"/>
            <p:cNvGrpSpPr/>
            <p:nvPr/>
          </p:nvGrpSpPr>
          <p:grpSpPr>
            <a:xfrm>
              <a:off x="3748438" y="1378608"/>
              <a:ext cx="2159202" cy="903971"/>
              <a:chOff x="1683525" y="2179850"/>
              <a:chExt cx="4519050" cy="2134525"/>
            </a:xfrm>
          </p:grpSpPr>
          <p:sp>
            <p:nvSpPr>
              <p:cNvPr id="5285" name="Google Shape;5285;p13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86" name="Google Shape;5286;p13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87" name="Google Shape;5287;p13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88" name="Google Shape;5288;p13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89" name="Google Shape;5289;p13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0" name="Google Shape;5290;p13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1" name="Google Shape;5291;p13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2" name="Google Shape;5292;p13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3" name="Google Shape;5293;p13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4" name="Google Shape;5294;p13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5" name="Google Shape;5295;p13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296" name="Google Shape;5296;p13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297" name="Google Shape;5297;p132"/>
          <p:cNvGraphicFramePr/>
          <p:nvPr/>
        </p:nvGraphicFramePr>
        <p:xfrm>
          <a:off x="5935838" y="2130450"/>
          <a:ext cx="3000000" cy="3000000"/>
        </p:xfrm>
        <a:graphic>
          <a:graphicData uri="http://schemas.openxmlformats.org/drawingml/2006/table">
            <a:tbl>
              <a:tblPr>
                <a:noFill/>
                <a:tableStyleId>{CCF6A93F-CF4B-4E29-AD54-9F4BD1F7939C}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298" name="Google Shape;5298;p132"/>
          <p:cNvGrpSpPr/>
          <p:nvPr/>
        </p:nvGrpSpPr>
        <p:grpSpPr>
          <a:xfrm>
            <a:off x="5913087" y="3189047"/>
            <a:ext cx="2519825" cy="1001454"/>
            <a:chOff x="1906114" y="789980"/>
            <a:chExt cx="1487676" cy="606868"/>
          </a:xfrm>
        </p:grpSpPr>
        <p:cxnSp>
          <p:nvCxnSpPr>
            <p:cNvPr id="5299" name="Google Shape;5299;p13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300" name="Google Shape;5300;p13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301" name="Google Shape;5301;p13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302" name="Google Shape;5302;p132"/>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303" name="Google Shape;5303;p132"/>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304" name="Google Shape;5304;p132"/>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305" name="Google Shape;5305;p132"/>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306" name="Google Shape;5306;p132"/>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32"/>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32"/>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32"/>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32"/>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32"/>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32"/>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313" name="Google Shape;5313;p132"/>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314" name="Google Shape;5314;p132"/>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315" name="Google Shape;5315;p132"/>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132"/>
          <p:cNvGrpSpPr/>
          <p:nvPr/>
        </p:nvGrpSpPr>
        <p:grpSpPr>
          <a:xfrm>
            <a:off x="712562" y="998005"/>
            <a:ext cx="2394370" cy="976502"/>
            <a:chOff x="749309" y="1112739"/>
            <a:chExt cx="2371603" cy="976502"/>
          </a:xfrm>
        </p:grpSpPr>
        <p:sp>
          <p:nvSpPr>
            <p:cNvPr id="5317" name="Google Shape;5317;p132"/>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2"/>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32"/>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32"/>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32"/>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32"/>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32"/>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32"/>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2"/>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32"/>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32"/>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32"/>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32"/>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32"/>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32"/>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2"/>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32"/>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32"/>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32"/>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32"/>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32"/>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2"/>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2"/>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2"/>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2"/>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32"/>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32"/>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32"/>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32"/>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32"/>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2"/>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2"/>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349" name="Google Shape;5349;p132"/>
          <p:cNvGraphicFramePr/>
          <p:nvPr/>
        </p:nvGraphicFramePr>
        <p:xfrm>
          <a:off x="5935863" y="996300"/>
          <a:ext cx="3000000" cy="3000000"/>
        </p:xfrm>
        <a:graphic>
          <a:graphicData uri="http://schemas.openxmlformats.org/drawingml/2006/table">
            <a:tbl>
              <a:tblPr>
                <a:noFill/>
                <a:tableStyleId>{CCF6A93F-CF4B-4E29-AD54-9F4BD1F7939C}</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350" name="Google Shape;5350;p132"/>
          <p:cNvGraphicFramePr/>
          <p:nvPr/>
        </p:nvGraphicFramePr>
        <p:xfrm>
          <a:off x="3342575" y="2130450"/>
          <a:ext cx="3000000" cy="3000000"/>
        </p:xfrm>
        <a:graphic>
          <a:graphicData uri="http://schemas.openxmlformats.org/drawingml/2006/table">
            <a:tbl>
              <a:tblPr>
                <a:noFill/>
                <a:tableStyleId>{CCF6A93F-CF4B-4E29-AD54-9F4BD1F7939C}</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351" name="Google Shape;5351;p132"/>
          <p:cNvGrpSpPr/>
          <p:nvPr/>
        </p:nvGrpSpPr>
        <p:grpSpPr>
          <a:xfrm>
            <a:off x="4086504" y="2517093"/>
            <a:ext cx="1517436" cy="74460"/>
            <a:chOff x="3980086" y="2804397"/>
            <a:chExt cx="1227600" cy="66900"/>
          </a:xfrm>
        </p:grpSpPr>
        <p:sp>
          <p:nvSpPr>
            <p:cNvPr id="5352" name="Google Shape;5352;p13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3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132"/>
          <p:cNvGrpSpPr/>
          <p:nvPr/>
        </p:nvGrpSpPr>
        <p:grpSpPr>
          <a:xfrm>
            <a:off x="4711569" y="2809680"/>
            <a:ext cx="892956" cy="74460"/>
            <a:chOff x="3980086" y="2804397"/>
            <a:chExt cx="1227600" cy="66900"/>
          </a:xfrm>
        </p:grpSpPr>
        <p:sp>
          <p:nvSpPr>
            <p:cNvPr id="5355" name="Google Shape;5355;p13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3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7" name="Google Shape;5357;p132"/>
          <p:cNvGrpSpPr/>
          <p:nvPr/>
        </p:nvGrpSpPr>
        <p:grpSpPr>
          <a:xfrm>
            <a:off x="3344661" y="3168563"/>
            <a:ext cx="2363244" cy="1005943"/>
            <a:chOff x="3358415" y="3361302"/>
            <a:chExt cx="2363244" cy="1024695"/>
          </a:xfrm>
        </p:grpSpPr>
        <p:grpSp>
          <p:nvGrpSpPr>
            <p:cNvPr id="5358" name="Google Shape;5358;p132"/>
            <p:cNvGrpSpPr/>
            <p:nvPr/>
          </p:nvGrpSpPr>
          <p:grpSpPr>
            <a:xfrm>
              <a:off x="3358415" y="3361302"/>
              <a:ext cx="441300" cy="1024695"/>
              <a:chOff x="3358415" y="3361302"/>
              <a:chExt cx="441300" cy="1024695"/>
            </a:xfrm>
          </p:grpSpPr>
          <p:sp>
            <p:nvSpPr>
              <p:cNvPr id="5359" name="Google Shape;5359;p132"/>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2"/>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2"/>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2"/>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2"/>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2"/>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132"/>
            <p:cNvGrpSpPr/>
            <p:nvPr/>
          </p:nvGrpSpPr>
          <p:grpSpPr>
            <a:xfrm>
              <a:off x="3838901" y="3361302"/>
              <a:ext cx="441300" cy="1024695"/>
              <a:chOff x="3838901" y="3361302"/>
              <a:chExt cx="441300" cy="1024695"/>
            </a:xfrm>
          </p:grpSpPr>
          <p:sp>
            <p:nvSpPr>
              <p:cNvPr id="5366" name="Google Shape;5366;p132"/>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32"/>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2"/>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32"/>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32"/>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32"/>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132"/>
            <p:cNvGrpSpPr/>
            <p:nvPr/>
          </p:nvGrpSpPr>
          <p:grpSpPr>
            <a:xfrm>
              <a:off x="4319387" y="3361302"/>
              <a:ext cx="441300" cy="1024695"/>
              <a:chOff x="4319387" y="3361302"/>
              <a:chExt cx="441300" cy="1024695"/>
            </a:xfrm>
          </p:grpSpPr>
          <p:sp>
            <p:nvSpPr>
              <p:cNvPr id="5373" name="Google Shape;5373;p132"/>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2"/>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2"/>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2"/>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2"/>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2"/>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9" name="Google Shape;5379;p132"/>
            <p:cNvGrpSpPr/>
            <p:nvPr/>
          </p:nvGrpSpPr>
          <p:grpSpPr>
            <a:xfrm>
              <a:off x="4799873" y="3361302"/>
              <a:ext cx="441300" cy="1024695"/>
              <a:chOff x="4799873" y="3361302"/>
              <a:chExt cx="441300" cy="1024695"/>
            </a:xfrm>
          </p:grpSpPr>
          <p:sp>
            <p:nvSpPr>
              <p:cNvPr id="5380" name="Google Shape;5380;p132"/>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2"/>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2"/>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2"/>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2"/>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2"/>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132"/>
            <p:cNvGrpSpPr/>
            <p:nvPr/>
          </p:nvGrpSpPr>
          <p:grpSpPr>
            <a:xfrm>
              <a:off x="5280360" y="3361302"/>
              <a:ext cx="441300" cy="1024695"/>
              <a:chOff x="5280360" y="3361302"/>
              <a:chExt cx="441300" cy="1024695"/>
            </a:xfrm>
          </p:grpSpPr>
          <p:sp>
            <p:nvSpPr>
              <p:cNvPr id="5387" name="Google Shape;5387;p132"/>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2"/>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2"/>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2"/>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32"/>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32"/>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393" name="Google Shape;5393;p132"/>
          <p:cNvGraphicFramePr/>
          <p:nvPr/>
        </p:nvGraphicFramePr>
        <p:xfrm>
          <a:off x="711088" y="2130450"/>
          <a:ext cx="3000000" cy="3000000"/>
        </p:xfrm>
        <a:graphic>
          <a:graphicData uri="http://schemas.openxmlformats.org/drawingml/2006/table">
            <a:tbl>
              <a:tblPr>
                <a:noFill/>
                <a:tableStyleId>{CCF6A93F-CF4B-4E29-AD54-9F4BD1F7939C}</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394" name="Google Shape;5394;p132"/>
          <p:cNvGrpSpPr/>
          <p:nvPr/>
        </p:nvGrpSpPr>
        <p:grpSpPr>
          <a:xfrm>
            <a:off x="712613" y="3180175"/>
            <a:ext cx="2403614" cy="1005900"/>
            <a:chOff x="726450" y="3372825"/>
            <a:chExt cx="2403614" cy="1005900"/>
          </a:xfrm>
        </p:grpSpPr>
        <p:grpSp>
          <p:nvGrpSpPr>
            <p:cNvPr id="5395" name="Google Shape;5395;p132"/>
            <p:cNvGrpSpPr/>
            <p:nvPr/>
          </p:nvGrpSpPr>
          <p:grpSpPr>
            <a:xfrm>
              <a:off x="726450" y="3696000"/>
              <a:ext cx="2403614" cy="500898"/>
              <a:chOff x="726450" y="3696000"/>
              <a:chExt cx="2403614" cy="500898"/>
            </a:xfrm>
          </p:grpSpPr>
          <p:sp>
            <p:nvSpPr>
              <p:cNvPr id="5396" name="Google Shape;5396;p132"/>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397" name="Google Shape;5397;p132"/>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398" name="Google Shape;5398;p132"/>
            <p:cNvGrpSpPr/>
            <p:nvPr/>
          </p:nvGrpSpPr>
          <p:grpSpPr>
            <a:xfrm>
              <a:off x="1348050" y="3372825"/>
              <a:ext cx="1720425" cy="1005900"/>
              <a:chOff x="1348050" y="3372825"/>
              <a:chExt cx="1720425" cy="1005900"/>
            </a:xfrm>
          </p:grpSpPr>
          <p:sp>
            <p:nvSpPr>
              <p:cNvPr id="5399" name="Google Shape;5399;p132"/>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00" name="Google Shape;5400;p132"/>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01" name="Google Shape;5401;p132"/>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02" name="Google Shape;5402;p132"/>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403" name="Google Shape;5403;p132"/>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404" name="Google Shape;5404;p132"/>
            <p:cNvGrpSpPr/>
            <p:nvPr/>
          </p:nvGrpSpPr>
          <p:grpSpPr>
            <a:xfrm>
              <a:off x="1455707" y="3731058"/>
              <a:ext cx="1491150" cy="417657"/>
              <a:chOff x="1455707" y="3731058"/>
              <a:chExt cx="1491150" cy="417657"/>
            </a:xfrm>
          </p:grpSpPr>
          <p:grpSp>
            <p:nvGrpSpPr>
              <p:cNvPr id="5405" name="Google Shape;5405;p132"/>
              <p:cNvGrpSpPr/>
              <p:nvPr/>
            </p:nvGrpSpPr>
            <p:grpSpPr>
              <a:xfrm>
                <a:off x="1472938" y="3745828"/>
                <a:ext cx="72126" cy="53788"/>
                <a:chOff x="1472938" y="3745828"/>
                <a:chExt cx="72126" cy="53788"/>
              </a:xfrm>
            </p:grpSpPr>
            <p:sp>
              <p:nvSpPr>
                <p:cNvPr id="5406" name="Google Shape;5406;p132"/>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2"/>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2"/>
              <p:cNvGrpSpPr/>
              <p:nvPr/>
            </p:nvGrpSpPr>
            <p:grpSpPr>
              <a:xfrm>
                <a:off x="1819181" y="4089633"/>
                <a:ext cx="72126" cy="53788"/>
                <a:chOff x="1819181" y="4089633"/>
                <a:chExt cx="72126" cy="53788"/>
              </a:xfrm>
            </p:grpSpPr>
            <p:sp>
              <p:nvSpPr>
                <p:cNvPr id="5409" name="Google Shape;5409;p13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3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132"/>
              <p:cNvGrpSpPr/>
              <p:nvPr/>
            </p:nvGrpSpPr>
            <p:grpSpPr>
              <a:xfrm>
                <a:off x="1455707" y="4084171"/>
                <a:ext cx="64321" cy="64544"/>
                <a:chOff x="1455707" y="4084171"/>
                <a:chExt cx="64321" cy="64544"/>
              </a:xfrm>
            </p:grpSpPr>
            <p:sp>
              <p:nvSpPr>
                <p:cNvPr id="5412" name="Google Shape;5412;p132"/>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32"/>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132"/>
              <p:cNvGrpSpPr/>
              <p:nvPr/>
            </p:nvGrpSpPr>
            <p:grpSpPr>
              <a:xfrm>
                <a:off x="1818610" y="3731058"/>
                <a:ext cx="64321" cy="64544"/>
                <a:chOff x="1818610" y="3731058"/>
                <a:chExt cx="64321" cy="64544"/>
              </a:xfrm>
            </p:grpSpPr>
            <p:sp>
              <p:nvSpPr>
                <p:cNvPr id="5415" name="Google Shape;5415;p13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3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132"/>
              <p:cNvGrpSpPr/>
              <p:nvPr/>
            </p:nvGrpSpPr>
            <p:grpSpPr>
              <a:xfrm>
                <a:off x="2172491" y="4089633"/>
                <a:ext cx="72126" cy="53788"/>
                <a:chOff x="2172491" y="4089633"/>
                <a:chExt cx="72126" cy="53788"/>
              </a:xfrm>
            </p:grpSpPr>
            <p:sp>
              <p:nvSpPr>
                <p:cNvPr id="5418" name="Google Shape;5418;p13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132"/>
              <p:cNvGrpSpPr/>
              <p:nvPr/>
            </p:nvGrpSpPr>
            <p:grpSpPr>
              <a:xfrm>
                <a:off x="2171920" y="3731058"/>
                <a:ext cx="64321" cy="64544"/>
                <a:chOff x="2171920" y="3731058"/>
                <a:chExt cx="64321" cy="64544"/>
              </a:xfrm>
            </p:grpSpPr>
            <p:sp>
              <p:nvSpPr>
                <p:cNvPr id="5421" name="Google Shape;5421;p13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3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132"/>
              <p:cNvGrpSpPr/>
              <p:nvPr/>
            </p:nvGrpSpPr>
            <p:grpSpPr>
              <a:xfrm>
                <a:off x="2874730" y="3745828"/>
                <a:ext cx="72126" cy="53788"/>
                <a:chOff x="2874730" y="3745828"/>
                <a:chExt cx="72126" cy="53788"/>
              </a:xfrm>
            </p:grpSpPr>
            <p:sp>
              <p:nvSpPr>
                <p:cNvPr id="5424" name="Google Shape;5424;p13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3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132"/>
              <p:cNvGrpSpPr/>
              <p:nvPr/>
            </p:nvGrpSpPr>
            <p:grpSpPr>
              <a:xfrm>
                <a:off x="2878589" y="4081481"/>
                <a:ext cx="64321" cy="64544"/>
                <a:chOff x="2878589" y="4081481"/>
                <a:chExt cx="64321" cy="64544"/>
              </a:xfrm>
            </p:grpSpPr>
            <p:sp>
              <p:nvSpPr>
                <p:cNvPr id="5427" name="Google Shape;5427;p13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3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132"/>
              <p:cNvGrpSpPr/>
              <p:nvPr/>
            </p:nvGrpSpPr>
            <p:grpSpPr>
              <a:xfrm>
                <a:off x="2525796" y="4089633"/>
                <a:ext cx="72126" cy="53788"/>
                <a:chOff x="2525796" y="4089633"/>
                <a:chExt cx="72126" cy="53788"/>
              </a:xfrm>
            </p:grpSpPr>
            <p:sp>
              <p:nvSpPr>
                <p:cNvPr id="5430" name="Google Shape;5430;p13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132"/>
              <p:cNvGrpSpPr/>
              <p:nvPr/>
            </p:nvGrpSpPr>
            <p:grpSpPr>
              <a:xfrm>
                <a:off x="2525225" y="3731058"/>
                <a:ext cx="64321" cy="64544"/>
                <a:chOff x="2525225" y="3731058"/>
                <a:chExt cx="64321" cy="64544"/>
              </a:xfrm>
            </p:grpSpPr>
            <p:sp>
              <p:nvSpPr>
                <p:cNvPr id="5433" name="Google Shape;5433;p13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3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438"/>
        <p:cNvGrpSpPr/>
        <p:nvPr/>
      </p:nvGrpSpPr>
      <p:grpSpPr>
        <a:xfrm>
          <a:off x="0" y="0"/>
          <a:ext cx="0" cy="0"/>
          <a:chOff x="0" y="0"/>
          <a:chExt cx="0" cy="0"/>
        </a:xfrm>
      </p:grpSpPr>
      <p:grpSp>
        <p:nvGrpSpPr>
          <p:cNvPr id="5439" name="Google Shape;5439;p133"/>
          <p:cNvGrpSpPr/>
          <p:nvPr/>
        </p:nvGrpSpPr>
        <p:grpSpPr>
          <a:xfrm>
            <a:off x="5780148" y="1859605"/>
            <a:ext cx="671400" cy="674856"/>
            <a:chOff x="5780148" y="1859605"/>
            <a:chExt cx="671400" cy="674856"/>
          </a:xfrm>
        </p:grpSpPr>
        <p:sp>
          <p:nvSpPr>
            <p:cNvPr id="5440" name="Google Shape;5440;p133"/>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33"/>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33"/>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33"/>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133"/>
          <p:cNvGrpSpPr/>
          <p:nvPr/>
        </p:nvGrpSpPr>
        <p:grpSpPr>
          <a:xfrm>
            <a:off x="716991" y="971306"/>
            <a:ext cx="845921" cy="690752"/>
            <a:chOff x="732428" y="1198513"/>
            <a:chExt cx="845921" cy="690752"/>
          </a:xfrm>
        </p:grpSpPr>
        <p:grpSp>
          <p:nvGrpSpPr>
            <p:cNvPr id="5445" name="Google Shape;5445;p133"/>
            <p:cNvGrpSpPr/>
            <p:nvPr/>
          </p:nvGrpSpPr>
          <p:grpSpPr>
            <a:xfrm>
              <a:off x="823030" y="1198513"/>
              <a:ext cx="755319" cy="690752"/>
              <a:chOff x="823030" y="1198513"/>
              <a:chExt cx="755319" cy="690752"/>
            </a:xfrm>
          </p:grpSpPr>
          <p:sp>
            <p:nvSpPr>
              <p:cNvPr id="5446" name="Google Shape;5446;p133"/>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33"/>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8" name="Google Shape;5448;p133"/>
            <p:cNvGrpSpPr/>
            <p:nvPr/>
          </p:nvGrpSpPr>
          <p:grpSpPr>
            <a:xfrm>
              <a:off x="732428" y="1239937"/>
              <a:ext cx="739912" cy="607886"/>
              <a:chOff x="732428" y="1239937"/>
              <a:chExt cx="739912" cy="607886"/>
            </a:xfrm>
          </p:grpSpPr>
          <p:sp>
            <p:nvSpPr>
              <p:cNvPr id="5449" name="Google Shape;5449;p133"/>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33"/>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133"/>
            <p:cNvGrpSpPr/>
            <p:nvPr/>
          </p:nvGrpSpPr>
          <p:grpSpPr>
            <a:xfrm>
              <a:off x="732428" y="1277018"/>
              <a:ext cx="702832" cy="533758"/>
              <a:chOff x="732428" y="1277018"/>
              <a:chExt cx="702832" cy="533758"/>
            </a:xfrm>
          </p:grpSpPr>
          <p:sp>
            <p:nvSpPr>
              <p:cNvPr id="5452" name="Google Shape;5452;p133"/>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33"/>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133"/>
            <p:cNvGrpSpPr/>
            <p:nvPr/>
          </p:nvGrpSpPr>
          <p:grpSpPr>
            <a:xfrm>
              <a:off x="931170" y="1306653"/>
              <a:ext cx="647179" cy="474455"/>
              <a:chOff x="931170" y="1306653"/>
              <a:chExt cx="647179" cy="474455"/>
            </a:xfrm>
          </p:grpSpPr>
          <p:sp>
            <p:nvSpPr>
              <p:cNvPr id="5455" name="Google Shape;5455;p133"/>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33"/>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7" name="Google Shape;5457;p133"/>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133"/>
          <p:cNvGrpSpPr/>
          <p:nvPr/>
        </p:nvGrpSpPr>
        <p:grpSpPr>
          <a:xfrm>
            <a:off x="3948600" y="971313"/>
            <a:ext cx="634656" cy="699982"/>
            <a:chOff x="5985650" y="2860025"/>
            <a:chExt cx="1396075" cy="1539775"/>
          </a:xfrm>
        </p:grpSpPr>
        <p:sp>
          <p:nvSpPr>
            <p:cNvPr id="5459" name="Google Shape;5459;p13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3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133"/>
          <p:cNvGrpSpPr/>
          <p:nvPr/>
        </p:nvGrpSpPr>
        <p:grpSpPr>
          <a:xfrm>
            <a:off x="4704250" y="971306"/>
            <a:ext cx="725845" cy="699975"/>
            <a:chOff x="4249973" y="1201875"/>
            <a:chExt cx="1958568" cy="1888762"/>
          </a:xfrm>
        </p:grpSpPr>
        <p:sp>
          <p:nvSpPr>
            <p:cNvPr id="5492" name="Google Shape;5492;p133"/>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3" name="Google Shape;5493;p133"/>
            <p:cNvGrpSpPr/>
            <p:nvPr/>
          </p:nvGrpSpPr>
          <p:grpSpPr>
            <a:xfrm>
              <a:off x="5853086" y="1789142"/>
              <a:ext cx="355454" cy="1048099"/>
              <a:chOff x="5576108" y="2016725"/>
              <a:chExt cx="565200" cy="1666560"/>
            </a:xfrm>
          </p:grpSpPr>
          <p:sp>
            <p:nvSpPr>
              <p:cNvPr id="5494" name="Google Shape;5494;p133"/>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495" name="Google Shape;5495;p13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133"/>
            <p:cNvGrpSpPr/>
            <p:nvPr/>
          </p:nvGrpSpPr>
          <p:grpSpPr>
            <a:xfrm>
              <a:off x="4869455" y="2691676"/>
              <a:ext cx="1013897" cy="398961"/>
              <a:chOff x="4012057" y="3451825"/>
              <a:chExt cx="1612175" cy="634379"/>
            </a:xfrm>
          </p:grpSpPr>
          <p:sp>
            <p:nvSpPr>
              <p:cNvPr id="5497" name="Google Shape;5497;p133"/>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498" name="Google Shape;5498;p13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133"/>
            <p:cNvGrpSpPr/>
            <p:nvPr/>
          </p:nvGrpSpPr>
          <p:grpSpPr>
            <a:xfrm>
              <a:off x="4276937" y="2155961"/>
              <a:ext cx="651965" cy="891358"/>
              <a:chOff x="3069908" y="2599997"/>
              <a:chExt cx="1036675" cy="1417328"/>
            </a:xfrm>
          </p:grpSpPr>
          <p:sp>
            <p:nvSpPr>
              <p:cNvPr id="5500" name="Google Shape;5500;p133"/>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01" name="Google Shape;5501;p13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2" name="Google Shape;5502;p133"/>
            <p:cNvGrpSpPr/>
            <p:nvPr/>
          </p:nvGrpSpPr>
          <p:grpSpPr>
            <a:xfrm>
              <a:off x="5054918" y="1201875"/>
              <a:ext cx="999548" cy="602711"/>
              <a:chOff x="4306958" y="1082925"/>
              <a:chExt cx="1589359" cy="958358"/>
            </a:xfrm>
          </p:grpSpPr>
          <p:sp>
            <p:nvSpPr>
              <p:cNvPr id="5503" name="Google Shape;5503;p133"/>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04" name="Google Shape;5504;p13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5" name="Google Shape;5505;p133"/>
            <p:cNvGrpSpPr/>
            <p:nvPr/>
          </p:nvGrpSpPr>
          <p:grpSpPr>
            <a:xfrm>
              <a:off x="4249973" y="1303451"/>
              <a:ext cx="799317" cy="841334"/>
              <a:chOff x="3027033" y="1244439"/>
              <a:chExt cx="1270977" cy="1337786"/>
            </a:xfrm>
          </p:grpSpPr>
          <p:sp>
            <p:nvSpPr>
              <p:cNvPr id="5506" name="Google Shape;5506;p133"/>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507" name="Google Shape;5507;p13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8" name="Google Shape;5508;p133"/>
          <p:cNvGrpSpPr/>
          <p:nvPr/>
        </p:nvGrpSpPr>
        <p:grpSpPr>
          <a:xfrm>
            <a:off x="4057114" y="1858087"/>
            <a:ext cx="750769" cy="683784"/>
            <a:chOff x="4204684" y="2104422"/>
            <a:chExt cx="699822" cy="637382"/>
          </a:xfrm>
        </p:grpSpPr>
        <p:grpSp>
          <p:nvGrpSpPr>
            <p:cNvPr id="5509" name="Google Shape;5509;p133"/>
            <p:cNvGrpSpPr/>
            <p:nvPr/>
          </p:nvGrpSpPr>
          <p:grpSpPr>
            <a:xfrm>
              <a:off x="4204684" y="2430067"/>
              <a:ext cx="342957" cy="311738"/>
              <a:chOff x="4204684" y="2430067"/>
              <a:chExt cx="342957" cy="311738"/>
            </a:xfrm>
          </p:grpSpPr>
          <p:sp>
            <p:nvSpPr>
              <p:cNvPr id="5510" name="Google Shape;5510;p133"/>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33"/>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133"/>
            <p:cNvGrpSpPr/>
            <p:nvPr/>
          </p:nvGrpSpPr>
          <p:grpSpPr>
            <a:xfrm>
              <a:off x="4561586" y="2430067"/>
              <a:ext cx="342920" cy="311738"/>
              <a:chOff x="4561586" y="2430067"/>
              <a:chExt cx="342920" cy="311738"/>
            </a:xfrm>
          </p:grpSpPr>
          <p:sp>
            <p:nvSpPr>
              <p:cNvPr id="5513" name="Google Shape;5513;p133"/>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33"/>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133"/>
            <p:cNvGrpSpPr/>
            <p:nvPr/>
          </p:nvGrpSpPr>
          <p:grpSpPr>
            <a:xfrm>
              <a:off x="4561586" y="2104422"/>
              <a:ext cx="342920" cy="311738"/>
              <a:chOff x="4561586" y="2104422"/>
              <a:chExt cx="342920" cy="311738"/>
            </a:xfrm>
          </p:grpSpPr>
          <p:sp>
            <p:nvSpPr>
              <p:cNvPr id="5516" name="Google Shape;5516;p133"/>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33"/>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133"/>
            <p:cNvGrpSpPr/>
            <p:nvPr/>
          </p:nvGrpSpPr>
          <p:grpSpPr>
            <a:xfrm>
              <a:off x="4204684" y="2104422"/>
              <a:ext cx="342957" cy="311664"/>
              <a:chOff x="4204684" y="2104422"/>
              <a:chExt cx="342957" cy="311664"/>
            </a:xfrm>
          </p:grpSpPr>
          <p:sp>
            <p:nvSpPr>
              <p:cNvPr id="5519" name="Google Shape;5519;p133"/>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33"/>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21" name="Google Shape;5521;p133"/>
          <p:cNvGrpSpPr/>
          <p:nvPr/>
        </p:nvGrpSpPr>
        <p:grpSpPr>
          <a:xfrm>
            <a:off x="5521547" y="971301"/>
            <a:ext cx="660591" cy="688867"/>
            <a:chOff x="5830645" y="1267368"/>
            <a:chExt cx="530340" cy="553040"/>
          </a:xfrm>
        </p:grpSpPr>
        <p:sp>
          <p:nvSpPr>
            <p:cNvPr id="5522" name="Google Shape;5522;p133"/>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3" name="Google Shape;5523;p133"/>
            <p:cNvGrpSpPr/>
            <p:nvPr/>
          </p:nvGrpSpPr>
          <p:grpSpPr>
            <a:xfrm>
              <a:off x="5830645" y="1267368"/>
              <a:ext cx="259743" cy="269909"/>
              <a:chOff x="5830645" y="1267368"/>
              <a:chExt cx="259743" cy="269909"/>
            </a:xfrm>
          </p:grpSpPr>
          <p:sp>
            <p:nvSpPr>
              <p:cNvPr id="5524" name="Google Shape;5524;p133"/>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33"/>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133"/>
            <p:cNvGrpSpPr/>
            <p:nvPr/>
          </p:nvGrpSpPr>
          <p:grpSpPr>
            <a:xfrm>
              <a:off x="6101293" y="1267368"/>
              <a:ext cx="259692" cy="269909"/>
              <a:chOff x="6101293" y="1267368"/>
              <a:chExt cx="259692" cy="269909"/>
            </a:xfrm>
          </p:grpSpPr>
          <p:sp>
            <p:nvSpPr>
              <p:cNvPr id="5527" name="Google Shape;5527;p133"/>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33"/>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133"/>
            <p:cNvGrpSpPr/>
            <p:nvPr/>
          </p:nvGrpSpPr>
          <p:grpSpPr>
            <a:xfrm>
              <a:off x="5830645" y="1550500"/>
              <a:ext cx="259692" cy="269909"/>
              <a:chOff x="5830645" y="1550500"/>
              <a:chExt cx="259692" cy="269909"/>
            </a:xfrm>
          </p:grpSpPr>
          <p:sp>
            <p:nvSpPr>
              <p:cNvPr id="5530" name="Google Shape;5530;p133"/>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33"/>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2" name="Google Shape;5532;p133"/>
            <p:cNvGrpSpPr/>
            <p:nvPr/>
          </p:nvGrpSpPr>
          <p:grpSpPr>
            <a:xfrm>
              <a:off x="6101293" y="1550500"/>
              <a:ext cx="259692" cy="269909"/>
              <a:chOff x="6101293" y="1550500"/>
              <a:chExt cx="259692" cy="269909"/>
            </a:xfrm>
          </p:grpSpPr>
          <p:sp>
            <p:nvSpPr>
              <p:cNvPr id="5533" name="Google Shape;5533;p133"/>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3"/>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5" name="Google Shape;5535;p133"/>
          <p:cNvGrpSpPr/>
          <p:nvPr/>
        </p:nvGrpSpPr>
        <p:grpSpPr>
          <a:xfrm>
            <a:off x="723700" y="1861760"/>
            <a:ext cx="697154" cy="679574"/>
            <a:chOff x="2679875" y="2361475"/>
            <a:chExt cx="780425" cy="760575"/>
          </a:xfrm>
        </p:grpSpPr>
        <p:sp>
          <p:nvSpPr>
            <p:cNvPr id="5536" name="Google Shape;5536;p133"/>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3"/>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3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33"/>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3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3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133"/>
          <p:cNvGrpSpPr/>
          <p:nvPr/>
        </p:nvGrpSpPr>
        <p:grpSpPr>
          <a:xfrm>
            <a:off x="3122859" y="971352"/>
            <a:ext cx="735829" cy="684547"/>
            <a:chOff x="3351965" y="1148808"/>
            <a:chExt cx="750770" cy="698375"/>
          </a:xfrm>
        </p:grpSpPr>
        <p:grpSp>
          <p:nvGrpSpPr>
            <p:cNvPr id="5543" name="Google Shape;5543;p133"/>
            <p:cNvGrpSpPr/>
            <p:nvPr/>
          </p:nvGrpSpPr>
          <p:grpSpPr>
            <a:xfrm>
              <a:off x="3586796" y="1148808"/>
              <a:ext cx="294857" cy="286830"/>
              <a:chOff x="3750225" y="1774000"/>
              <a:chExt cx="149575" cy="145525"/>
            </a:xfrm>
          </p:grpSpPr>
          <p:sp>
            <p:nvSpPr>
              <p:cNvPr id="5544" name="Google Shape;5544;p13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133"/>
            <p:cNvGrpSpPr/>
            <p:nvPr/>
          </p:nvGrpSpPr>
          <p:grpSpPr>
            <a:xfrm>
              <a:off x="3779245" y="1375768"/>
              <a:ext cx="323490" cy="286978"/>
              <a:chOff x="3847850" y="1889150"/>
              <a:chExt cx="164100" cy="145600"/>
            </a:xfrm>
          </p:grpSpPr>
          <p:sp>
            <p:nvSpPr>
              <p:cNvPr id="5547" name="Google Shape;5547;p13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133"/>
            <p:cNvGrpSpPr/>
            <p:nvPr/>
          </p:nvGrpSpPr>
          <p:grpSpPr>
            <a:xfrm>
              <a:off x="3351965" y="1330435"/>
              <a:ext cx="295449" cy="285401"/>
              <a:chOff x="3631100" y="1866150"/>
              <a:chExt cx="149875" cy="144800"/>
            </a:xfrm>
          </p:grpSpPr>
          <p:sp>
            <p:nvSpPr>
              <p:cNvPr id="5550" name="Google Shape;5550;p133"/>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3"/>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133"/>
            <p:cNvGrpSpPr/>
            <p:nvPr/>
          </p:nvGrpSpPr>
          <p:grpSpPr>
            <a:xfrm>
              <a:off x="3548208" y="1560352"/>
              <a:ext cx="294808" cy="286830"/>
              <a:chOff x="3730650" y="1982800"/>
              <a:chExt cx="149550" cy="145525"/>
            </a:xfrm>
          </p:grpSpPr>
          <p:sp>
            <p:nvSpPr>
              <p:cNvPr id="5553" name="Google Shape;5553;p13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5" name="Google Shape;5555;p133"/>
          <p:cNvGrpSpPr/>
          <p:nvPr/>
        </p:nvGrpSpPr>
        <p:grpSpPr>
          <a:xfrm>
            <a:off x="7624512" y="971306"/>
            <a:ext cx="804565" cy="677795"/>
            <a:chOff x="7636443" y="1204988"/>
            <a:chExt cx="804565" cy="677795"/>
          </a:xfrm>
        </p:grpSpPr>
        <p:grpSp>
          <p:nvGrpSpPr>
            <p:cNvPr id="5556" name="Google Shape;5556;p133"/>
            <p:cNvGrpSpPr/>
            <p:nvPr/>
          </p:nvGrpSpPr>
          <p:grpSpPr>
            <a:xfrm>
              <a:off x="7636443" y="1509705"/>
              <a:ext cx="804565" cy="373078"/>
              <a:chOff x="7636443" y="1509705"/>
              <a:chExt cx="804565" cy="373078"/>
            </a:xfrm>
          </p:grpSpPr>
          <p:sp>
            <p:nvSpPr>
              <p:cNvPr id="5557" name="Google Shape;5557;p133"/>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3"/>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133"/>
            <p:cNvGrpSpPr/>
            <p:nvPr/>
          </p:nvGrpSpPr>
          <p:grpSpPr>
            <a:xfrm>
              <a:off x="7636443" y="1408133"/>
              <a:ext cx="804565" cy="373078"/>
              <a:chOff x="7636443" y="1408133"/>
              <a:chExt cx="804565" cy="373078"/>
            </a:xfrm>
          </p:grpSpPr>
          <p:sp>
            <p:nvSpPr>
              <p:cNvPr id="5560" name="Google Shape;5560;p133"/>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3"/>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133"/>
            <p:cNvGrpSpPr/>
            <p:nvPr/>
          </p:nvGrpSpPr>
          <p:grpSpPr>
            <a:xfrm>
              <a:off x="7636443" y="1306560"/>
              <a:ext cx="804565" cy="373078"/>
              <a:chOff x="7636443" y="1306560"/>
              <a:chExt cx="804565" cy="373078"/>
            </a:xfrm>
          </p:grpSpPr>
          <p:sp>
            <p:nvSpPr>
              <p:cNvPr id="5563" name="Google Shape;5563;p133"/>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3"/>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133"/>
            <p:cNvGrpSpPr/>
            <p:nvPr/>
          </p:nvGrpSpPr>
          <p:grpSpPr>
            <a:xfrm>
              <a:off x="7636443" y="1204988"/>
              <a:ext cx="804565" cy="373078"/>
              <a:chOff x="7636443" y="1204988"/>
              <a:chExt cx="804565" cy="373078"/>
            </a:xfrm>
          </p:grpSpPr>
          <p:sp>
            <p:nvSpPr>
              <p:cNvPr id="5566" name="Google Shape;5566;p133"/>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3"/>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8" name="Google Shape;5568;p133"/>
          <p:cNvGrpSpPr/>
          <p:nvPr/>
        </p:nvGrpSpPr>
        <p:grpSpPr>
          <a:xfrm>
            <a:off x="4963358" y="1878721"/>
            <a:ext cx="661339" cy="661188"/>
            <a:chOff x="3990000" y="975400"/>
            <a:chExt cx="3934200" cy="3933300"/>
          </a:xfrm>
        </p:grpSpPr>
        <p:sp>
          <p:nvSpPr>
            <p:cNvPr id="5569" name="Google Shape;5569;p133"/>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3"/>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3"/>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3"/>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133"/>
          <p:cNvGrpSpPr/>
          <p:nvPr/>
        </p:nvGrpSpPr>
        <p:grpSpPr>
          <a:xfrm>
            <a:off x="6607006" y="1857359"/>
            <a:ext cx="868881" cy="684241"/>
            <a:chOff x="6598259" y="2078634"/>
            <a:chExt cx="868881" cy="684241"/>
          </a:xfrm>
        </p:grpSpPr>
        <p:sp>
          <p:nvSpPr>
            <p:cNvPr id="5574" name="Google Shape;5574;p133"/>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33"/>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33"/>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33"/>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3"/>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33"/>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0" name="Google Shape;5580;p133"/>
            <p:cNvGrpSpPr/>
            <p:nvPr/>
          </p:nvGrpSpPr>
          <p:grpSpPr>
            <a:xfrm>
              <a:off x="6808175" y="2078634"/>
              <a:ext cx="452229" cy="684241"/>
              <a:chOff x="6808175" y="2078634"/>
              <a:chExt cx="452229" cy="684241"/>
            </a:xfrm>
          </p:grpSpPr>
          <p:sp>
            <p:nvSpPr>
              <p:cNvPr id="5581" name="Google Shape;5581;p133"/>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33"/>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33"/>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33"/>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3"/>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3"/>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7" name="Google Shape;5587;p133"/>
              <p:cNvGrpSpPr/>
              <p:nvPr/>
            </p:nvGrpSpPr>
            <p:grpSpPr>
              <a:xfrm>
                <a:off x="6821586" y="2078634"/>
                <a:ext cx="426871" cy="684241"/>
                <a:chOff x="6821586" y="2078634"/>
                <a:chExt cx="426871" cy="684241"/>
              </a:xfrm>
            </p:grpSpPr>
            <p:grpSp>
              <p:nvGrpSpPr>
                <p:cNvPr id="5588" name="Google Shape;5588;p133"/>
                <p:cNvGrpSpPr/>
                <p:nvPr/>
              </p:nvGrpSpPr>
              <p:grpSpPr>
                <a:xfrm>
                  <a:off x="6821586" y="2078634"/>
                  <a:ext cx="426871" cy="684241"/>
                  <a:chOff x="6821586" y="2078634"/>
                  <a:chExt cx="426871" cy="684241"/>
                </a:xfrm>
              </p:grpSpPr>
              <p:sp>
                <p:nvSpPr>
                  <p:cNvPr id="5589" name="Google Shape;5589;p133"/>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33"/>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33"/>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3"/>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3"/>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3"/>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3"/>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3"/>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33"/>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33"/>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3"/>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3"/>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3"/>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3"/>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3"/>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33"/>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33"/>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3"/>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3"/>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8" name="Google Shape;5608;p133"/>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3"/>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3"/>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33"/>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33"/>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3"/>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14" name="Google Shape;5614;p133"/>
          <p:cNvGrpSpPr/>
          <p:nvPr/>
        </p:nvGrpSpPr>
        <p:grpSpPr>
          <a:xfrm>
            <a:off x="716989" y="3531368"/>
            <a:ext cx="1340789" cy="640830"/>
            <a:chOff x="238125" y="1151100"/>
            <a:chExt cx="7139450" cy="3412300"/>
          </a:xfrm>
        </p:grpSpPr>
        <p:sp>
          <p:nvSpPr>
            <p:cNvPr id="5615" name="Google Shape;5615;p133"/>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3"/>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3"/>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33"/>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33"/>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33"/>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33"/>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33"/>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33"/>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33"/>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33"/>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33"/>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7" name="Google Shape;5627;p133"/>
          <p:cNvGrpSpPr/>
          <p:nvPr/>
        </p:nvGrpSpPr>
        <p:grpSpPr>
          <a:xfrm>
            <a:off x="5584212" y="2734649"/>
            <a:ext cx="985357" cy="585764"/>
            <a:chOff x="5145061" y="2881789"/>
            <a:chExt cx="1107641" cy="658458"/>
          </a:xfrm>
        </p:grpSpPr>
        <p:grpSp>
          <p:nvGrpSpPr>
            <p:cNvPr id="5628" name="Google Shape;5628;p133"/>
            <p:cNvGrpSpPr/>
            <p:nvPr/>
          </p:nvGrpSpPr>
          <p:grpSpPr>
            <a:xfrm>
              <a:off x="5722989" y="3244587"/>
              <a:ext cx="529713" cy="295659"/>
              <a:chOff x="5722989" y="3244587"/>
              <a:chExt cx="529713" cy="295659"/>
            </a:xfrm>
          </p:grpSpPr>
          <p:sp>
            <p:nvSpPr>
              <p:cNvPr id="5629" name="Google Shape;5629;p133"/>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30" name="Google Shape;5630;p133"/>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31" name="Google Shape;5631;p133"/>
            <p:cNvGrpSpPr/>
            <p:nvPr/>
          </p:nvGrpSpPr>
          <p:grpSpPr>
            <a:xfrm>
              <a:off x="5145061" y="3244587"/>
              <a:ext cx="536807" cy="295659"/>
              <a:chOff x="5145061" y="3244587"/>
              <a:chExt cx="536807" cy="295659"/>
            </a:xfrm>
          </p:grpSpPr>
          <p:sp>
            <p:nvSpPr>
              <p:cNvPr id="5632" name="Google Shape;5632;p133"/>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33" name="Google Shape;5633;p133"/>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34" name="Google Shape;5634;p133"/>
            <p:cNvGrpSpPr/>
            <p:nvPr/>
          </p:nvGrpSpPr>
          <p:grpSpPr>
            <a:xfrm>
              <a:off x="5341327" y="2898245"/>
              <a:ext cx="532309" cy="614891"/>
              <a:chOff x="5341327" y="2898245"/>
              <a:chExt cx="532309" cy="614891"/>
            </a:xfrm>
          </p:grpSpPr>
          <p:sp>
            <p:nvSpPr>
              <p:cNvPr id="5635" name="Google Shape;5635;p133"/>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36" name="Google Shape;5636;p133"/>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637" name="Google Shape;5637;p133"/>
            <p:cNvGrpSpPr/>
            <p:nvPr/>
          </p:nvGrpSpPr>
          <p:grpSpPr>
            <a:xfrm>
              <a:off x="5532290" y="2881789"/>
              <a:ext cx="620516" cy="305456"/>
              <a:chOff x="5532290" y="2881789"/>
              <a:chExt cx="620516" cy="305456"/>
            </a:xfrm>
          </p:grpSpPr>
          <p:sp>
            <p:nvSpPr>
              <p:cNvPr id="5638" name="Google Shape;5638;p133"/>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639" name="Google Shape;5639;p133"/>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640" name="Google Shape;5640;p133"/>
          <p:cNvGrpSpPr/>
          <p:nvPr/>
        </p:nvGrpSpPr>
        <p:grpSpPr>
          <a:xfrm>
            <a:off x="8163135" y="3526707"/>
            <a:ext cx="269068" cy="645491"/>
            <a:chOff x="7026852" y="3311869"/>
            <a:chExt cx="434331" cy="1041954"/>
          </a:xfrm>
        </p:grpSpPr>
        <p:sp>
          <p:nvSpPr>
            <p:cNvPr id="5641" name="Google Shape;5641;p133"/>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33"/>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33"/>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133"/>
          <p:cNvGrpSpPr/>
          <p:nvPr/>
        </p:nvGrpSpPr>
        <p:grpSpPr>
          <a:xfrm>
            <a:off x="6179716" y="3565945"/>
            <a:ext cx="293882" cy="293836"/>
            <a:chOff x="4873519" y="3311869"/>
            <a:chExt cx="499374" cy="499296"/>
          </a:xfrm>
        </p:grpSpPr>
        <p:sp>
          <p:nvSpPr>
            <p:cNvPr id="5645" name="Google Shape;5645;p133"/>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33"/>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7" name="Google Shape;5647;p133"/>
          <p:cNvGrpSpPr/>
          <p:nvPr/>
        </p:nvGrpSpPr>
        <p:grpSpPr>
          <a:xfrm>
            <a:off x="6179716" y="3878316"/>
            <a:ext cx="293882" cy="293882"/>
            <a:chOff x="4873519" y="3875839"/>
            <a:chExt cx="499374" cy="499374"/>
          </a:xfrm>
        </p:grpSpPr>
        <p:sp>
          <p:nvSpPr>
            <p:cNvPr id="5648" name="Google Shape;5648;p133"/>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33"/>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0" name="Google Shape;5650;p133"/>
          <p:cNvGrpSpPr/>
          <p:nvPr/>
        </p:nvGrpSpPr>
        <p:grpSpPr>
          <a:xfrm>
            <a:off x="2410244" y="1850269"/>
            <a:ext cx="698104" cy="698208"/>
            <a:chOff x="2565073" y="2075876"/>
            <a:chExt cx="672482" cy="672518"/>
          </a:xfrm>
        </p:grpSpPr>
        <p:sp>
          <p:nvSpPr>
            <p:cNvPr id="5651" name="Google Shape;5651;p133"/>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33"/>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3"/>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33"/>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33"/>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3"/>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3"/>
          <p:cNvGrpSpPr/>
          <p:nvPr/>
        </p:nvGrpSpPr>
        <p:grpSpPr>
          <a:xfrm>
            <a:off x="5633655" y="3534869"/>
            <a:ext cx="438354" cy="637329"/>
            <a:chOff x="1697726" y="3244179"/>
            <a:chExt cx="788124" cy="1146069"/>
          </a:xfrm>
        </p:grpSpPr>
        <p:sp>
          <p:nvSpPr>
            <p:cNvPr id="5658" name="Google Shape;5658;p13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0" name="Google Shape;5660;p133"/>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1" name="Google Shape;5661;p133"/>
          <p:cNvGrpSpPr/>
          <p:nvPr/>
        </p:nvGrpSpPr>
        <p:grpSpPr>
          <a:xfrm>
            <a:off x="7634869" y="1863232"/>
            <a:ext cx="799565" cy="670282"/>
            <a:chOff x="7617850" y="2063282"/>
            <a:chExt cx="799565" cy="670282"/>
          </a:xfrm>
        </p:grpSpPr>
        <p:cxnSp>
          <p:nvCxnSpPr>
            <p:cNvPr id="5662" name="Google Shape;5662;p133"/>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63" name="Google Shape;5663;p133"/>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64" name="Google Shape;5664;p133"/>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65" name="Google Shape;5665;p133"/>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666" name="Google Shape;5666;p133"/>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667" name="Google Shape;5667;p133"/>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668" name="Google Shape;5668;p133"/>
            <p:cNvGrpSpPr/>
            <p:nvPr/>
          </p:nvGrpSpPr>
          <p:grpSpPr>
            <a:xfrm>
              <a:off x="7734309" y="2063282"/>
              <a:ext cx="570957" cy="620095"/>
              <a:chOff x="7734309" y="2063282"/>
              <a:chExt cx="570957" cy="620095"/>
            </a:xfrm>
          </p:grpSpPr>
          <p:grpSp>
            <p:nvGrpSpPr>
              <p:cNvPr id="5669" name="Google Shape;5669;p133"/>
              <p:cNvGrpSpPr/>
              <p:nvPr/>
            </p:nvGrpSpPr>
            <p:grpSpPr>
              <a:xfrm>
                <a:off x="8031573" y="2063282"/>
                <a:ext cx="273693" cy="620095"/>
                <a:chOff x="8031573" y="2063282"/>
                <a:chExt cx="273693" cy="620095"/>
              </a:xfrm>
            </p:grpSpPr>
            <p:sp>
              <p:nvSpPr>
                <p:cNvPr id="5670" name="Google Shape;5670;p13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3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3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3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33"/>
              <p:cNvGrpSpPr/>
              <p:nvPr/>
            </p:nvGrpSpPr>
            <p:grpSpPr>
              <a:xfrm flipH="1">
                <a:off x="7734309" y="2063282"/>
                <a:ext cx="273693" cy="620095"/>
                <a:chOff x="8031573" y="2063282"/>
                <a:chExt cx="273693" cy="620095"/>
              </a:xfrm>
            </p:grpSpPr>
            <p:sp>
              <p:nvSpPr>
                <p:cNvPr id="5675" name="Google Shape;5675;p13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3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3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3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679" name="Google Shape;5679;p133"/>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33"/>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1" name="Google Shape;5681;p133"/>
          <p:cNvGrpSpPr/>
          <p:nvPr/>
        </p:nvGrpSpPr>
        <p:grpSpPr>
          <a:xfrm>
            <a:off x="7821475" y="2716715"/>
            <a:ext cx="602567" cy="601884"/>
            <a:chOff x="1186975" y="238125"/>
            <a:chExt cx="5244275" cy="5238325"/>
          </a:xfrm>
        </p:grpSpPr>
        <p:sp>
          <p:nvSpPr>
            <p:cNvPr id="5682" name="Google Shape;5682;p13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3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3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3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133"/>
          <p:cNvGrpSpPr/>
          <p:nvPr/>
        </p:nvGrpSpPr>
        <p:grpSpPr>
          <a:xfrm>
            <a:off x="3264213" y="1856199"/>
            <a:ext cx="651848" cy="687338"/>
            <a:chOff x="3400515" y="2056248"/>
            <a:chExt cx="698134" cy="735987"/>
          </a:xfrm>
        </p:grpSpPr>
        <p:grpSp>
          <p:nvGrpSpPr>
            <p:cNvPr id="5687" name="Google Shape;5687;p133"/>
            <p:cNvGrpSpPr/>
            <p:nvPr/>
          </p:nvGrpSpPr>
          <p:grpSpPr>
            <a:xfrm>
              <a:off x="3400515" y="2283913"/>
              <a:ext cx="312919" cy="219900"/>
              <a:chOff x="3400515" y="2283913"/>
              <a:chExt cx="312919" cy="219900"/>
            </a:xfrm>
          </p:grpSpPr>
          <p:sp>
            <p:nvSpPr>
              <p:cNvPr id="5688" name="Google Shape;5688;p133"/>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689" name="Google Shape;5689;p133"/>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690" name="Google Shape;5690;p133"/>
            <p:cNvGrpSpPr/>
            <p:nvPr/>
          </p:nvGrpSpPr>
          <p:grpSpPr>
            <a:xfrm>
              <a:off x="3547823" y="2461089"/>
              <a:ext cx="219900" cy="331146"/>
              <a:chOff x="3547823" y="2461089"/>
              <a:chExt cx="219900" cy="331146"/>
            </a:xfrm>
          </p:grpSpPr>
          <p:sp>
            <p:nvSpPr>
              <p:cNvPr id="5691" name="Google Shape;5691;p133"/>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692" name="Google Shape;5692;p133"/>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693" name="Google Shape;5693;p133"/>
            <p:cNvGrpSpPr/>
            <p:nvPr/>
          </p:nvGrpSpPr>
          <p:grpSpPr>
            <a:xfrm>
              <a:off x="3734138" y="2461089"/>
              <a:ext cx="219900" cy="331146"/>
              <a:chOff x="3734138" y="2461089"/>
              <a:chExt cx="219900" cy="331146"/>
            </a:xfrm>
          </p:grpSpPr>
          <p:sp>
            <p:nvSpPr>
              <p:cNvPr id="5694" name="Google Shape;5694;p133"/>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695" name="Google Shape;5695;p133"/>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696" name="Google Shape;5696;p133"/>
            <p:cNvGrpSpPr/>
            <p:nvPr/>
          </p:nvGrpSpPr>
          <p:grpSpPr>
            <a:xfrm>
              <a:off x="3787560" y="2281742"/>
              <a:ext cx="311089" cy="219900"/>
              <a:chOff x="3787560" y="2281742"/>
              <a:chExt cx="311089" cy="219900"/>
            </a:xfrm>
          </p:grpSpPr>
          <p:sp>
            <p:nvSpPr>
              <p:cNvPr id="5697" name="Google Shape;5697;p133"/>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698" name="Google Shape;5698;p133"/>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699" name="Google Shape;5699;p133"/>
            <p:cNvGrpSpPr/>
            <p:nvPr/>
          </p:nvGrpSpPr>
          <p:grpSpPr>
            <a:xfrm>
              <a:off x="3637290" y="2056248"/>
              <a:ext cx="219900" cy="330736"/>
              <a:chOff x="3637290" y="2056248"/>
              <a:chExt cx="219900" cy="330736"/>
            </a:xfrm>
          </p:grpSpPr>
          <p:sp>
            <p:nvSpPr>
              <p:cNvPr id="5700" name="Google Shape;5700;p133"/>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701" name="Google Shape;5701;p133"/>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02" name="Google Shape;5702;p133"/>
          <p:cNvGrpSpPr/>
          <p:nvPr/>
        </p:nvGrpSpPr>
        <p:grpSpPr>
          <a:xfrm>
            <a:off x="2555919" y="2726205"/>
            <a:ext cx="1268144" cy="592394"/>
            <a:chOff x="238125" y="1188750"/>
            <a:chExt cx="7140450" cy="3335550"/>
          </a:xfrm>
        </p:grpSpPr>
        <p:sp>
          <p:nvSpPr>
            <p:cNvPr id="5703" name="Google Shape;5703;p13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3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3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3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3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133"/>
          <p:cNvGrpSpPr/>
          <p:nvPr/>
        </p:nvGrpSpPr>
        <p:grpSpPr>
          <a:xfrm>
            <a:off x="6663819" y="2728360"/>
            <a:ext cx="1053944" cy="590147"/>
            <a:chOff x="238125" y="1335475"/>
            <a:chExt cx="5418735" cy="3034175"/>
          </a:xfrm>
        </p:grpSpPr>
        <p:sp>
          <p:nvSpPr>
            <p:cNvPr id="5709" name="Google Shape;5709;p13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3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3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133"/>
          <p:cNvGrpSpPr/>
          <p:nvPr/>
        </p:nvGrpSpPr>
        <p:grpSpPr>
          <a:xfrm>
            <a:off x="4094628" y="3533259"/>
            <a:ext cx="1268207" cy="638939"/>
            <a:chOff x="3967651" y="3645904"/>
            <a:chExt cx="1479304" cy="745292"/>
          </a:xfrm>
        </p:grpSpPr>
        <p:grpSp>
          <p:nvGrpSpPr>
            <p:cNvPr id="5713" name="Google Shape;5713;p133"/>
            <p:cNvGrpSpPr/>
            <p:nvPr/>
          </p:nvGrpSpPr>
          <p:grpSpPr>
            <a:xfrm>
              <a:off x="3967651" y="4009026"/>
              <a:ext cx="1479304" cy="382170"/>
              <a:chOff x="3967651" y="4009026"/>
              <a:chExt cx="1479304" cy="382170"/>
            </a:xfrm>
          </p:grpSpPr>
          <p:grpSp>
            <p:nvGrpSpPr>
              <p:cNvPr id="5714" name="Google Shape;5714;p133"/>
              <p:cNvGrpSpPr/>
              <p:nvPr/>
            </p:nvGrpSpPr>
            <p:grpSpPr>
              <a:xfrm>
                <a:off x="4892216" y="4195630"/>
                <a:ext cx="554739" cy="195566"/>
                <a:chOff x="3604375" y="4892160"/>
                <a:chExt cx="1651500" cy="582215"/>
              </a:xfrm>
            </p:grpSpPr>
            <p:sp>
              <p:nvSpPr>
                <p:cNvPr id="5715" name="Google Shape;5715;p133"/>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33"/>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133"/>
              <p:cNvGrpSpPr/>
              <p:nvPr/>
            </p:nvGrpSpPr>
            <p:grpSpPr>
              <a:xfrm>
                <a:off x="3967651" y="4146303"/>
                <a:ext cx="579402" cy="244893"/>
                <a:chOff x="851875" y="4745310"/>
                <a:chExt cx="1724925" cy="729065"/>
              </a:xfrm>
            </p:grpSpPr>
            <p:sp>
              <p:nvSpPr>
                <p:cNvPr id="5718" name="Google Shape;5718;p133"/>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33"/>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133"/>
              <p:cNvGrpSpPr/>
              <p:nvPr/>
            </p:nvGrpSpPr>
            <p:grpSpPr>
              <a:xfrm>
                <a:off x="4460753" y="4009026"/>
                <a:ext cx="493110" cy="382170"/>
                <a:chOff x="2319875" y="4336625"/>
                <a:chExt cx="1468025" cy="1137750"/>
              </a:xfrm>
            </p:grpSpPr>
            <p:sp>
              <p:nvSpPr>
                <p:cNvPr id="5721" name="Google Shape;5721;p133"/>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33"/>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3" name="Google Shape;5723;p133"/>
            <p:cNvGrpSpPr/>
            <p:nvPr/>
          </p:nvGrpSpPr>
          <p:grpSpPr>
            <a:xfrm>
              <a:off x="4479443" y="3645904"/>
              <a:ext cx="455965" cy="388789"/>
              <a:chOff x="2957425" y="238100"/>
              <a:chExt cx="1910200" cy="1628775"/>
            </a:xfrm>
          </p:grpSpPr>
          <p:sp>
            <p:nvSpPr>
              <p:cNvPr id="5724" name="Google Shape;5724;p133"/>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33"/>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33"/>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33"/>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33"/>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33"/>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33"/>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33"/>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33"/>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33"/>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4" name="Google Shape;5734;p133"/>
          <p:cNvGrpSpPr/>
          <p:nvPr/>
        </p:nvGrpSpPr>
        <p:grpSpPr>
          <a:xfrm>
            <a:off x="2480742" y="3534460"/>
            <a:ext cx="1243128" cy="637739"/>
            <a:chOff x="2496310" y="3693351"/>
            <a:chExt cx="1342906" cy="688926"/>
          </a:xfrm>
        </p:grpSpPr>
        <p:grpSp>
          <p:nvGrpSpPr>
            <p:cNvPr id="5735" name="Google Shape;5735;p133"/>
            <p:cNvGrpSpPr/>
            <p:nvPr/>
          </p:nvGrpSpPr>
          <p:grpSpPr>
            <a:xfrm>
              <a:off x="2496310" y="3693351"/>
              <a:ext cx="1342906" cy="688875"/>
              <a:chOff x="2496310" y="3693351"/>
              <a:chExt cx="1342906" cy="688875"/>
            </a:xfrm>
          </p:grpSpPr>
          <p:sp>
            <p:nvSpPr>
              <p:cNvPr id="5736" name="Google Shape;5736;p13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33"/>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33"/>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33"/>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33"/>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33"/>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2" name="Google Shape;5742;p133"/>
              <p:cNvCxnSpPr>
                <a:stCxn id="5740"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743" name="Google Shape;5743;p133"/>
              <p:cNvCxnSpPr>
                <a:stCxn id="5737"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744" name="Google Shape;5744;p133"/>
              <p:cNvCxnSpPr>
                <a:stCxn id="5738"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745" name="Google Shape;5745;p133"/>
              <p:cNvCxnSpPr>
                <a:stCxn id="5741"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746" name="Google Shape;5746;p133"/>
              <p:cNvCxnSpPr>
                <a:stCxn id="5739"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747" name="Google Shape;5747;p133"/>
            <p:cNvGrpSpPr/>
            <p:nvPr/>
          </p:nvGrpSpPr>
          <p:grpSpPr>
            <a:xfrm>
              <a:off x="2675275" y="3930557"/>
              <a:ext cx="1003306" cy="451719"/>
              <a:chOff x="2675275" y="4174282"/>
              <a:chExt cx="1003306" cy="451719"/>
            </a:xfrm>
          </p:grpSpPr>
          <p:sp>
            <p:nvSpPr>
              <p:cNvPr id="5748" name="Google Shape;5748;p13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3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3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1" name="Google Shape;5751;p133"/>
          <p:cNvGrpSpPr/>
          <p:nvPr/>
        </p:nvGrpSpPr>
        <p:grpSpPr>
          <a:xfrm>
            <a:off x="1654412" y="971306"/>
            <a:ext cx="574511" cy="874709"/>
            <a:chOff x="1715404" y="1112080"/>
            <a:chExt cx="642270" cy="977984"/>
          </a:xfrm>
        </p:grpSpPr>
        <p:grpSp>
          <p:nvGrpSpPr>
            <p:cNvPr id="5752" name="Google Shape;5752;p133"/>
            <p:cNvGrpSpPr/>
            <p:nvPr/>
          </p:nvGrpSpPr>
          <p:grpSpPr>
            <a:xfrm>
              <a:off x="1715404" y="1112080"/>
              <a:ext cx="642270" cy="977984"/>
              <a:chOff x="1715404" y="1112080"/>
              <a:chExt cx="642270" cy="977984"/>
            </a:xfrm>
          </p:grpSpPr>
          <p:sp>
            <p:nvSpPr>
              <p:cNvPr id="5753" name="Google Shape;5753;p133"/>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33"/>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133"/>
            <p:cNvGrpSpPr/>
            <p:nvPr/>
          </p:nvGrpSpPr>
          <p:grpSpPr>
            <a:xfrm>
              <a:off x="1768927" y="1165603"/>
              <a:ext cx="535225" cy="851367"/>
              <a:chOff x="1768927" y="1165603"/>
              <a:chExt cx="535225" cy="851367"/>
            </a:xfrm>
          </p:grpSpPr>
          <p:sp>
            <p:nvSpPr>
              <p:cNvPr id="5756" name="Google Shape;5756;p133"/>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33"/>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133"/>
            <p:cNvGrpSpPr/>
            <p:nvPr/>
          </p:nvGrpSpPr>
          <p:grpSpPr>
            <a:xfrm>
              <a:off x="1822449" y="1219125"/>
              <a:ext cx="428180" cy="718859"/>
              <a:chOff x="1822449" y="1219125"/>
              <a:chExt cx="428180" cy="718859"/>
            </a:xfrm>
          </p:grpSpPr>
          <p:sp>
            <p:nvSpPr>
              <p:cNvPr id="5759" name="Google Shape;5759;p133"/>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33"/>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133"/>
            <p:cNvGrpSpPr/>
            <p:nvPr/>
          </p:nvGrpSpPr>
          <p:grpSpPr>
            <a:xfrm>
              <a:off x="1875972" y="1272648"/>
              <a:ext cx="321135" cy="586939"/>
              <a:chOff x="1875972" y="1272648"/>
              <a:chExt cx="321135" cy="586939"/>
            </a:xfrm>
          </p:grpSpPr>
          <p:sp>
            <p:nvSpPr>
              <p:cNvPr id="5762" name="Google Shape;5762;p133"/>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33"/>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4" name="Google Shape;5764;p133"/>
          <p:cNvGrpSpPr/>
          <p:nvPr/>
        </p:nvGrpSpPr>
        <p:grpSpPr>
          <a:xfrm>
            <a:off x="7761573" y="3528028"/>
            <a:ext cx="293855" cy="644170"/>
            <a:chOff x="241025" y="3151575"/>
            <a:chExt cx="293855" cy="644170"/>
          </a:xfrm>
        </p:grpSpPr>
        <p:sp>
          <p:nvSpPr>
            <p:cNvPr id="5765" name="Google Shape;5765;p133"/>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33"/>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133"/>
          <p:cNvGrpSpPr/>
          <p:nvPr/>
        </p:nvGrpSpPr>
        <p:grpSpPr>
          <a:xfrm>
            <a:off x="709557" y="2728028"/>
            <a:ext cx="1779649" cy="591620"/>
            <a:chOff x="246070" y="1983375"/>
            <a:chExt cx="1855347" cy="616849"/>
          </a:xfrm>
        </p:grpSpPr>
        <p:sp>
          <p:nvSpPr>
            <p:cNvPr id="5768" name="Google Shape;5768;p133"/>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33"/>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33"/>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33"/>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33"/>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33"/>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33"/>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33"/>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33"/>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133"/>
          <p:cNvGrpSpPr/>
          <p:nvPr/>
        </p:nvGrpSpPr>
        <p:grpSpPr>
          <a:xfrm>
            <a:off x="2320424" y="971306"/>
            <a:ext cx="711055" cy="745993"/>
            <a:chOff x="2496269" y="1171698"/>
            <a:chExt cx="761953" cy="799392"/>
          </a:xfrm>
        </p:grpSpPr>
        <p:grpSp>
          <p:nvGrpSpPr>
            <p:cNvPr id="5778" name="Google Shape;5778;p133"/>
            <p:cNvGrpSpPr/>
            <p:nvPr/>
          </p:nvGrpSpPr>
          <p:grpSpPr>
            <a:xfrm>
              <a:off x="2496269" y="1171698"/>
              <a:ext cx="761953" cy="723022"/>
              <a:chOff x="2496269" y="1171698"/>
              <a:chExt cx="761953" cy="723022"/>
            </a:xfrm>
          </p:grpSpPr>
          <p:sp>
            <p:nvSpPr>
              <p:cNvPr id="5779" name="Google Shape;5779;p133"/>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33"/>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133"/>
              <p:cNvGrpSpPr/>
              <p:nvPr/>
            </p:nvGrpSpPr>
            <p:grpSpPr>
              <a:xfrm>
                <a:off x="2496269" y="1171698"/>
                <a:ext cx="761953" cy="723022"/>
                <a:chOff x="2496269" y="1120652"/>
                <a:chExt cx="761953" cy="723022"/>
              </a:xfrm>
            </p:grpSpPr>
            <p:grpSp>
              <p:nvGrpSpPr>
                <p:cNvPr id="5782" name="Google Shape;5782;p133"/>
                <p:cNvGrpSpPr/>
                <p:nvPr/>
              </p:nvGrpSpPr>
              <p:grpSpPr>
                <a:xfrm>
                  <a:off x="2496269" y="1120652"/>
                  <a:ext cx="761953" cy="723022"/>
                  <a:chOff x="2496269" y="1120652"/>
                  <a:chExt cx="761953" cy="723022"/>
                </a:xfrm>
              </p:grpSpPr>
              <p:grpSp>
                <p:nvGrpSpPr>
                  <p:cNvPr id="5783" name="Google Shape;5783;p133"/>
                  <p:cNvGrpSpPr/>
                  <p:nvPr/>
                </p:nvGrpSpPr>
                <p:grpSpPr>
                  <a:xfrm>
                    <a:off x="2496269" y="1304589"/>
                    <a:ext cx="407089" cy="305057"/>
                    <a:chOff x="2496269" y="1304589"/>
                    <a:chExt cx="407089" cy="305057"/>
                  </a:xfrm>
                </p:grpSpPr>
                <p:sp>
                  <p:nvSpPr>
                    <p:cNvPr id="5784" name="Google Shape;5784;p133"/>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33"/>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133"/>
                  <p:cNvGrpSpPr/>
                  <p:nvPr/>
                </p:nvGrpSpPr>
                <p:grpSpPr>
                  <a:xfrm>
                    <a:off x="2586468" y="1493376"/>
                    <a:ext cx="358850" cy="349656"/>
                    <a:chOff x="2586468" y="1493376"/>
                    <a:chExt cx="358850" cy="349656"/>
                  </a:xfrm>
                </p:grpSpPr>
                <p:sp>
                  <p:nvSpPr>
                    <p:cNvPr id="5787" name="Google Shape;5787;p133"/>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33"/>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133"/>
                  <p:cNvGrpSpPr/>
                  <p:nvPr/>
                </p:nvGrpSpPr>
                <p:grpSpPr>
                  <a:xfrm>
                    <a:off x="2807939" y="1494024"/>
                    <a:ext cx="358857" cy="349650"/>
                    <a:chOff x="2807939" y="1494024"/>
                    <a:chExt cx="358857" cy="349650"/>
                  </a:xfrm>
                </p:grpSpPr>
                <p:sp>
                  <p:nvSpPr>
                    <p:cNvPr id="5790" name="Google Shape;5790;p133"/>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33"/>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133"/>
                  <p:cNvGrpSpPr/>
                  <p:nvPr/>
                </p:nvGrpSpPr>
                <p:grpSpPr>
                  <a:xfrm>
                    <a:off x="2851133" y="1305635"/>
                    <a:ext cx="407089" cy="305057"/>
                    <a:chOff x="2851133" y="1305635"/>
                    <a:chExt cx="407089" cy="305057"/>
                  </a:xfrm>
                </p:grpSpPr>
                <p:sp>
                  <p:nvSpPr>
                    <p:cNvPr id="5793" name="Google Shape;5793;p133"/>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33"/>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5" name="Google Shape;5795;p133"/>
                  <p:cNvGrpSpPr/>
                  <p:nvPr/>
                </p:nvGrpSpPr>
                <p:grpSpPr>
                  <a:xfrm>
                    <a:off x="2727495" y="1120652"/>
                    <a:ext cx="300271" cy="396358"/>
                    <a:chOff x="2727495" y="1120652"/>
                    <a:chExt cx="300271" cy="396358"/>
                  </a:xfrm>
                </p:grpSpPr>
                <p:sp>
                  <p:nvSpPr>
                    <p:cNvPr id="5796" name="Google Shape;5796;p133"/>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33"/>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8" name="Google Shape;5798;p133"/>
                <p:cNvGrpSpPr/>
                <p:nvPr/>
              </p:nvGrpSpPr>
              <p:grpSpPr>
                <a:xfrm>
                  <a:off x="2722305" y="1350460"/>
                  <a:ext cx="308357" cy="308344"/>
                  <a:chOff x="2722305" y="1350460"/>
                  <a:chExt cx="308357" cy="308344"/>
                </a:xfrm>
              </p:grpSpPr>
              <p:sp>
                <p:nvSpPr>
                  <p:cNvPr id="5799" name="Google Shape;5799;p133"/>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33"/>
                  <p:cNvGrpSpPr/>
                  <p:nvPr/>
                </p:nvGrpSpPr>
                <p:grpSpPr>
                  <a:xfrm>
                    <a:off x="2725064" y="1364529"/>
                    <a:ext cx="297954" cy="280182"/>
                    <a:chOff x="2725064" y="1364529"/>
                    <a:chExt cx="297954" cy="280182"/>
                  </a:xfrm>
                </p:grpSpPr>
                <p:sp>
                  <p:nvSpPr>
                    <p:cNvPr id="5801" name="Google Shape;5801;p133"/>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33"/>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33"/>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33"/>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33"/>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806" name="Google Shape;5806;p133"/>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33"/>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33"/>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33"/>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33"/>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133"/>
          <p:cNvGrpSpPr/>
          <p:nvPr/>
        </p:nvGrpSpPr>
        <p:grpSpPr>
          <a:xfrm>
            <a:off x="3909124" y="2727412"/>
            <a:ext cx="1569144" cy="591015"/>
            <a:chOff x="3820100" y="3023049"/>
            <a:chExt cx="1303926" cy="491162"/>
          </a:xfrm>
        </p:grpSpPr>
        <p:grpSp>
          <p:nvGrpSpPr>
            <p:cNvPr id="5812" name="Google Shape;5812;p133"/>
            <p:cNvGrpSpPr/>
            <p:nvPr/>
          </p:nvGrpSpPr>
          <p:grpSpPr>
            <a:xfrm>
              <a:off x="3820100" y="3023072"/>
              <a:ext cx="1303926" cy="491139"/>
              <a:chOff x="3820100" y="3023072"/>
              <a:chExt cx="1303926" cy="491139"/>
            </a:xfrm>
          </p:grpSpPr>
          <p:sp>
            <p:nvSpPr>
              <p:cNvPr id="5813" name="Google Shape;5813;p133"/>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33"/>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133"/>
            <p:cNvGrpSpPr/>
            <p:nvPr/>
          </p:nvGrpSpPr>
          <p:grpSpPr>
            <a:xfrm>
              <a:off x="4132439" y="3023645"/>
              <a:ext cx="393633" cy="177096"/>
              <a:chOff x="4132439" y="3023645"/>
              <a:chExt cx="393633" cy="177096"/>
            </a:xfrm>
          </p:grpSpPr>
          <p:sp>
            <p:nvSpPr>
              <p:cNvPr id="5816" name="Google Shape;5816;p133"/>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33"/>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133"/>
            <p:cNvGrpSpPr/>
            <p:nvPr/>
          </p:nvGrpSpPr>
          <p:grpSpPr>
            <a:xfrm>
              <a:off x="3921811" y="3023049"/>
              <a:ext cx="1002397" cy="388943"/>
              <a:chOff x="3921811" y="3023049"/>
              <a:chExt cx="1002397" cy="388943"/>
            </a:xfrm>
          </p:grpSpPr>
          <p:sp>
            <p:nvSpPr>
              <p:cNvPr id="5819" name="Google Shape;5819;p133"/>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33"/>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133"/>
            <p:cNvGrpSpPr/>
            <p:nvPr/>
          </p:nvGrpSpPr>
          <p:grpSpPr>
            <a:xfrm>
              <a:off x="4023645" y="3023049"/>
              <a:ext cx="683032" cy="286722"/>
              <a:chOff x="4023645" y="3023049"/>
              <a:chExt cx="683032" cy="286722"/>
            </a:xfrm>
          </p:grpSpPr>
          <p:sp>
            <p:nvSpPr>
              <p:cNvPr id="5822" name="Google Shape;5822;p133"/>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33"/>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4" name="Google Shape;5824;p133"/>
          <p:cNvGrpSpPr/>
          <p:nvPr/>
        </p:nvGrpSpPr>
        <p:grpSpPr>
          <a:xfrm>
            <a:off x="1541246" y="1854257"/>
            <a:ext cx="713522" cy="688025"/>
            <a:chOff x="1706078" y="2092648"/>
            <a:chExt cx="660913" cy="637296"/>
          </a:xfrm>
        </p:grpSpPr>
        <p:sp>
          <p:nvSpPr>
            <p:cNvPr id="5825" name="Google Shape;5825;p133"/>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6" name="Google Shape;5826;p133"/>
            <p:cNvGrpSpPr/>
            <p:nvPr/>
          </p:nvGrpSpPr>
          <p:grpSpPr>
            <a:xfrm>
              <a:off x="1706078" y="2092648"/>
              <a:ext cx="660913" cy="575241"/>
              <a:chOff x="1706078" y="2092648"/>
              <a:chExt cx="660913" cy="575241"/>
            </a:xfrm>
          </p:grpSpPr>
          <p:sp>
            <p:nvSpPr>
              <p:cNvPr id="5827" name="Google Shape;5827;p133"/>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33"/>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33"/>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0" name="Google Shape;5830;p133"/>
          <p:cNvGrpSpPr/>
          <p:nvPr/>
        </p:nvGrpSpPr>
        <p:grpSpPr>
          <a:xfrm>
            <a:off x="6303104" y="971806"/>
            <a:ext cx="1317459" cy="684168"/>
            <a:chOff x="238125" y="999450"/>
            <a:chExt cx="7140700" cy="3708225"/>
          </a:xfrm>
        </p:grpSpPr>
        <p:sp>
          <p:nvSpPr>
            <p:cNvPr id="5831" name="Google Shape;5831;p13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3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3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3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33"/>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3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3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3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3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843"/>
        <p:cNvGrpSpPr/>
        <p:nvPr/>
      </p:nvGrpSpPr>
      <p:grpSpPr>
        <a:xfrm>
          <a:off x="0" y="0"/>
          <a:ext cx="0" cy="0"/>
          <a:chOff x="0" y="0"/>
          <a:chExt cx="0" cy="0"/>
        </a:xfrm>
      </p:grpSpPr>
      <p:grpSp>
        <p:nvGrpSpPr>
          <p:cNvPr id="5844" name="Google Shape;5844;p134"/>
          <p:cNvGrpSpPr/>
          <p:nvPr/>
        </p:nvGrpSpPr>
        <p:grpSpPr>
          <a:xfrm>
            <a:off x="717025" y="967615"/>
            <a:ext cx="1636117" cy="1526144"/>
            <a:chOff x="729238" y="1179665"/>
            <a:chExt cx="1636117" cy="1526144"/>
          </a:xfrm>
        </p:grpSpPr>
        <p:grpSp>
          <p:nvGrpSpPr>
            <p:cNvPr id="5845" name="Google Shape;5845;p134"/>
            <p:cNvGrpSpPr/>
            <p:nvPr/>
          </p:nvGrpSpPr>
          <p:grpSpPr>
            <a:xfrm>
              <a:off x="729238" y="1179665"/>
              <a:ext cx="80700" cy="1526144"/>
              <a:chOff x="729238" y="1179665"/>
              <a:chExt cx="80700" cy="1526144"/>
            </a:xfrm>
          </p:grpSpPr>
          <p:sp>
            <p:nvSpPr>
              <p:cNvPr id="5846" name="Google Shape;5846;p134"/>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34"/>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34"/>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34"/>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34"/>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34"/>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34"/>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34"/>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34"/>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34"/>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134"/>
            <p:cNvGrpSpPr/>
            <p:nvPr/>
          </p:nvGrpSpPr>
          <p:grpSpPr>
            <a:xfrm>
              <a:off x="903098" y="1179665"/>
              <a:ext cx="80700" cy="1526144"/>
              <a:chOff x="903098" y="1179665"/>
              <a:chExt cx="80700" cy="1526144"/>
            </a:xfrm>
          </p:grpSpPr>
          <p:sp>
            <p:nvSpPr>
              <p:cNvPr id="5857" name="Google Shape;5857;p134"/>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34"/>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34"/>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34"/>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34"/>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34"/>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34"/>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34"/>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34"/>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34"/>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134"/>
            <p:cNvGrpSpPr/>
            <p:nvPr/>
          </p:nvGrpSpPr>
          <p:grpSpPr>
            <a:xfrm>
              <a:off x="1076958" y="1179665"/>
              <a:ext cx="80700" cy="1526144"/>
              <a:chOff x="1076958" y="1179665"/>
              <a:chExt cx="80700" cy="1526144"/>
            </a:xfrm>
          </p:grpSpPr>
          <p:sp>
            <p:nvSpPr>
              <p:cNvPr id="5868" name="Google Shape;5868;p134"/>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34"/>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34"/>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34"/>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34"/>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34"/>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34"/>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34"/>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34"/>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34"/>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134"/>
            <p:cNvGrpSpPr/>
            <p:nvPr/>
          </p:nvGrpSpPr>
          <p:grpSpPr>
            <a:xfrm>
              <a:off x="1247707" y="1179665"/>
              <a:ext cx="80700" cy="1526144"/>
              <a:chOff x="1247707" y="1179665"/>
              <a:chExt cx="80700" cy="1526144"/>
            </a:xfrm>
          </p:grpSpPr>
          <p:sp>
            <p:nvSpPr>
              <p:cNvPr id="5879" name="Google Shape;5879;p134"/>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34"/>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34"/>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34"/>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34"/>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34"/>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34"/>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34"/>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34"/>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34"/>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134"/>
            <p:cNvGrpSpPr/>
            <p:nvPr/>
          </p:nvGrpSpPr>
          <p:grpSpPr>
            <a:xfrm>
              <a:off x="1421567" y="1179665"/>
              <a:ext cx="80700" cy="1526144"/>
              <a:chOff x="1421567" y="1179665"/>
              <a:chExt cx="80700" cy="1526144"/>
            </a:xfrm>
          </p:grpSpPr>
          <p:sp>
            <p:nvSpPr>
              <p:cNvPr id="5890" name="Google Shape;5890;p134"/>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34"/>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34"/>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34"/>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34"/>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34"/>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34"/>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34"/>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34"/>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34"/>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134"/>
            <p:cNvGrpSpPr/>
            <p:nvPr/>
          </p:nvGrpSpPr>
          <p:grpSpPr>
            <a:xfrm>
              <a:off x="1592327" y="1179665"/>
              <a:ext cx="80700" cy="1526144"/>
              <a:chOff x="1592327" y="1179665"/>
              <a:chExt cx="80700" cy="1526144"/>
            </a:xfrm>
          </p:grpSpPr>
          <p:sp>
            <p:nvSpPr>
              <p:cNvPr id="5901" name="Google Shape;5901;p134"/>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34"/>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34"/>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34"/>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34"/>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34"/>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34"/>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34"/>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34"/>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34"/>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34"/>
            <p:cNvGrpSpPr/>
            <p:nvPr/>
          </p:nvGrpSpPr>
          <p:grpSpPr>
            <a:xfrm>
              <a:off x="1766187" y="1179665"/>
              <a:ext cx="80700" cy="1526144"/>
              <a:chOff x="1766187" y="1179665"/>
              <a:chExt cx="80700" cy="1526144"/>
            </a:xfrm>
          </p:grpSpPr>
          <p:sp>
            <p:nvSpPr>
              <p:cNvPr id="5912" name="Google Shape;5912;p134"/>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34"/>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34"/>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34"/>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34"/>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34"/>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34"/>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34"/>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34"/>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34"/>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134"/>
            <p:cNvGrpSpPr/>
            <p:nvPr/>
          </p:nvGrpSpPr>
          <p:grpSpPr>
            <a:xfrm>
              <a:off x="1936935" y="1179665"/>
              <a:ext cx="80700" cy="1526144"/>
              <a:chOff x="1936935" y="1179665"/>
              <a:chExt cx="80700" cy="1526144"/>
            </a:xfrm>
          </p:grpSpPr>
          <p:sp>
            <p:nvSpPr>
              <p:cNvPr id="5923" name="Google Shape;5923;p134"/>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34"/>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34"/>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34"/>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134"/>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34"/>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34"/>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34"/>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34"/>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34"/>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34"/>
            <p:cNvGrpSpPr/>
            <p:nvPr/>
          </p:nvGrpSpPr>
          <p:grpSpPr>
            <a:xfrm>
              <a:off x="2110795" y="1179665"/>
              <a:ext cx="80700" cy="1526144"/>
              <a:chOff x="2110795" y="1179665"/>
              <a:chExt cx="80700" cy="1526144"/>
            </a:xfrm>
          </p:grpSpPr>
          <p:sp>
            <p:nvSpPr>
              <p:cNvPr id="5934" name="Google Shape;5934;p134"/>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34"/>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34"/>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34"/>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34"/>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134"/>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34"/>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34"/>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34"/>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34"/>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134"/>
            <p:cNvGrpSpPr/>
            <p:nvPr/>
          </p:nvGrpSpPr>
          <p:grpSpPr>
            <a:xfrm>
              <a:off x="2284655" y="1179665"/>
              <a:ext cx="80700" cy="1526144"/>
              <a:chOff x="2284655" y="1179665"/>
              <a:chExt cx="80700" cy="1526144"/>
            </a:xfrm>
          </p:grpSpPr>
          <p:sp>
            <p:nvSpPr>
              <p:cNvPr id="5945" name="Google Shape;5945;p134"/>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34"/>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34"/>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34"/>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34"/>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34"/>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34"/>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34"/>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34"/>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34"/>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5" name="Google Shape;5955;p134"/>
          <p:cNvGrpSpPr/>
          <p:nvPr/>
        </p:nvGrpSpPr>
        <p:grpSpPr>
          <a:xfrm>
            <a:off x="2611692" y="986753"/>
            <a:ext cx="1364248" cy="1102133"/>
            <a:chOff x="2623904" y="1198803"/>
            <a:chExt cx="1364248" cy="1102133"/>
          </a:xfrm>
        </p:grpSpPr>
        <p:grpSp>
          <p:nvGrpSpPr>
            <p:cNvPr id="5956" name="Google Shape;5956;p134"/>
            <p:cNvGrpSpPr/>
            <p:nvPr/>
          </p:nvGrpSpPr>
          <p:grpSpPr>
            <a:xfrm>
              <a:off x="2623907" y="1198803"/>
              <a:ext cx="1364245" cy="273000"/>
              <a:chOff x="2623907" y="1198803"/>
              <a:chExt cx="1364245" cy="273000"/>
            </a:xfrm>
          </p:grpSpPr>
          <p:sp>
            <p:nvSpPr>
              <p:cNvPr id="5957" name="Google Shape;5957;p134"/>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34"/>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34"/>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34"/>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34"/>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134"/>
            <p:cNvGrpSpPr/>
            <p:nvPr/>
          </p:nvGrpSpPr>
          <p:grpSpPr>
            <a:xfrm>
              <a:off x="2623904" y="1476964"/>
              <a:ext cx="1364245" cy="273000"/>
              <a:chOff x="2623904" y="1476964"/>
              <a:chExt cx="1364245" cy="273000"/>
            </a:xfrm>
          </p:grpSpPr>
          <p:sp>
            <p:nvSpPr>
              <p:cNvPr id="5963" name="Google Shape;5963;p134"/>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34"/>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34"/>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34"/>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34"/>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134"/>
            <p:cNvGrpSpPr/>
            <p:nvPr/>
          </p:nvGrpSpPr>
          <p:grpSpPr>
            <a:xfrm>
              <a:off x="2623907" y="1749775"/>
              <a:ext cx="1364245" cy="273000"/>
              <a:chOff x="2623907" y="1749775"/>
              <a:chExt cx="1364245" cy="273000"/>
            </a:xfrm>
          </p:grpSpPr>
          <p:sp>
            <p:nvSpPr>
              <p:cNvPr id="5969" name="Google Shape;5969;p134"/>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34"/>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34"/>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34"/>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34"/>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134"/>
            <p:cNvGrpSpPr/>
            <p:nvPr/>
          </p:nvGrpSpPr>
          <p:grpSpPr>
            <a:xfrm>
              <a:off x="2623904" y="2027936"/>
              <a:ext cx="1364245" cy="273000"/>
              <a:chOff x="2623904" y="2027936"/>
              <a:chExt cx="1364245" cy="273000"/>
            </a:xfrm>
          </p:grpSpPr>
          <p:sp>
            <p:nvSpPr>
              <p:cNvPr id="5975" name="Google Shape;5975;p134"/>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34"/>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34"/>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34"/>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34"/>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0" name="Google Shape;5980;p134"/>
          <p:cNvGrpSpPr/>
          <p:nvPr/>
        </p:nvGrpSpPr>
        <p:grpSpPr>
          <a:xfrm>
            <a:off x="2601153" y="2445826"/>
            <a:ext cx="1387541" cy="159124"/>
            <a:chOff x="3200660" y="2180272"/>
            <a:chExt cx="2563824" cy="378237"/>
          </a:xfrm>
        </p:grpSpPr>
        <p:sp>
          <p:nvSpPr>
            <p:cNvPr id="5981" name="Google Shape;5981;p13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3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3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3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3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3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3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3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3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3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3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13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13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3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3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3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3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3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134"/>
          <p:cNvGrpSpPr/>
          <p:nvPr/>
        </p:nvGrpSpPr>
        <p:grpSpPr>
          <a:xfrm>
            <a:off x="2597677" y="2723590"/>
            <a:ext cx="1390502" cy="159625"/>
            <a:chOff x="3530150" y="2790075"/>
            <a:chExt cx="1962600" cy="225300"/>
          </a:xfrm>
        </p:grpSpPr>
        <p:sp>
          <p:nvSpPr>
            <p:cNvPr id="6000" name="Google Shape;6000;p134"/>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34"/>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34"/>
          <p:cNvGrpSpPr/>
          <p:nvPr/>
        </p:nvGrpSpPr>
        <p:grpSpPr>
          <a:xfrm>
            <a:off x="2597735" y="3001855"/>
            <a:ext cx="1411629" cy="154175"/>
            <a:chOff x="3558802" y="4011244"/>
            <a:chExt cx="1866000" cy="111600"/>
          </a:xfrm>
        </p:grpSpPr>
        <p:sp>
          <p:nvSpPr>
            <p:cNvPr id="6003" name="Google Shape;6003;p134"/>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34"/>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134"/>
          <p:cNvGrpSpPr/>
          <p:nvPr/>
        </p:nvGrpSpPr>
        <p:grpSpPr>
          <a:xfrm>
            <a:off x="2598023" y="2207425"/>
            <a:ext cx="1383503" cy="119761"/>
            <a:chOff x="3465975" y="2270258"/>
            <a:chExt cx="1986364" cy="171947"/>
          </a:xfrm>
        </p:grpSpPr>
        <p:sp>
          <p:nvSpPr>
            <p:cNvPr id="6006" name="Google Shape;6006;p13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3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34"/>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34"/>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34"/>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3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34"/>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34"/>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34"/>
          <p:cNvGrpSpPr/>
          <p:nvPr/>
        </p:nvGrpSpPr>
        <p:grpSpPr>
          <a:xfrm>
            <a:off x="2609030" y="3571198"/>
            <a:ext cx="1369531" cy="195460"/>
            <a:chOff x="723300" y="4253549"/>
            <a:chExt cx="2276482" cy="324900"/>
          </a:xfrm>
        </p:grpSpPr>
        <p:sp>
          <p:nvSpPr>
            <p:cNvPr id="6015" name="Google Shape;6015;p13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3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3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3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34"/>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34"/>
          <p:cNvGrpSpPr/>
          <p:nvPr/>
        </p:nvGrpSpPr>
        <p:grpSpPr>
          <a:xfrm>
            <a:off x="2598591" y="3272439"/>
            <a:ext cx="1389066" cy="180119"/>
            <a:chOff x="705948" y="3788465"/>
            <a:chExt cx="2308953" cy="299400"/>
          </a:xfrm>
        </p:grpSpPr>
        <p:sp>
          <p:nvSpPr>
            <p:cNvPr id="6021" name="Google Shape;6021;p134"/>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34"/>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34"/>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34"/>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34"/>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134"/>
          <p:cNvGrpSpPr/>
          <p:nvPr/>
        </p:nvGrpSpPr>
        <p:grpSpPr>
          <a:xfrm>
            <a:off x="4195581" y="1876393"/>
            <a:ext cx="1433821" cy="191501"/>
            <a:chOff x="4273350" y="2088443"/>
            <a:chExt cx="1433821" cy="191501"/>
          </a:xfrm>
        </p:grpSpPr>
        <p:grpSp>
          <p:nvGrpSpPr>
            <p:cNvPr id="6027" name="Google Shape;6027;p134"/>
            <p:cNvGrpSpPr/>
            <p:nvPr/>
          </p:nvGrpSpPr>
          <p:grpSpPr>
            <a:xfrm>
              <a:off x="4273350" y="2088443"/>
              <a:ext cx="1433821" cy="0"/>
              <a:chOff x="5224975" y="2962250"/>
              <a:chExt cx="1544400" cy="0"/>
            </a:xfrm>
          </p:grpSpPr>
          <p:cxnSp>
            <p:nvCxnSpPr>
              <p:cNvPr id="6028" name="Google Shape;6028;p13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029" name="Google Shape;6029;p13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030" name="Google Shape;6030;p134"/>
            <p:cNvGrpSpPr/>
            <p:nvPr/>
          </p:nvGrpSpPr>
          <p:grpSpPr>
            <a:xfrm>
              <a:off x="4273350" y="2279944"/>
              <a:ext cx="1433821" cy="0"/>
              <a:chOff x="5224975" y="2962250"/>
              <a:chExt cx="1544400" cy="0"/>
            </a:xfrm>
          </p:grpSpPr>
          <p:cxnSp>
            <p:nvCxnSpPr>
              <p:cNvPr id="6031" name="Google Shape;6031;p13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032" name="Google Shape;6032;p13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033" name="Google Shape;6033;p134"/>
          <p:cNvGrpSpPr/>
          <p:nvPr/>
        </p:nvGrpSpPr>
        <p:grpSpPr>
          <a:xfrm>
            <a:off x="2646528" y="3885297"/>
            <a:ext cx="1304609" cy="294074"/>
            <a:chOff x="2658741" y="4097347"/>
            <a:chExt cx="1304609" cy="294074"/>
          </a:xfrm>
        </p:grpSpPr>
        <p:grpSp>
          <p:nvGrpSpPr>
            <p:cNvPr id="6034" name="Google Shape;6034;p134"/>
            <p:cNvGrpSpPr/>
            <p:nvPr/>
          </p:nvGrpSpPr>
          <p:grpSpPr>
            <a:xfrm>
              <a:off x="2658741" y="4097347"/>
              <a:ext cx="118572" cy="294074"/>
              <a:chOff x="3343310" y="4475555"/>
              <a:chExt cx="127717" cy="316753"/>
            </a:xfrm>
          </p:grpSpPr>
          <p:sp>
            <p:nvSpPr>
              <p:cNvPr id="6035" name="Google Shape;6035;p13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3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134"/>
            <p:cNvGrpSpPr/>
            <p:nvPr/>
          </p:nvGrpSpPr>
          <p:grpSpPr>
            <a:xfrm>
              <a:off x="3815519" y="4098388"/>
              <a:ext cx="147831" cy="291991"/>
              <a:chOff x="3527539" y="4476677"/>
              <a:chExt cx="159232" cy="314510"/>
            </a:xfrm>
          </p:grpSpPr>
          <p:sp>
            <p:nvSpPr>
              <p:cNvPr id="6038" name="Google Shape;6038;p13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3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34"/>
            <p:cNvGrpSpPr/>
            <p:nvPr/>
          </p:nvGrpSpPr>
          <p:grpSpPr>
            <a:xfrm>
              <a:off x="3511696" y="4098388"/>
              <a:ext cx="147831" cy="291991"/>
              <a:chOff x="3527539" y="4476677"/>
              <a:chExt cx="159232" cy="314510"/>
            </a:xfrm>
          </p:grpSpPr>
          <p:sp>
            <p:nvSpPr>
              <p:cNvPr id="6041" name="Google Shape;6041;p13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3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34"/>
            <p:cNvGrpSpPr/>
            <p:nvPr/>
          </p:nvGrpSpPr>
          <p:grpSpPr>
            <a:xfrm>
              <a:off x="3207874" y="4098388"/>
              <a:ext cx="147831" cy="291991"/>
              <a:chOff x="3527539" y="4476677"/>
              <a:chExt cx="159232" cy="314510"/>
            </a:xfrm>
          </p:grpSpPr>
          <p:sp>
            <p:nvSpPr>
              <p:cNvPr id="6044" name="Google Shape;6044;p13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3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34"/>
            <p:cNvGrpSpPr/>
            <p:nvPr/>
          </p:nvGrpSpPr>
          <p:grpSpPr>
            <a:xfrm>
              <a:off x="2933305" y="4097347"/>
              <a:ext cx="118572" cy="294074"/>
              <a:chOff x="3343310" y="4475555"/>
              <a:chExt cx="127717" cy="316753"/>
            </a:xfrm>
          </p:grpSpPr>
          <p:sp>
            <p:nvSpPr>
              <p:cNvPr id="6047" name="Google Shape;6047;p13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3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34"/>
          <p:cNvGrpSpPr/>
          <p:nvPr/>
        </p:nvGrpSpPr>
        <p:grpSpPr>
          <a:xfrm>
            <a:off x="4197136" y="963991"/>
            <a:ext cx="1430711" cy="751237"/>
            <a:chOff x="5159450" y="1919950"/>
            <a:chExt cx="1541050" cy="862500"/>
          </a:xfrm>
        </p:grpSpPr>
        <p:sp>
          <p:nvSpPr>
            <p:cNvPr id="6050" name="Google Shape;6050;p13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051" name="Google Shape;6051;p134"/>
            <p:cNvGrpSpPr/>
            <p:nvPr/>
          </p:nvGrpSpPr>
          <p:grpSpPr>
            <a:xfrm>
              <a:off x="5159450" y="1919950"/>
              <a:ext cx="1541050" cy="862500"/>
              <a:chOff x="5159450" y="1919950"/>
              <a:chExt cx="1541050" cy="862500"/>
            </a:xfrm>
          </p:grpSpPr>
          <p:cxnSp>
            <p:nvCxnSpPr>
              <p:cNvPr id="6052" name="Google Shape;6052;p13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053" name="Google Shape;6053;p13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054" name="Google Shape;6054;p134"/>
          <p:cNvGrpSpPr/>
          <p:nvPr/>
        </p:nvGrpSpPr>
        <p:grpSpPr>
          <a:xfrm>
            <a:off x="4245274" y="2227761"/>
            <a:ext cx="1334436" cy="967914"/>
            <a:chOff x="4294923" y="2439811"/>
            <a:chExt cx="1334436" cy="967914"/>
          </a:xfrm>
        </p:grpSpPr>
        <p:grpSp>
          <p:nvGrpSpPr>
            <p:cNvPr id="6055" name="Google Shape;6055;p134"/>
            <p:cNvGrpSpPr/>
            <p:nvPr/>
          </p:nvGrpSpPr>
          <p:grpSpPr>
            <a:xfrm>
              <a:off x="4960455" y="2469658"/>
              <a:ext cx="668904" cy="885524"/>
              <a:chOff x="4960455" y="2469658"/>
              <a:chExt cx="668904" cy="885524"/>
            </a:xfrm>
          </p:grpSpPr>
          <p:sp>
            <p:nvSpPr>
              <p:cNvPr id="6056" name="Google Shape;6056;p134"/>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34"/>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34"/>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34"/>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34"/>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34"/>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134"/>
            <p:cNvGrpSpPr/>
            <p:nvPr/>
          </p:nvGrpSpPr>
          <p:grpSpPr>
            <a:xfrm>
              <a:off x="4294923" y="2469658"/>
              <a:ext cx="668951" cy="885524"/>
              <a:chOff x="4294923" y="2469658"/>
              <a:chExt cx="668951" cy="885524"/>
            </a:xfrm>
          </p:grpSpPr>
          <p:sp>
            <p:nvSpPr>
              <p:cNvPr id="6063" name="Google Shape;6063;p134"/>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34"/>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34"/>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34"/>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34"/>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34"/>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9" name="Google Shape;6069;p134"/>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134"/>
          <p:cNvGrpSpPr/>
          <p:nvPr/>
        </p:nvGrpSpPr>
        <p:grpSpPr>
          <a:xfrm>
            <a:off x="4231477" y="3282206"/>
            <a:ext cx="1430949" cy="897289"/>
            <a:chOff x="4351371" y="3547942"/>
            <a:chExt cx="1345130" cy="843475"/>
          </a:xfrm>
        </p:grpSpPr>
        <p:grpSp>
          <p:nvGrpSpPr>
            <p:cNvPr id="6071" name="Google Shape;6071;p134"/>
            <p:cNvGrpSpPr/>
            <p:nvPr/>
          </p:nvGrpSpPr>
          <p:grpSpPr>
            <a:xfrm>
              <a:off x="4351371" y="4209917"/>
              <a:ext cx="1345130" cy="181500"/>
              <a:chOff x="4351371" y="4209917"/>
              <a:chExt cx="1345130" cy="181500"/>
            </a:xfrm>
          </p:grpSpPr>
          <p:sp>
            <p:nvSpPr>
              <p:cNvPr id="6072" name="Google Shape;6072;p134"/>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3" name="Google Shape;6073;p134"/>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074" name="Google Shape;6074;p134"/>
            <p:cNvGrpSpPr/>
            <p:nvPr/>
          </p:nvGrpSpPr>
          <p:grpSpPr>
            <a:xfrm>
              <a:off x="4403010" y="3985221"/>
              <a:ext cx="1109518" cy="181500"/>
              <a:chOff x="4403010" y="3985221"/>
              <a:chExt cx="1109518" cy="181500"/>
            </a:xfrm>
          </p:grpSpPr>
          <p:sp>
            <p:nvSpPr>
              <p:cNvPr id="6075" name="Google Shape;6075;p134"/>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6" name="Google Shape;6076;p134"/>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077" name="Google Shape;6077;p134"/>
            <p:cNvGrpSpPr/>
            <p:nvPr/>
          </p:nvGrpSpPr>
          <p:grpSpPr>
            <a:xfrm>
              <a:off x="4618704" y="3766582"/>
              <a:ext cx="807858" cy="181500"/>
              <a:chOff x="4618704" y="3766582"/>
              <a:chExt cx="807858" cy="181500"/>
            </a:xfrm>
          </p:grpSpPr>
          <p:sp>
            <p:nvSpPr>
              <p:cNvPr id="6078" name="Google Shape;6078;p134"/>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9" name="Google Shape;6079;p134"/>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080" name="Google Shape;6080;p134"/>
            <p:cNvGrpSpPr/>
            <p:nvPr/>
          </p:nvGrpSpPr>
          <p:grpSpPr>
            <a:xfrm>
              <a:off x="4735238" y="3547942"/>
              <a:ext cx="462839" cy="181500"/>
              <a:chOff x="4735238" y="3547942"/>
              <a:chExt cx="462839" cy="181500"/>
            </a:xfrm>
          </p:grpSpPr>
          <p:sp>
            <p:nvSpPr>
              <p:cNvPr id="6081" name="Google Shape;6081;p134"/>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82" name="Google Shape;6082;p134"/>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083" name="Google Shape;6083;p134"/>
          <p:cNvGrpSpPr/>
          <p:nvPr/>
        </p:nvGrpSpPr>
        <p:grpSpPr>
          <a:xfrm>
            <a:off x="7407835" y="2217530"/>
            <a:ext cx="1020955" cy="928853"/>
            <a:chOff x="926675" y="238125"/>
            <a:chExt cx="5755100" cy="5232975"/>
          </a:xfrm>
        </p:grpSpPr>
        <p:sp>
          <p:nvSpPr>
            <p:cNvPr id="6084" name="Google Shape;6084;p134"/>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34"/>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34"/>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34"/>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134"/>
          <p:cNvGrpSpPr/>
          <p:nvPr/>
        </p:nvGrpSpPr>
        <p:grpSpPr>
          <a:xfrm>
            <a:off x="715208" y="2616265"/>
            <a:ext cx="1695374" cy="1560837"/>
            <a:chOff x="727421" y="2828315"/>
            <a:chExt cx="1695374" cy="1560837"/>
          </a:xfrm>
        </p:grpSpPr>
        <p:grpSp>
          <p:nvGrpSpPr>
            <p:cNvPr id="6089" name="Google Shape;6089;p134"/>
            <p:cNvGrpSpPr/>
            <p:nvPr/>
          </p:nvGrpSpPr>
          <p:grpSpPr>
            <a:xfrm>
              <a:off x="727421" y="2828315"/>
              <a:ext cx="1695374" cy="1560837"/>
              <a:chOff x="734799" y="2782450"/>
              <a:chExt cx="1571100" cy="1577400"/>
            </a:xfrm>
          </p:grpSpPr>
          <p:cxnSp>
            <p:nvCxnSpPr>
              <p:cNvPr id="6090" name="Google Shape;6090;p13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091" name="Google Shape;6091;p13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092" name="Google Shape;6092;p134"/>
            <p:cNvGrpSpPr/>
            <p:nvPr/>
          </p:nvGrpSpPr>
          <p:grpSpPr>
            <a:xfrm>
              <a:off x="819108" y="2882501"/>
              <a:ext cx="1556791" cy="1426186"/>
              <a:chOff x="819108" y="2882501"/>
              <a:chExt cx="1556791" cy="1426186"/>
            </a:xfrm>
          </p:grpSpPr>
          <p:grpSp>
            <p:nvGrpSpPr>
              <p:cNvPr id="6093" name="Google Shape;6093;p134"/>
              <p:cNvGrpSpPr/>
              <p:nvPr/>
            </p:nvGrpSpPr>
            <p:grpSpPr>
              <a:xfrm>
                <a:off x="819108" y="2882501"/>
                <a:ext cx="103104" cy="1426186"/>
                <a:chOff x="4674013" y="3100904"/>
                <a:chExt cx="122758" cy="1698043"/>
              </a:xfrm>
            </p:grpSpPr>
            <p:sp>
              <p:nvSpPr>
                <p:cNvPr id="6094" name="Google Shape;6094;p13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3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3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3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3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3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3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134"/>
              <p:cNvGrpSpPr/>
              <p:nvPr/>
            </p:nvGrpSpPr>
            <p:grpSpPr>
              <a:xfrm>
                <a:off x="1062475" y="2882501"/>
                <a:ext cx="103104" cy="1426186"/>
                <a:chOff x="4940438" y="3100904"/>
                <a:chExt cx="122758" cy="1698043"/>
              </a:xfrm>
            </p:grpSpPr>
            <p:sp>
              <p:nvSpPr>
                <p:cNvPr id="6102" name="Google Shape;6102;p13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3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3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3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3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3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3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134"/>
              <p:cNvGrpSpPr/>
              <p:nvPr/>
            </p:nvGrpSpPr>
            <p:grpSpPr>
              <a:xfrm>
                <a:off x="1299324" y="2882501"/>
                <a:ext cx="103104" cy="1426186"/>
                <a:chOff x="5206863" y="3100904"/>
                <a:chExt cx="122758" cy="1698043"/>
              </a:xfrm>
            </p:grpSpPr>
            <p:sp>
              <p:nvSpPr>
                <p:cNvPr id="6110" name="Google Shape;6110;p13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3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3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3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3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3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3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134"/>
              <p:cNvGrpSpPr/>
              <p:nvPr/>
            </p:nvGrpSpPr>
            <p:grpSpPr>
              <a:xfrm>
                <a:off x="1786057" y="2882501"/>
                <a:ext cx="103104" cy="1426186"/>
                <a:chOff x="6006138" y="3143629"/>
                <a:chExt cx="122758" cy="1698043"/>
              </a:xfrm>
            </p:grpSpPr>
            <p:sp>
              <p:nvSpPr>
                <p:cNvPr id="6118" name="Google Shape;6118;p13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3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3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3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3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3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3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34"/>
              <p:cNvGrpSpPr/>
              <p:nvPr/>
            </p:nvGrpSpPr>
            <p:grpSpPr>
              <a:xfrm>
                <a:off x="2029422" y="2882501"/>
                <a:ext cx="103104" cy="1426186"/>
                <a:chOff x="6805413" y="3100904"/>
                <a:chExt cx="122758" cy="1698043"/>
              </a:xfrm>
            </p:grpSpPr>
            <p:sp>
              <p:nvSpPr>
                <p:cNvPr id="6126" name="Google Shape;6126;p13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3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3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3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3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3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3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134"/>
              <p:cNvGrpSpPr/>
              <p:nvPr/>
            </p:nvGrpSpPr>
            <p:grpSpPr>
              <a:xfrm>
                <a:off x="2272795" y="2882501"/>
                <a:ext cx="103104" cy="1426186"/>
                <a:chOff x="5206863" y="3100904"/>
                <a:chExt cx="122758" cy="1698043"/>
              </a:xfrm>
            </p:grpSpPr>
            <p:sp>
              <p:nvSpPr>
                <p:cNvPr id="6134" name="Google Shape;6134;p13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3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3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3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3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3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3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134"/>
              <p:cNvGrpSpPr/>
              <p:nvPr/>
            </p:nvGrpSpPr>
            <p:grpSpPr>
              <a:xfrm>
                <a:off x="1542694" y="2882501"/>
                <a:ext cx="103104" cy="1426186"/>
                <a:chOff x="6006138" y="3143629"/>
                <a:chExt cx="122758" cy="1698043"/>
              </a:xfrm>
            </p:grpSpPr>
            <p:sp>
              <p:nvSpPr>
                <p:cNvPr id="6142" name="Google Shape;6142;p13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3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3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3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3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3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3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49" name="Google Shape;6149;p134"/>
          <p:cNvGrpSpPr/>
          <p:nvPr/>
        </p:nvGrpSpPr>
        <p:grpSpPr>
          <a:xfrm>
            <a:off x="5671259" y="3305987"/>
            <a:ext cx="2749952" cy="870677"/>
            <a:chOff x="238125" y="1725700"/>
            <a:chExt cx="7139025" cy="2260325"/>
          </a:xfrm>
        </p:grpSpPr>
        <p:sp>
          <p:nvSpPr>
            <p:cNvPr id="6150" name="Google Shape;6150;p134"/>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34"/>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34"/>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34"/>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34"/>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34"/>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34"/>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34"/>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34"/>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34"/>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134"/>
          <p:cNvGrpSpPr/>
          <p:nvPr/>
        </p:nvGrpSpPr>
        <p:grpSpPr>
          <a:xfrm>
            <a:off x="5941423" y="2247733"/>
            <a:ext cx="1105452" cy="916747"/>
            <a:chOff x="5249100" y="1210600"/>
            <a:chExt cx="3502700" cy="2904775"/>
          </a:xfrm>
        </p:grpSpPr>
        <p:sp>
          <p:nvSpPr>
            <p:cNvPr id="6161" name="Google Shape;6161;p13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3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3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3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65" name="Google Shape;6165;p134"/>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166" name="Google Shape;6166;p134"/>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167" name="Google Shape;6167;p134"/>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168" name="Google Shape;6168;p134"/>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169" name="Google Shape;6169;p134"/>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134"/>
          <p:cNvGrpSpPr/>
          <p:nvPr/>
        </p:nvGrpSpPr>
        <p:grpSpPr>
          <a:xfrm>
            <a:off x="7123971" y="967151"/>
            <a:ext cx="1304650" cy="1124856"/>
            <a:chOff x="7287122" y="1165658"/>
            <a:chExt cx="1219413" cy="1051365"/>
          </a:xfrm>
        </p:grpSpPr>
        <p:grpSp>
          <p:nvGrpSpPr>
            <p:cNvPr id="6171" name="Google Shape;6171;p134"/>
            <p:cNvGrpSpPr/>
            <p:nvPr/>
          </p:nvGrpSpPr>
          <p:grpSpPr>
            <a:xfrm>
              <a:off x="7287122" y="1969723"/>
              <a:ext cx="1219413" cy="247300"/>
              <a:chOff x="7287122" y="1969723"/>
              <a:chExt cx="1219413" cy="247300"/>
            </a:xfrm>
          </p:grpSpPr>
          <p:sp>
            <p:nvSpPr>
              <p:cNvPr id="6172" name="Google Shape;6172;p13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3" name="Google Shape;6173;p134"/>
              <p:cNvGrpSpPr/>
              <p:nvPr/>
            </p:nvGrpSpPr>
            <p:grpSpPr>
              <a:xfrm>
                <a:off x="7287122" y="2063892"/>
                <a:ext cx="1151753" cy="73428"/>
                <a:chOff x="7287122" y="2063892"/>
                <a:chExt cx="1151753" cy="73428"/>
              </a:xfrm>
            </p:grpSpPr>
            <p:sp>
              <p:nvSpPr>
                <p:cNvPr id="6174" name="Google Shape;6174;p13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5" name="Google Shape;6175;p13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176" name="Google Shape;6176;p134"/>
            <p:cNvGrpSpPr/>
            <p:nvPr/>
          </p:nvGrpSpPr>
          <p:grpSpPr>
            <a:xfrm>
              <a:off x="7287122" y="1712201"/>
              <a:ext cx="1219403" cy="246767"/>
              <a:chOff x="7287122" y="1712201"/>
              <a:chExt cx="1219403" cy="246767"/>
            </a:xfrm>
          </p:grpSpPr>
          <p:sp>
            <p:nvSpPr>
              <p:cNvPr id="6177" name="Google Shape;6177;p13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8" name="Google Shape;6178;p134"/>
              <p:cNvGrpSpPr/>
              <p:nvPr/>
            </p:nvGrpSpPr>
            <p:grpSpPr>
              <a:xfrm>
                <a:off x="7287122" y="1842861"/>
                <a:ext cx="1005303" cy="73419"/>
                <a:chOff x="7287122" y="1842861"/>
                <a:chExt cx="1005303" cy="73419"/>
              </a:xfrm>
            </p:grpSpPr>
            <p:sp>
              <p:nvSpPr>
                <p:cNvPr id="6179" name="Google Shape;6179;p13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0" name="Google Shape;6180;p13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181" name="Google Shape;6181;p134"/>
            <p:cNvGrpSpPr/>
            <p:nvPr/>
          </p:nvGrpSpPr>
          <p:grpSpPr>
            <a:xfrm>
              <a:off x="7287122" y="1447520"/>
              <a:ext cx="1219403" cy="286667"/>
              <a:chOff x="7287122" y="1447520"/>
              <a:chExt cx="1219403" cy="286667"/>
            </a:xfrm>
          </p:grpSpPr>
          <p:sp>
            <p:nvSpPr>
              <p:cNvPr id="6182" name="Google Shape;6182;p13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3" name="Google Shape;6183;p134"/>
              <p:cNvGrpSpPr/>
              <p:nvPr/>
            </p:nvGrpSpPr>
            <p:grpSpPr>
              <a:xfrm>
                <a:off x="7287122" y="1581977"/>
                <a:ext cx="852803" cy="73428"/>
                <a:chOff x="7287122" y="1581977"/>
                <a:chExt cx="852803" cy="73428"/>
              </a:xfrm>
            </p:grpSpPr>
            <p:sp>
              <p:nvSpPr>
                <p:cNvPr id="6184" name="Google Shape;6184;p13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5" name="Google Shape;6185;p13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186" name="Google Shape;6186;p134"/>
            <p:cNvGrpSpPr/>
            <p:nvPr/>
          </p:nvGrpSpPr>
          <p:grpSpPr>
            <a:xfrm>
              <a:off x="7287122" y="1165658"/>
              <a:ext cx="1219403" cy="344253"/>
              <a:chOff x="7287122" y="1165658"/>
              <a:chExt cx="1219403" cy="344253"/>
            </a:xfrm>
          </p:grpSpPr>
          <p:sp>
            <p:nvSpPr>
              <p:cNvPr id="6187" name="Google Shape;6187;p13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134"/>
              <p:cNvGrpSpPr/>
              <p:nvPr/>
            </p:nvGrpSpPr>
            <p:grpSpPr>
              <a:xfrm>
                <a:off x="7287122" y="1341025"/>
                <a:ext cx="695703" cy="73419"/>
                <a:chOff x="7287122" y="1341025"/>
                <a:chExt cx="695703" cy="73419"/>
              </a:xfrm>
            </p:grpSpPr>
            <p:sp>
              <p:nvSpPr>
                <p:cNvPr id="6189" name="Google Shape;6189;p13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0" name="Google Shape;6190;p13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191" name="Google Shape;6191;p134"/>
          <p:cNvGrpSpPr/>
          <p:nvPr/>
        </p:nvGrpSpPr>
        <p:grpSpPr>
          <a:xfrm>
            <a:off x="5790463" y="973174"/>
            <a:ext cx="1397729" cy="1098540"/>
            <a:chOff x="5900602" y="1193063"/>
            <a:chExt cx="1299851" cy="1021707"/>
          </a:xfrm>
        </p:grpSpPr>
        <p:grpSp>
          <p:nvGrpSpPr>
            <p:cNvPr id="6192" name="Google Shape;6192;p134"/>
            <p:cNvGrpSpPr/>
            <p:nvPr/>
          </p:nvGrpSpPr>
          <p:grpSpPr>
            <a:xfrm>
              <a:off x="6520337" y="1193063"/>
              <a:ext cx="341815" cy="799959"/>
              <a:chOff x="6520337" y="1193063"/>
              <a:chExt cx="341815" cy="799959"/>
            </a:xfrm>
          </p:grpSpPr>
          <p:grpSp>
            <p:nvGrpSpPr>
              <p:cNvPr id="6193" name="Google Shape;6193;p134"/>
              <p:cNvGrpSpPr/>
              <p:nvPr/>
            </p:nvGrpSpPr>
            <p:grpSpPr>
              <a:xfrm>
                <a:off x="6520337" y="1589527"/>
                <a:ext cx="213950" cy="403494"/>
                <a:chOff x="6520337" y="1589527"/>
                <a:chExt cx="213950" cy="403494"/>
              </a:xfrm>
            </p:grpSpPr>
            <p:sp>
              <p:nvSpPr>
                <p:cNvPr id="6194" name="Google Shape;6194;p13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34"/>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134"/>
              <p:cNvGrpSpPr/>
              <p:nvPr/>
            </p:nvGrpSpPr>
            <p:grpSpPr>
              <a:xfrm>
                <a:off x="6577204" y="1193063"/>
                <a:ext cx="284947" cy="464512"/>
                <a:chOff x="6577204" y="1193063"/>
                <a:chExt cx="284947" cy="464512"/>
              </a:xfrm>
            </p:grpSpPr>
            <p:sp>
              <p:nvSpPr>
                <p:cNvPr id="6197" name="Google Shape;6197;p13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8" name="Google Shape;6198;p134"/>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199" name="Google Shape;6199;p134"/>
            <p:cNvGrpSpPr/>
            <p:nvPr/>
          </p:nvGrpSpPr>
          <p:grpSpPr>
            <a:xfrm>
              <a:off x="6238903" y="1193063"/>
              <a:ext cx="300475" cy="900152"/>
              <a:chOff x="6238903" y="1193063"/>
              <a:chExt cx="300475" cy="900152"/>
            </a:xfrm>
          </p:grpSpPr>
          <p:grpSp>
            <p:nvGrpSpPr>
              <p:cNvPr id="6200" name="Google Shape;6200;p134"/>
              <p:cNvGrpSpPr/>
              <p:nvPr/>
            </p:nvGrpSpPr>
            <p:grpSpPr>
              <a:xfrm>
                <a:off x="6290865" y="1489315"/>
                <a:ext cx="248514" cy="603900"/>
                <a:chOff x="6290865" y="1489315"/>
                <a:chExt cx="248514" cy="603900"/>
              </a:xfrm>
            </p:grpSpPr>
            <p:sp>
              <p:nvSpPr>
                <p:cNvPr id="6201" name="Google Shape;6201;p13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34"/>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134"/>
              <p:cNvGrpSpPr/>
              <p:nvPr/>
            </p:nvGrpSpPr>
            <p:grpSpPr>
              <a:xfrm>
                <a:off x="6238903" y="1193063"/>
                <a:ext cx="284947" cy="333087"/>
                <a:chOff x="6238903" y="1193063"/>
                <a:chExt cx="284947" cy="333087"/>
              </a:xfrm>
            </p:grpSpPr>
            <p:sp>
              <p:nvSpPr>
                <p:cNvPr id="6204" name="Google Shape;6204;p13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5" name="Google Shape;6205;p134"/>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206" name="Google Shape;6206;p134"/>
            <p:cNvGrpSpPr/>
            <p:nvPr/>
          </p:nvGrpSpPr>
          <p:grpSpPr>
            <a:xfrm>
              <a:off x="5900602" y="1193063"/>
              <a:ext cx="444345" cy="1021707"/>
              <a:chOff x="5900602" y="1193063"/>
              <a:chExt cx="444345" cy="1021707"/>
            </a:xfrm>
          </p:grpSpPr>
          <p:grpSp>
            <p:nvGrpSpPr>
              <p:cNvPr id="6207" name="Google Shape;6207;p134"/>
              <p:cNvGrpSpPr/>
              <p:nvPr/>
            </p:nvGrpSpPr>
            <p:grpSpPr>
              <a:xfrm>
                <a:off x="6046501" y="1367785"/>
                <a:ext cx="298446" cy="846986"/>
                <a:chOff x="6046501" y="1367785"/>
                <a:chExt cx="298446" cy="846986"/>
              </a:xfrm>
            </p:grpSpPr>
            <p:sp>
              <p:nvSpPr>
                <p:cNvPr id="6208" name="Google Shape;6208;p13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34"/>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134"/>
              <p:cNvGrpSpPr/>
              <p:nvPr/>
            </p:nvGrpSpPr>
            <p:grpSpPr>
              <a:xfrm>
                <a:off x="5900602" y="1193063"/>
                <a:ext cx="284947" cy="182312"/>
                <a:chOff x="5900602" y="1193063"/>
                <a:chExt cx="284947" cy="182312"/>
              </a:xfrm>
            </p:grpSpPr>
            <p:sp>
              <p:nvSpPr>
                <p:cNvPr id="6211" name="Google Shape;6211;p13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2" name="Google Shape;6212;p13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213" name="Google Shape;6213;p134"/>
            <p:cNvGrpSpPr/>
            <p:nvPr/>
          </p:nvGrpSpPr>
          <p:grpSpPr>
            <a:xfrm>
              <a:off x="6738300" y="1193063"/>
              <a:ext cx="462153" cy="707634"/>
              <a:chOff x="6738300" y="1193063"/>
              <a:chExt cx="462153" cy="707634"/>
            </a:xfrm>
          </p:grpSpPr>
          <p:grpSp>
            <p:nvGrpSpPr>
              <p:cNvPr id="6214" name="Google Shape;6214;p134"/>
              <p:cNvGrpSpPr/>
              <p:nvPr/>
            </p:nvGrpSpPr>
            <p:grpSpPr>
              <a:xfrm>
                <a:off x="6915505" y="1193063"/>
                <a:ext cx="284947" cy="597387"/>
                <a:chOff x="6915505" y="1193063"/>
                <a:chExt cx="284947" cy="597387"/>
              </a:xfrm>
            </p:grpSpPr>
            <p:sp>
              <p:nvSpPr>
                <p:cNvPr id="6215" name="Google Shape;6215;p13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6" name="Google Shape;6216;p134"/>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217" name="Google Shape;6217;p134"/>
              <p:cNvGrpSpPr/>
              <p:nvPr/>
            </p:nvGrpSpPr>
            <p:grpSpPr>
              <a:xfrm>
                <a:off x="6738300" y="1684725"/>
                <a:ext cx="230066" cy="215971"/>
                <a:chOff x="6738300" y="1684725"/>
                <a:chExt cx="230066" cy="215971"/>
              </a:xfrm>
            </p:grpSpPr>
            <p:sp>
              <p:nvSpPr>
                <p:cNvPr id="6218" name="Google Shape;6218;p134"/>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34"/>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23"/>
        <p:cNvGrpSpPr/>
        <p:nvPr/>
      </p:nvGrpSpPr>
      <p:grpSpPr>
        <a:xfrm>
          <a:off x="0" y="0"/>
          <a:ext cx="0" cy="0"/>
          <a:chOff x="0" y="0"/>
          <a:chExt cx="0" cy="0"/>
        </a:xfrm>
      </p:grpSpPr>
      <p:sp>
        <p:nvSpPr>
          <p:cNvPr id="6224" name="Google Shape;6224;p13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225" name="Google Shape;6225;p135"/>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226" name="Google Shape;6226;p135"/>
          <p:cNvGrpSpPr/>
          <p:nvPr/>
        </p:nvGrpSpPr>
        <p:grpSpPr>
          <a:xfrm>
            <a:off x="1267741" y="2287103"/>
            <a:ext cx="298169" cy="339253"/>
            <a:chOff x="1529350" y="258825"/>
            <a:chExt cx="423475" cy="481825"/>
          </a:xfrm>
        </p:grpSpPr>
        <p:sp>
          <p:nvSpPr>
            <p:cNvPr id="6227" name="Google Shape;6227;p13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13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9" name="Google Shape;6229;p135"/>
          <p:cNvGrpSpPr/>
          <p:nvPr/>
        </p:nvGrpSpPr>
        <p:grpSpPr>
          <a:xfrm>
            <a:off x="1660716" y="2367273"/>
            <a:ext cx="340890" cy="178912"/>
            <a:chOff x="2084325" y="363300"/>
            <a:chExt cx="484150" cy="254100"/>
          </a:xfrm>
        </p:grpSpPr>
        <p:sp>
          <p:nvSpPr>
            <p:cNvPr id="6230" name="Google Shape;6230;p13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13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135"/>
          <p:cNvGrpSpPr/>
          <p:nvPr/>
        </p:nvGrpSpPr>
        <p:grpSpPr>
          <a:xfrm>
            <a:off x="2110011" y="2287102"/>
            <a:ext cx="298169" cy="339253"/>
            <a:chOff x="2707500" y="249400"/>
            <a:chExt cx="423475" cy="481825"/>
          </a:xfrm>
        </p:grpSpPr>
        <p:sp>
          <p:nvSpPr>
            <p:cNvPr id="6233" name="Google Shape;6233;p135"/>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135"/>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5" name="Google Shape;6235;p135"/>
          <p:cNvGrpSpPr/>
          <p:nvPr/>
        </p:nvGrpSpPr>
        <p:grpSpPr>
          <a:xfrm>
            <a:off x="2912712" y="2287349"/>
            <a:ext cx="352349" cy="338760"/>
            <a:chOff x="3854700" y="249750"/>
            <a:chExt cx="500425" cy="481125"/>
          </a:xfrm>
        </p:grpSpPr>
        <p:sp>
          <p:nvSpPr>
            <p:cNvPr id="6236" name="Google Shape;6236;p13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13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13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13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13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13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13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13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4" name="Google Shape;6244;p135"/>
          <p:cNvGrpSpPr/>
          <p:nvPr/>
        </p:nvGrpSpPr>
        <p:grpSpPr>
          <a:xfrm>
            <a:off x="3330701" y="2287349"/>
            <a:ext cx="352349" cy="338760"/>
            <a:chOff x="4447550" y="249750"/>
            <a:chExt cx="500425" cy="481125"/>
          </a:xfrm>
        </p:grpSpPr>
        <p:sp>
          <p:nvSpPr>
            <p:cNvPr id="6245" name="Google Shape;6245;p135"/>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135"/>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7" name="Google Shape;6247;p135"/>
          <p:cNvGrpSpPr/>
          <p:nvPr/>
        </p:nvGrpSpPr>
        <p:grpSpPr>
          <a:xfrm>
            <a:off x="3759902" y="2287102"/>
            <a:ext cx="339253" cy="339253"/>
            <a:chOff x="5049725" y="249400"/>
            <a:chExt cx="481825" cy="481825"/>
          </a:xfrm>
        </p:grpSpPr>
        <p:sp>
          <p:nvSpPr>
            <p:cNvPr id="6248" name="Google Shape;6248;p13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13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0" name="Google Shape;6250;p135"/>
          <p:cNvGrpSpPr/>
          <p:nvPr/>
        </p:nvGrpSpPr>
        <p:grpSpPr>
          <a:xfrm>
            <a:off x="4173843" y="2287102"/>
            <a:ext cx="339253" cy="339253"/>
            <a:chOff x="5660400" y="238125"/>
            <a:chExt cx="481825" cy="481825"/>
          </a:xfrm>
        </p:grpSpPr>
        <p:sp>
          <p:nvSpPr>
            <p:cNvPr id="6251" name="Google Shape;6251;p13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13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3" name="Google Shape;6253;p135"/>
          <p:cNvGrpSpPr/>
          <p:nvPr/>
        </p:nvGrpSpPr>
        <p:grpSpPr>
          <a:xfrm>
            <a:off x="4590529" y="2287102"/>
            <a:ext cx="339253" cy="339253"/>
            <a:chOff x="6235400" y="249400"/>
            <a:chExt cx="481825" cy="481825"/>
          </a:xfrm>
        </p:grpSpPr>
        <p:sp>
          <p:nvSpPr>
            <p:cNvPr id="6254" name="Google Shape;6254;p135"/>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135"/>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135"/>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135"/>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8" name="Google Shape;6258;p135"/>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59" name="Google Shape;6259;p135"/>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60" name="Google Shape;6260;p135"/>
          <p:cNvGrpSpPr/>
          <p:nvPr/>
        </p:nvGrpSpPr>
        <p:grpSpPr>
          <a:xfrm>
            <a:off x="1660875" y="2711232"/>
            <a:ext cx="340573" cy="339271"/>
            <a:chOff x="2085450" y="842250"/>
            <a:chExt cx="483700" cy="481850"/>
          </a:xfrm>
        </p:grpSpPr>
        <p:sp>
          <p:nvSpPr>
            <p:cNvPr id="6261" name="Google Shape;6261;p13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13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13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4" name="Google Shape;6264;p135"/>
          <p:cNvGrpSpPr/>
          <p:nvPr/>
        </p:nvGrpSpPr>
        <p:grpSpPr>
          <a:xfrm>
            <a:off x="2089443" y="2711241"/>
            <a:ext cx="339306" cy="339253"/>
            <a:chOff x="2685825" y="840375"/>
            <a:chExt cx="481900" cy="481825"/>
          </a:xfrm>
        </p:grpSpPr>
        <p:sp>
          <p:nvSpPr>
            <p:cNvPr id="6265" name="Google Shape;6265;p135"/>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135"/>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7" name="Google Shape;6267;p135"/>
          <p:cNvGrpSpPr/>
          <p:nvPr/>
        </p:nvGrpSpPr>
        <p:grpSpPr>
          <a:xfrm>
            <a:off x="2501104" y="2710924"/>
            <a:ext cx="350431" cy="339887"/>
            <a:chOff x="3270675" y="841800"/>
            <a:chExt cx="497700" cy="482725"/>
          </a:xfrm>
        </p:grpSpPr>
        <p:sp>
          <p:nvSpPr>
            <p:cNvPr id="6268" name="Google Shape;6268;p135"/>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135"/>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135"/>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71" name="Google Shape;6271;p135"/>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72" name="Google Shape;6272;p135"/>
          <p:cNvGrpSpPr/>
          <p:nvPr/>
        </p:nvGrpSpPr>
        <p:grpSpPr>
          <a:xfrm>
            <a:off x="3337249" y="2731783"/>
            <a:ext cx="339253" cy="298169"/>
            <a:chOff x="4467200" y="877100"/>
            <a:chExt cx="481825" cy="423475"/>
          </a:xfrm>
        </p:grpSpPr>
        <p:sp>
          <p:nvSpPr>
            <p:cNvPr id="6273" name="Google Shape;6273;p13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13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13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13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7" name="Google Shape;6277;p135"/>
          <p:cNvGrpSpPr/>
          <p:nvPr/>
        </p:nvGrpSpPr>
        <p:grpSpPr>
          <a:xfrm>
            <a:off x="3752140" y="2711232"/>
            <a:ext cx="354778" cy="339271"/>
            <a:chOff x="5045500" y="842250"/>
            <a:chExt cx="503875" cy="481850"/>
          </a:xfrm>
        </p:grpSpPr>
        <p:sp>
          <p:nvSpPr>
            <p:cNvPr id="6278" name="Google Shape;6278;p13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13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0" name="Google Shape;6280;p135"/>
          <p:cNvGrpSpPr/>
          <p:nvPr/>
        </p:nvGrpSpPr>
        <p:grpSpPr>
          <a:xfrm>
            <a:off x="2523626" y="2287428"/>
            <a:ext cx="305386" cy="338602"/>
            <a:chOff x="3300325" y="249875"/>
            <a:chExt cx="433725" cy="480900"/>
          </a:xfrm>
        </p:grpSpPr>
        <p:sp>
          <p:nvSpPr>
            <p:cNvPr id="6281" name="Google Shape;6281;p135"/>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135"/>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135"/>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4" name="Google Shape;6284;p135"/>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135"/>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6" name="Google Shape;6286;p135"/>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7" name="Google Shape;6287;p135"/>
          <p:cNvGrpSpPr/>
          <p:nvPr/>
        </p:nvGrpSpPr>
        <p:grpSpPr>
          <a:xfrm>
            <a:off x="4174987" y="2737451"/>
            <a:ext cx="336965" cy="286833"/>
            <a:chOff x="5645200" y="879425"/>
            <a:chExt cx="478575" cy="407375"/>
          </a:xfrm>
        </p:grpSpPr>
        <p:sp>
          <p:nvSpPr>
            <p:cNvPr id="6288" name="Google Shape;6288;p13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13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13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13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13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13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4" name="Google Shape;6294;p135"/>
          <p:cNvGrpSpPr/>
          <p:nvPr/>
        </p:nvGrpSpPr>
        <p:grpSpPr>
          <a:xfrm>
            <a:off x="4611062" y="2711241"/>
            <a:ext cx="298186" cy="339253"/>
            <a:chOff x="6264525" y="842250"/>
            <a:chExt cx="423500" cy="481825"/>
          </a:xfrm>
        </p:grpSpPr>
        <p:sp>
          <p:nvSpPr>
            <p:cNvPr id="6295" name="Google Shape;6295;p135"/>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135"/>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135"/>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135"/>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135"/>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135"/>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1" name="Google Shape;6301;p135"/>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2" name="Google Shape;6302;p135"/>
          <p:cNvGrpSpPr/>
          <p:nvPr/>
        </p:nvGrpSpPr>
        <p:grpSpPr>
          <a:xfrm>
            <a:off x="829350" y="3125895"/>
            <a:ext cx="339253" cy="339253"/>
            <a:chOff x="900750" y="1436075"/>
            <a:chExt cx="481825" cy="481825"/>
          </a:xfrm>
        </p:grpSpPr>
        <p:sp>
          <p:nvSpPr>
            <p:cNvPr id="6303" name="Google Shape;6303;p13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13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13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13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7" name="Google Shape;6307;p135"/>
          <p:cNvGrpSpPr/>
          <p:nvPr/>
        </p:nvGrpSpPr>
        <p:grpSpPr>
          <a:xfrm>
            <a:off x="1247198" y="3186183"/>
            <a:ext cx="339253" cy="218676"/>
            <a:chOff x="1492675" y="1520750"/>
            <a:chExt cx="481825" cy="310575"/>
          </a:xfrm>
        </p:grpSpPr>
        <p:sp>
          <p:nvSpPr>
            <p:cNvPr id="6308" name="Google Shape;6308;p13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13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0" name="Google Shape;6310;p135"/>
          <p:cNvGrpSpPr/>
          <p:nvPr/>
        </p:nvGrpSpPr>
        <p:grpSpPr>
          <a:xfrm>
            <a:off x="1654995" y="3125877"/>
            <a:ext cx="352332" cy="339288"/>
            <a:chOff x="2071000" y="1435025"/>
            <a:chExt cx="500400" cy="481875"/>
          </a:xfrm>
        </p:grpSpPr>
        <p:sp>
          <p:nvSpPr>
            <p:cNvPr id="6311" name="Google Shape;6311;p135"/>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135"/>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135"/>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4" name="Google Shape;6314;p135"/>
          <p:cNvGrpSpPr/>
          <p:nvPr/>
        </p:nvGrpSpPr>
        <p:grpSpPr>
          <a:xfrm>
            <a:off x="828875" y="2731810"/>
            <a:ext cx="340204" cy="298116"/>
            <a:chOff x="899850" y="871450"/>
            <a:chExt cx="483175" cy="423400"/>
          </a:xfrm>
        </p:grpSpPr>
        <p:sp>
          <p:nvSpPr>
            <p:cNvPr id="6315" name="Google Shape;6315;p13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13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13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8" name="Google Shape;6318;p13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9" name="Google Shape;6319;p135"/>
          <p:cNvGrpSpPr/>
          <p:nvPr/>
        </p:nvGrpSpPr>
        <p:grpSpPr>
          <a:xfrm>
            <a:off x="2083159" y="3146709"/>
            <a:ext cx="351874" cy="297623"/>
            <a:chOff x="2678350" y="1464650"/>
            <a:chExt cx="499750" cy="422700"/>
          </a:xfrm>
        </p:grpSpPr>
        <p:sp>
          <p:nvSpPr>
            <p:cNvPr id="6320" name="Google Shape;6320;p135"/>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135"/>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135"/>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3" name="Google Shape;6323;p135"/>
          <p:cNvGrpSpPr/>
          <p:nvPr/>
        </p:nvGrpSpPr>
        <p:grpSpPr>
          <a:xfrm>
            <a:off x="2506692" y="3125895"/>
            <a:ext cx="339253" cy="339253"/>
            <a:chOff x="3271200" y="1435075"/>
            <a:chExt cx="481825" cy="481825"/>
          </a:xfrm>
        </p:grpSpPr>
        <p:sp>
          <p:nvSpPr>
            <p:cNvPr id="6324" name="Google Shape;6324;p13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13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6" name="Google Shape;6326;p135"/>
          <p:cNvGrpSpPr/>
          <p:nvPr/>
        </p:nvGrpSpPr>
        <p:grpSpPr>
          <a:xfrm>
            <a:off x="2917165" y="3125877"/>
            <a:ext cx="343442" cy="339288"/>
            <a:chOff x="3858100" y="1435075"/>
            <a:chExt cx="487775" cy="481875"/>
          </a:xfrm>
        </p:grpSpPr>
        <p:sp>
          <p:nvSpPr>
            <p:cNvPr id="6327" name="Google Shape;6327;p13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13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13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13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13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2" name="Google Shape;6332;p135"/>
          <p:cNvGrpSpPr/>
          <p:nvPr/>
        </p:nvGrpSpPr>
        <p:grpSpPr>
          <a:xfrm>
            <a:off x="3337249" y="3125895"/>
            <a:ext cx="339253" cy="339253"/>
            <a:chOff x="4456875" y="1435075"/>
            <a:chExt cx="481825" cy="481825"/>
          </a:xfrm>
        </p:grpSpPr>
        <p:sp>
          <p:nvSpPr>
            <p:cNvPr id="6333" name="Google Shape;6333;p13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13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13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6" name="Google Shape;6336;p13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13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13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9" name="Google Shape;6339;p13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0" name="Google Shape;6340;p13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13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2" name="Google Shape;6342;p13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3" name="Google Shape;6343;p13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4" name="Google Shape;6344;p13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13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6" name="Google Shape;6346;p13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7" name="Google Shape;6347;p13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13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9" name="Google Shape;6349;p13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0" name="Google Shape;6350;p13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1" name="Google Shape;6351;p13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2" name="Google Shape;6352;p135"/>
          <p:cNvGrpSpPr/>
          <p:nvPr/>
        </p:nvGrpSpPr>
        <p:grpSpPr>
          <a:xfrm>
            <a:off x="3758239" y="3125886"/>
            <a:ext cx="342580" cy="339271"/>
            <a:chOff x="5049725" y="1435050"/>
            <a:chExt cx="486550" cy="481850"/>
          </a:xfrm>
        </p:grpSpPr>
        <p:sp>
          <p:nvSpPr>
            <p:cNvPr id="6353" name="Google Shape;6353;p13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4" name="Google Shape;6354;p13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5" name="Google Shape;6355;p13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13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7" name="Google Shape;6357;p135"/>
          <p:cNvGrpSpPr/>
          <p:nvPr/>
        </p:nvGrpSpPr>
        <p:grpSpPr>
          <a:xfrm>
            <a:off x="4173790" y="3125895"/>
            <a:ext cx="339359" cy="339253"/>
            <a:chOff x="5642475" y="1435075"/>
            <a:chExt cx="481975" cy="481825"/>
          </a:xfrm>
        </p:grpSpPr>
        <p:sp>
          <p:nvSpPr>
            <p:cNvPr id="6358" name="Google Shape;6358;p13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9" name="Google Shape;6359;p13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13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1" name="Google Shape;6361;p135"/>
          <p:cNvGrpSpPr/>
          <p:nvPr/>
        </p:nvGrpSpPr>
        <p:grpSpPr>
          <a:xfrm>
            <a:off x="1661509" y="3559347"/>
            <a:ext cx="339306" cy="298186"/>
            <a:chOff x="2085450" y="2057100"/>
            <a:chExt cx="481900" cy="423500"/>
          </a:xfrm>
        </p:grpSpPr>
        <p:sp>
          <p:nvSpPr>
            <p:cNvPr id="6362" name="Google Shape;6362;p13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13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4" name="Google Shape;6364;p13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5" name="Google Shape;6365;p135"/>
          <p:cNvGrpSpPr/>
          <p:nvPr/>
        </p:nvGrpSpPr>
        <p:grpSpPr>
          <a:xfrm>
            <a:off x="2089442" y="3582592"/>
            <a:ext cx="339306" cy="251698"/>
            <a:chOff x="2678275" y="2090100"/>
            <a:chExt cx="481900" cy="357475"/>
          </a:xfrm>
        </p:grpSpPr>
        <p:sp>
          <p:nvSpPr>
            <p:cNvPr id="6366" name="Google Shape;6366;p135"/>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135"/>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8" name="Google Shape;6368;p135"/>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135"/>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135"/>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1" name="Google Shape;6371;p135"/>
          <p:cNvGrpSpPr/>
          <p:nvPr/>
        </p:nvGrpSpPr>
        <p:grpSpPr>
          <a:xfrm>
            <a:off x="2566646" y="3594790"/>
            <a:ext cx="219345" cy="227301"/>
            <a:chOff x="3357325" y="2093500"/>
            <a:chExt cx="311525" cy="322825"/>
          </a:xfrm>
        </p:grpSpPr>
        <p:sp>
          <p:nvSpPr>
            <p:cNvPr id="6372" name="Google Shape;6372;p13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13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4" name="Google Shape;6374;p13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75" name="Google Shape;6375;p135"/>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76" name="Google Shape;6376;p135"/>
          <p:cNvGrpSpPr/>
          <p:nvPr/>
        </p:nvGrpSpPr>
        <p:grpSpPr>
          <a:xfrm>
            <a:off x="3360836" y="3538814"/>
            <a:ext cx="292078" cy="339253"/>
            <a:chOff x="4492800" y="2027925"/>
            <a:chExt cx="414825" cy="481825"/>
          </a:xfrm>
        </p:grpSpPr>
        <p:sp>
          <p:nvSpPr>
            <p:cNvPr id="6377" name="Google Shape;6377;p13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13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9" name="Google Shape;6379;p135"/>
          <p:cNvGrpSpPr/>
          <p:nvPr/>
        </p:nvGrpSpPr>
        <p:grpSpPr>
          <a:xfrm>
            <a:off x="3759928" y="3538805"/>
            <a:ext cx="339200" cy="339271"/>
            <a:chOff x="5049725" y="2027900"/>
            <a:chExt cx="481750" cy="481850"/>
          </a:xfrm>
        </p:grpSpPr>
        <p:sp>
          <p:nvSpPr>
            <p:cNvPr id="6380" name="Google Shape;6380;p13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1" name="Google Shape;6381;p13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13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3" name="Google Shape;6383;p13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4" name="Google Shape;6384;p13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5" name="Google Shape;6385;p13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6" name="Google Shape;6386;p13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7" name="Google Shape;6387;p13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8" name="Google Shape;6388;p135"/>
          <p:cNvGrpSpPr/>
          <p:nvPr/>
        </p:nvGrpSpPr>
        <p:grpSpPr>
          <a:xfrm>
            <a:off x="4233524" y="3538893"/>
            <a:ext cx="219890" cy="339095"/>
            <a:chOff x="5726350" y="2028150"/>
            <a:chExt cx="312300" cy="481600"/>
          </a:xfrm>
        </p:grpSpPr>
        <p:sp>
          <p:nvSpPr>
            <p:cNvPr id="6389" name="Google Shape;6389;p135"/>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0" name="Google Shape;6390;p135"/>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1" name="Google Shape;6391;p135"/>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2" name="Google Shape;6392;p135"/>
          <p:cNvGrpSpPr/>
          <p:nvPr/>
        </p:nvGrpSpPr>
        <p:grpSpPr>
          <a:xfrm>
            <a:off x="4593715" y="3542000"/>
            <a:ext cx="332881" cy="332881"/>
            <a:chOff x="6239925" y="2032450"/>
            <a:chExt cx="472775" cy="472775"/>
          </a:xfrm>
        </p:grpSpPr>
        <p:sp>
          <p:nvSpPr>
            <p:cNvPr id="6393" name="Google Shape;6393;p13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4" name="Google Shape;6394;p13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5" name="Google Shape;6395;p135"/>
          <p:cNvGrpSpPr/>
          <p:nvPr/>
        </p:nvGrpSpPr>
        <p:grpSpPr>
          <a:xfrm>
            <a:off x="5042807" y="2364092"/>
            <a:ext cx="334641" cy="185425"/>
            <a:chOff x="903075" y="2730000"/>
            <a:chExt cx="475275" cy="263350"/>
          </a:xfrm>
        </p:grpSpPr>
        <p:sp>
          <p:nvSpPr>
            <p:cNvPr id="6396" name="Google Shape;6396;p135"/>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7" name="Google Shape;6397;p135"/>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98" name="Google Shape;6398;p135"/>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99" name="Google Shape;6399;p135"/>
          <p:cNvGrpSpPr/>
          <p:nvPr/>
        </p:nvGrpSpPr>
        <p:grpSpPr>
          <a:xfrm>
            <a:off x="1247198" y="3538814"/>
            <a:ext cx="339253" cy="339253"/>
            <a:chOff x="1492675" y="2027925"/>
            <a:chExt cx="481825" cy="481825"/>
          </a:xfrm>
        </p:grpSpPr>
        <p:sp>
          <p:nvSpPr>
            <p:cNvPr id="6400" name="Google Shape;6400;p135"/>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1" name="Google Shape;6401;p135"/>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2" name="Google Shape;6402;p135"/>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3" name="Google Shape;6403;p135"/>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4" name="Google Shape;6404;p135"/>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05" name="Google Shape;6405;p135"/>
          <p:cNvGrpSpPr/>
          <p:nvPr/>
        </p:nvGrpSpPr>
        <p:grpSpPr>
          <a:xfrm>
            <a:off x="829359" y="2307635"/>
            <a:ext cx="339235" cy="298186"/>
            <a:chOff x="898875" y="244725"/>
            <a:chExt cx="481800" cy="423500"/>
          </a:xfrm>
        </p:grpSpPr>
        <p:sp>
          <p:nvSpPr>
            <p:cNvPr id="6406" name="Google Shape;6406;p13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7" name="Google Shape;6407;p13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8" name="Google Shape;6408;p13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9" name="Google Shape;6409;p13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0" name="Google Shape;6410;p13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1" name="Google Shape;6411;p13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12" name="Google Shape;6412;p135"/>
          <p:cNvGrpSpPr/>
          <p:nvPr/>
        </p:nvGrpSpPr>
        <p:grpSpPr>
          <a:xfrm>
            <a:off x="5473575" y="2287178"/>
            <a:ext cx="339253" cy="339253"/>
            <a:chOff x="1492675" y="2620775"/>
            <a:chExt cx="481825" cy="481825"/>
          </a:xfrm>
        </p:grpSpPr>
        <p:sp>
          <p:nvSpPr>
            <p:cNvPr id="6413" name="Google Shape;6413;p13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4" name="Google Shape;6414;p13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15" name="Google Shape;6415;p135"/>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16" name="Google Shape;6416;p135"/>
          <p:cNvGrpSpPr/>
          <p:nvPr/>
        </p:nvGrpSpPr>
        <p:grpSpPr>
          <a:xfrm>
            <a:off x="6297328" y="2303161"/>
            <a:ext cx="333585" cy="307287"/>
            <a:chOff x="2682350" y="2643425"/>
            <a:chExt cx="473775" cy="436425"/>
          </a:xfrm>
        </p:grpSpPr>
        <p:sp>
          <p:nvSpPr>
            <p:cNvPr id="6417" name="Google Shape;6417;p135"/>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135"/>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135"/>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135"/>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135"/>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135"/>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3" name="Google Shape;6423;p135"/>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4" name="Google Shape;6424;p135"/>
          <p:cNvGrpSpPr/>
          <p:nvPr/>
        </p:nvGrpSpPr>
        <p:grpSpPr>
          <a:xfrm>
            <a:off x="6762818" y="2287178"/>
            <a:ext cx="238531" cy="339253"/>
            <a:chOff x="3342725" y="2620775"/>
            <a:chExt cx="338775" cy="481825"/>
          </a:xfrm>
        </p:grpSpPr>
        <p:sp>
          <p:nvSpPr>
            <p:cNvPr id="6425" name="Google Shape;6425;p13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6" name="Google Shape;6426;p13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7" name="Google Shape;6427;p13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8" name="Google Shape;6428;p135"/>
          <p:cNvGrpSpPr/>
          <p:nvPr/>
        </p:nvGrpSpPr>
        <p:grpSpPr>
          <a:xfrm>
            <a:off x="7156568" y="2287178"/>
            <a:ext cx="278296" cy="339253"/>
            <a:chOff x="3907325" y="2620775"/>
            <a:chExt cx="395250" cy="481825"/>
          </a:xfrm>
        </p:grpSpPr>
        <p:sp>
          <p:nvSpPr>
            <p:cNvPr id="6429" name="Google Shape;6429;p13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0" name="Google Shape;6430;p13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13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2" name="Google Shape;6432;p13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3" name="Google Shape;6433;p135"/>
          <p:cNvGrpSpPr/>
          <p:nvPr/>
        </p:nvGrpSpPr>
        <p:grpSpPr>
          <a:xfrm>
            <a:off x="7974679" y="2297783"/>
            <a:ext cx="339253" cy="318042"/>
            <a:chOff x="5049725" y="2635825"/>
            <a:chExt cx="481825" cy="451700"/>
          </a:xfrm>
        </p:grpSpPr>
        <p:sp>
          <p:nvSpPr>
            <p:cNvPr id="6434" name="Google Shape;6434;p13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13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13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7" name="Google Shape;6437;p135"/>
          <p:cNvGrpSpPr/>
          <p:nvPr/>
        </p:nvGrpSpPr>
        <p:grpSpPr>
          <a:xfrm>
            <a:off x="2375386" y="3952243"/>
            <a:ext cx="338566" cy="338373"/>
            <a:chOff x="5643000" y="2621375"/>
            <a:chExt cx="480850" cy="480575"/>
          </a:xfrm>
        </p:grpSpPr>
        <p:sp>
          <p:nvSpPr>
            <p:cNvPr id="6438" name="Google Shape;6438;p135"/>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9" name="Google Shape;6439;p135"/>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0" name="Google Shape;6440;p135"/>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135"/>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135"/>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135"/>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135"/>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5" name="Google Shape;6445;p135"/>
          <p:cNvGrpSpPr/>
          <p:nvPr/>
        </p:nvGrpSpPr>
        <p:grpSpPr>
          <a:xfrm>
            <a:off x="4192782" y="3951803"/>
            <a:ext cx="339359" cy="339253"/>
            <a:chOff x="6235250" y="2620775"/>
            <a:chExt cx="481975" cy="481825"/>
          </a:xfrm>
        </p:grpSpPr>
        <p:sp>
          <p:nvSpPr>
            <p:cNvPr id="6446" name="Google Shape;6446;p135"/>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135"/>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8" name="Google Shape;6448;p135"/>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9" name="Google Shape;6449;p135"/>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135"/>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51" name="Google Shape;6451;p135"/>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52" name="Google Shape;6452;p135"/>
          <p:cNvGrpSpPr/>
          <p:nvPr/>
        </p:nvGrpSpPr>
        <p:grpSpPr>
          <a:xfrm>
            <a:off x="5472652" y="2711317"/>
            <a:ext cx="341101" cy="339253"/>
            <a:chOff x="1535000" y="3223325"/>
            <a:chExt cx="484450" cy="481825"/>
          </a:xfrm>
        </p:grpSpPr>
        <p:sp>
          <p:nvSpPr>
            <p:cNvPr id="6453" name="Google Shape;6453;p135"/>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35"/>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35"/>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6" name="Google Shape;6456;p135"/>
          <p:cNvGrpSpPr/>
          <p:nvPr/>
        </p:nvGrpSpPr>
        <p:grpSpPr>
          <a:xfrm>
            <a:off x="5880219" y="2746618"/>
            <a:ext cx="339253" cy="268649"/>
            <a:chOff x="2085525" y="3263750"/>
            <a:chExt cx="481825" cy="381550"/>
          </a:xfrm>
        </p:grpSpPr>
        <p:sp>
          <p:nvSpPr>
            <p:cNvPr id="6457" name="Google Shape;6457;p135"/>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8" name="Google Shape;6458;p135"/>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59" name="Google Shape;6459;p135"/>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60" name="Google Shape;6460;p135"/>
          <p:cNvGrpSpPr/>
          <p:nvPr/>
        </p:nvGrpSpPr>
        <p:grpSpPr>
          <a:xfrm>
            <a:off x="6711982" y="2711308"/>
            <a:ext cx="340204" cy="339271"/>
            <a:chOff x="3270450" y="3213625"/>
            <a:chExt cx="483175" cy="481850"/>
          </a:xfrm>
        </p:grpSpPr>
        <p:sp>
          <p:nvSpPr>
            <p:cNvPr id="6461" name="Google Shape;6461;p135"/>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135"/>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3" name="Google Shape;6463;p135"/>
          <p:cNvGrpSpPr/>
          <p:nvPr/>
        </p:nvGrpSpPr>
        <p:grpSpPr>
          <a:xfrm>
            <a:off x="7211250" y="2711317"/>
            <a:ext cx="168931" cy="339253"/>
            <a:chOff x="3984950" y="3213600"/>
            <a:chExt cx="239925" cy="481825"/>
          </a:xfrm>
        </p:grpSpPr>
        <p:sp>
          <p:nvSpPr>
            <p:cNvPr id="6464" name="Google Shape;6464;p135"/>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135"/>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66" name="Google Shape;6466;p135"/>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135"/>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68" name="Google Shape;6468;p135"/>
          <p:cNvGrpSpPr/>
          <p:nvPr/>
        </p:nvGrpSpPr>
        <p:grpSpPr>
          <a:xfrm>
            <a:off x="1874281" y="3981487"/>
            <a:ext cx="355218" cy="279880"/>
            <a:chOff x="5629975" y="3255775"/>
            <a:chExt cx="504500" cy="397500"/>
          </a:xfrm>
        </p:grpSpPr>
        <p:sp>
          <p:nvSpPr>
            <p:cNvPr id="6469" name="Google Shape;6469;p135"/>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35"/>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35"/>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35"/>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35"/>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35"/>
          <p:cNvGrpSpPr/>
          <p:nvPr/>
        </p:nvGrpSpPr>
        <p:grpSpPr>
          <a:xfrm>
            <a:off x="3755839" y="3981593"/>
            <a:ext cx="340256" cy="279669"/>
            <a:chOff x="6234950" y="3255925"/>
            <a:chExt cx="483250" cy="397200"/>
          </a:xfrm>
        </p:grpSpPr>
        <p:sp>
          <p:nvSpPr>
            <p:cNvPr id="6475" name="Google Shape;6475;p135"/>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35"/>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35"/>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35"/>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35"/>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35"/>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1" name="Google Shape;6481;p135"/>
          <p:cNvGrpSpPr/>
          <p:nvPr/>
        </p:nvGrpSpPr>
        <p:grpSpPr>
          <a:xfrm>
            <a:off x="5051107" y="3125970"/>
            <a:ext cx="318042" cy="339253"/>
            <a:chOff x="914900" y="3806450"/>
            <a:chExt cx="451700" cy="481825"/>
          </a:xfrm>
        </p:grpSpPr>
        <p:sp>
          <p:nvSpPr>
            <p:cNvPr id="6482" name="Google Shape;6482;p135"/>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135"/>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135"/>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35"/>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6" name="Google Shape;6486;p135"/>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7" name="Google Shape;6487;p135"/>
          <p:cNvGrpSpPr/>
          <p:nvPr/>
        </p:nvGrpSpPr>
        <p:grpSpPr>
          <a:xfrm>
            <a:off x="5470028" y="3125785"/>
            <a:ext cx="346347" cy="339623"/>
            <a:chOff x="1490050" y="3805975"/>
            <a:chExt cx="491900" cy="482350"/>
          </a:xfrm>
        </p:grpSpPr>
        <p:sp>
          <p:nvSpPr>
            <p:cNvPr id="6488" name="Google Shape;6488;p13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9" name="Google Shape;6489;p13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0" name="Google Shape;6490;p13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3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35"/>
          <p:cNvGrpSpPr/>
          <p:nvPr/>
        </p:nvGrpSpPr>
        <p:grpSpPr>
          <a:xfrm>
            <a:off x="5893896" y="3125970"/>
            <a:ext cx="311899" cy="339253"/>
            <a:chOff x="2104275" y="3806450"/>
            <a:chExt cx="442975" cy="481825"/>
          </a:xfrm>
        </p:grpSpPr>
        <p:sp>
          <p:nvSpPr>
            <p:cNvPr id="6493" name="Google Shape;6493;p135"/>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35"/>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5" name="Google Shape;6495;p135"/>
          <p:cNvGrpSpPr/>
          <p:nvPr/>
        </p:nvGrpSpPr>
        <p:grpSpPr>
          <a:xfrm>
            <a:off x="6317413" y="3125970"/>
            <a:ext cx="293416" cy="339253"/>
            <a:chOff x="2710875" y="3806450"/>
            <a:chExt cx="416725" cy="481825"/>
          </a:xfrm>
        </p:grpSpPr>
        <p:sp>
          <p:nvSpPr>
            <p:cNvPr id="6496" name="Google Shape;6496;p135"/>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35"/>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35"/>
          <p:cNvGrpSpPr/>
          <p:nvPr/>
        </p:nvGrpSpPr>
        <p:grpSpPr>
          <a:xfrm>
            <a:off x="7147952" y="3126199"/>
            <a:ext cx="295528" cy="338795"/>
            <a:chOff x="3895050" y="3806775"/>
            <a:chExt cx="419725" cy="481175"/>
          </a:xfrm>
        </p:grpSpPr>
        <p:sp>
          <p:nvSpPr>
            <p:cNvPr id="6499" name="Google Shape;6499;p13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3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1" name="Google Shape;6501;p135"/>
          <p:cNvGrpSpPr/>
          <p:nvPr/>
        </p:nvGrpSpPr>
        <p:grpSpPr>
          <a:xfrm>
            <a:off x="7974679" y="3125970"/>
            <a:ext cx="339253" cy="339253"/>
            <a:chOff x="5049725" y="3806450"/>
            <a:chExt cx="481825" cy="481825"/>
          </a:xfrm>
        </p:grpSpPr>
        <p:sp>
          <p:nvSpPr>
            <p:cNvPr id="6502" name="Google Shape;6502;p135"/>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135"/>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4" name="Google Shape;6504;p135"/>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5" name="Google Shape;6505;p135"/>
          <p:cNvGrpSpPr/>
          <p:nvPr/>
        </p:nvGrpSpPr>
        <p:grpSpPr>
          <a:xfrm>
            <a:off x="1461983" y="3951798"/>
            <a:ext cx="339253" cy="339253"/>
            <a:chOff x="5651375" y="3806450"/>
            <a:chExt cx="481825" cy="481825"/>
          </a:xfrm>
        </p:grpSpPr>
        <p:sp>
          <p:nvSpPr>
            <p:cNvPr id="6506" name="Google Shape;6506;p13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3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13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9" name="Google Shape;6509;p13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0" name="Google Shape;6510;p135"/>
          <p:cNvGrpSpPr/>
          <p:nvPr/>
        </p:nvGrpSpPr>
        <p:grpSpPr>
          <a:xfrm>
            <a:off x="3360663" y="3953787"/>
            <a:ext cx="298503" cy="335275"/>
            <a:chOff x="6264300" y="3809300"/>
            <a:chExt cx="423950" cy="476175"/>
          </a:xfrm>
        </p:grpSpPr>
        <p:sp>
          <p:nvSpPr>
            <p:cNvPr id="6511" name="Google Shape;6511;p135"/>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2" name="Google Shape;6512;p135"/>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35"/>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4" name="Google Shape;6514;p135"/>
          <p:cNvGrpSpPr/>
          <p:nvPr/>
        </p:nvGrpSpPr>
        <p:grpSpPr>
          <a:xfrm>
            <a:off x="5039841" y="3538881"/>
            <a:ext cx="340573" cy="339271"/>
            <a:chOff x="898875" y="4399275"/>
            <a:chExt cx="483700" cy="481850"/>
          </a:xfrm>
        </p:grpSpPr>
        <p:sp>
          <p:nvSpPr>
            <p:cNvPr id="6515" name="Google Shape;6515;p13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6" name="Google Shape;6516;p135"/>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7" name="Google Shape;6517;p13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3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3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3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1" name="Google Shape;6521;p13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13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3" name="Google Shape;6523;p135"/>
          <p:cNvGrpSpPr/>
          <p:nvPr/>
        </p:nvGrpSpPr>
        <p:grpSpPr>
          <a:xfrm>
            <a:off x="5473575" y="3554133"/>
            <a:ext cx="339253" cy="308765"/>
            <a:chOff x="1492675" y="4420975"/>
            <a:chExt cx="481825" cy="438525"/>
          </a:xfrm>
        </p:grpSpPr>
        <p:sp>
          <p:nvSpPr>
            <p:cNvPr id="6524" name="Google Shape;6524;p13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13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3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3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3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9" name="Google Shape;6529;p135"/>
          <p:cNvGrpSpPr/>
          <p:nvPr/>
        </p:nvGrpSpPr>
        <p:grpSpPr>
          <a:xfrm>
            <a:off x="4588276" y="3125886"/>
            <a:ext cx="343759" cy="339271"/>
            <a:chOff x="6232000" y="1435050"/>
            <a:chExt cx="488225" cy="481850"/>
          </a:xfrm>
        </p:grpSpPr>
        <p:sp>
          <p:nvSpPr>
            <p:cNvPr id="6530" name="Google Shape;6530;p13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13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13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3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3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5" name="Google Shape;6535;p135"/>
          <p:cNvGrpSpPr/>
          <p:nvPr/>
        </p:nvGrpSpPr>
        <p:grpSpPr>
          <a:xfrm>
            <a:off x="849012" y="3539545"/>
            <a:ext cx="299929" cy="337792"/>
            <a:chOff x="924450" y="2028975"/>
            <a:chExt cx="425975" cy="479750"/>
          </a:xfrm>
        </p:grpSpPr>
        <p:sp>
          <p:nvSpPr>
            <p:cNvPr id="6536" name="Google Shape;6536;p135"/>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35"/>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35"/>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35"/>
          <p:cNvGrpSpPr/>
          <p:nvPr/>
        </p:nvGrpSpPr>
        <p:grpSpPr>
          <a:xfrm>
            <a:off x="5878556" y="3539558"/>
            <a:ext cx="342580" cy="337915"/>
            <a:chOff x="2084100" y="4400250"/>
            <a:chExt cx="486550" cy="479925"/>
          </a:xfrm>
        </p:grpSpPr>
        <p:sp>
          <p:nvSpPr>
            <p:cNvPr id="6540" name="Google Shape;6540;p135"/>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35"/>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35"/>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35"/>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135"/>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135"/>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6" name="Google Shape;6546;p135"/>
          <p:cNvGrpSpPr/>
          <p:nvPr/>
        </p:nvGrpSpPr>
        <p:grpSpPr>
          <a:xfrm>
            <a:off x="6744555" y="3538881"/>
            <a:ext cx="275057" cy="339271"/>
            <a:chOff x="3330525" y="4399275"/>
            <a:chExt cx="390650" cy="481850"/>
          </a:xfrm>
        </p:grpSpPr>
        <p:sp>
          <p:nvSpPr>
            <p:cNvPr id="6547" name="Google Shape;6547;p13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13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3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3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13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13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3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4" name="Google Shape;6554;p135"/>
          <p:cNvGrpSpPr/>
          <p:nvPr/>
        </p:nvGrpSpPr>
        <p:grpSpPr>
          <a:xfrm>
            <a:off x="7169084" y="3538890"/>
            <a:ext cx="253265" cy="339253"/>
            <a:chOff x="3938800" y="4399275"/>
            <a:chExt cx="359700" cy="481825"/>
          </a:xfrm>
        </p:grpSpPr>
        <p:sp>
          <p:nvSpPr>
            <p:cNvPr id="6555" name="Google Shape;6555;p13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13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3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8" name="Google Shape;6558;p13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9" name="Google Shape;6559;p13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0" name="Google Shape;6560;p135"/>
          <p:cNvGrpSpPr/>
          <p:nvPr/>
        </p:nvGrpSpPr>
        <p:grpSpPr>
          <a:xfrm>
            <a:off x="7639862" y="3538890"/>
            <a:ext cx="159039" cy="339253"/>
            <a:chOff x="4584850" y="4399275"/>
            <a:chExt cx="225875" cy="481825"/>
          </a:xfrm>
        </p:grpSpPr>
        <p:sp>
          <p:nvSpPr>
            <p:cNvPr id="6561" name="Google Shape;6561;p13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3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3" name="Google Shape;6563;p135"/>
          <p:cNvGrpSpPr/>
          <p:nvPr/>
        </p:nvGrpSpPr>
        <p:grpSpPr>
          <a:xfrm>
            <a:off x="6712457" y="3166412"/>
            <a:ext cx="339253" cy="258369"/>
            <a:chOff x="3271200" y="3863875"/>
            <a:chExt cx="481825" cy="366950"/>
          </a:xfrm>
        </p:grpSpPr>
        <p:sp>
          <p:nvSpPr>
            <p:cNvPr id="6564" name="Google Shape;6564;p13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5" name="Google Shape;6565;p13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66" name="Google Shape;6566;p135"/>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67" name="Google Shape;6567;p135"/>
          <p:cNvGrpSpPr/>
          <p:nvPr/>
        </p:nvGrpSpPr>
        <p:grpSpPr>
          <a:xfrm>
            <a:off x="1049680" y="3951795"/>
            <a:ext cx="339253" cy="339253"/>
            <a:chOff x="5642550" y="4399275"/>
            <a:chExt cx="481825" cy="481825"/>
          </a:xfrm>
        </p:grpSpPr>
        <p:sp>
          <p:nvSpPr>
            <p:cNvPr id="6568" name="Google Shape;6568;p135"/>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35"/>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0" name="Google Shape;6570;p135"/>
          <p:cNvGrpSpPr/>
          <p:nvPr/>
        </p:nvGrpSpPr>
        <p:grpSpPr>
          <a:xfrm>
            <a:off x="2859815" y="3963703"/>
            <a:ext cx="363316" cy="315437"/>
            <a:chOff x="6218300" y="4416175"/>
            <a:chExt cx="516000" cy="448000"/>
          </a:xfrm>
        </p:grpSpPr>
        <p:sp>
          <p:nvSpPr>
            <p:cNvPr id="6571" name="Google Shape;6571;p135"/>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35"/>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35"/>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4" name="Google Shape;6574;p135"/>
          <p:cNvGrpSpPr/>
          <p:nvPr/>
        </p:nvGrpSpPr>
        <p:grpSpPr>
          <a:xfrm>
            <a:off x="5918879" y="3951792"/>
            <a:ext cx="339253" cy="339253"/>
            <a:chOff x="899850" y="4992125"/>
            <a:chExt cx="481825" cy="481825"/>
          </a:xfrm>
        </p:grpSpPr>
        <p:sp>
          <p:nvSpPr>
            <p:cNvPr id="6575" name="Google Shape;6575;p135"/>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35"/>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35"/>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8" name="Google Shape;6578;p135"/>
          <p:cNvGrpSpPr/>
          <p:nvPr/>
        </p:nvGrpSpPr>
        <p:grpSpPr>
          <a:xfrm>
            <a:off x="5461708" y="3951792"/>
            <a:ext cx="339253" cy="339253"/>
            <a:chOff x="1492675" y="4992125"/>
            <a:chExt cx="481825" cy="481825"/>
          </a:xfrm>
        </p:grpSpPr>
        <p:sp>
          <p:nvSpPr>
            <p:cNvPr id="6579" name="Google Shape;6579;p13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3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1" name="Google Shape;6581;p135"/>
          <p:cNvGrpSpPr/>
          <p:nvPr/>
        </p:nvGrpSpPr>
        <p:grpSpPr>
          <a:xfrm>
            <a:off x="5004462" y="3951792"/>
            <a:ext cx="339253" cy="339253"/>
            <a:chOff x="2085525" y="4992125"/>
            <a:chExt cx="481825" cy="481825"/>
          </a:xfrm>
        </p:grpSpPr>
        <p:sp>
          <p:nvSpPr>
            <p:cNvPr id="6582" name="Google Shape;6582;p13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3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35"/>
          <p:cNvGrpSpPr/>
          <p:nvPr/>
        </p:nvGrpSpPr>
        <p:grpSpPr>
          <a:xfrm>
            <a:off x="6833221" y="3951792"/>
            <a:ext cx="339253" cy="339253"/>
            <a:chOff x="2678350" y="4992125"/>
            <a:chExt cx="481825" cy="481825"/>
          </a:xfrm>
        </p:grpSpPr>
        <p:sp>
          <p:nvSpPr>
            <p:cNvPr id="6585" name="Google Shape;6585;p135"/>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35"/>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35"/>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8" name="Google Shape;6588;p135"/>
          <p:cNvGrpSpPr/>
          <p:nvPr/>
        </p:nvGrpSpPr>
        <p:grpSpPr>
          <a:xfrm>
            <a:off x="4628816" y="3951792"/>
            <a:ext cx="339253" cy="339253"/>
            <a:chOff x="3271200" y="4992125"/>
            <a:chExt cx="481825" cy="481825"/>
          </a:xfrm>
        </p:grpSpPr>
        <p:sp>
          <p:nvSpPr>
            <p:cNvPr id="6589" name="Google Shape;6589;p135"/>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135"/>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35"/>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2" name="Google Shape;6592;p135"/>
          <p:cNvGrpSpPr/>
          <p:nvPr/>
        </p:nvGrpSpPr>
        <p:grpSpPr>
          <a:xfrm>
            <a:off x="7290263" y="3952822"/>
            <a:ext cx="339411" cy="337193"/>
            <a:chOff x="3863900" y="4993625"/>
            <a:chExt cx="482050" cy="478900"/>
          </a:xfrm>
        </p:grpSpPr>
        <p:sp>
          <p:nvSpPr>
            <p:cNvPr id="6593" name="Google Shape;6593;p135"/>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135"/>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35"/>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35"/>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7" name="Google Shape;6597;p135"/>
          <p:cNvGrpSpPr/>
          <p:nvPr/>
        </p:nvGrpSpPr>
        <p:grpSpPr>
          <a:xfrm>
            <a:off x="7747437" y="3952822"/>
            <a:ext cx="339411" cy="337193"/>
            <a:chOff x="4456725" y="4993625"/>
            <a:chExt cx="482050" cy="478900"/>
          </a:xfrm>
        </p:grpSpPr>
        <p:sp>
          <p:nvSpPr>
            <p:cNvPr id="6598" name="Google Shape;6598;p135"/>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9" name="Google Shape;6599;p135"/>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0" name="Google Shape;6600;p135"/>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35"/>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2" name="Google Shape;6602;p135"/>
          <p:cNvGrpSpPr/>
          <p:nvPr/>
        </p:nvGrpSpPr>
        <p:grpSpPr>
          <a:xfrm>
            <a:off x="7549755" y="2297783"/>
            <a:ext cx="339253" cy="318042"/>
            <a:chOff x="4456875" y="2635825"/>
            <a:chExt cx="481825" cy="451700"/>
          </a:xfrm>
        </p:grpSpPr>
        <p:sp>
          <p:nvSpPr>
            <p:cNvPr id="6603" name="Google Shape;6603;p135"/>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135"/>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35"/>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35"/>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7" name="Google Shape;6607;p135"/>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135"/>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9" name="Google Shape;6609;p135"/>
          <p:cNvGrpSpPr/>
          <p:nvPr/>
        </p:nvGrpSpPr>
        <p:grpSpPr>
          <a:xfrm>
            <a:off x="6376030" y="3952813"/>
            <a:ext cx="339411" cy="337211"/>
            <a:chOff x="5049575" y="4993600"/>
            <a:chExt cx="482050" cy="478925"/>
          </a:xfrm>
        </p:grpSpPr>
        <p:sp>
          <p:nvSpPr>
            <p:cNvPr id="6610" name="Google Shape;6610;p13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3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3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3" name="Google Shape;6613;p13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4" name="Google Shape;6614;p135"/>
          <p:cNvGrpSpPr/>
          <p:nvPr/>
        </p:nvGrpSpPr>
        <p:grpSpPr>
          <a:xfrm>
            <a:off x="7551234" y="3125979"/>
            <a:ext cx="336296" cy="339235"/>
            <a:chOff x="4464775" y="3806475"/>
            <a:chExt cx="477625" cy="481800"/>
          </a:xfrm>
        </p:grpSpPr>
        <p:sp>
          <p:nvSpPr>
            <p:cNvPr id="6615" name="Google Shape;6615;p13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3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7" name="Google Shape;6617;p13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13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13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3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35"/>
          <p:cNvGrpSpPr/>
          <p:nvPr/>
        </p:nvGrpSpPr>
        <p:grpSpPr>
          <a:xfrm>
            <a:off x="6315036" y="3538907"/>
            <a:ext cx="298169" cy="339218"/>
            <a:chOff x="2707950" y="4399325"/>
            <a:chExt cx="423475" cy="481775"/>
          </a:xfrm>
        </p:grpSpPr>
        <p:sp>
          <p:nvSpPr>
            <p:cNvPr id="6622" name="Google Shape;6622;p13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3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3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3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3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3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3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3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13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13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3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3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6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a:t>
            </a:r>
            <a:endParaRPr/>
          </a:p>
        </p:txBody>
      </p:sp>
      <p:sp>
        <p:nvSpPr>
          <p:cNvPr id="354" name="Google Shape;354;p64"/>
          <p:cNvSpPr txBox="1">
            <a:spLocks noGrp="1"/>
          </p:cNvSpPr>
          <p:nvPr>
            <p:ph type="title" idx="2"/>
          </p:nvPr>
        </p:nvSpPr>
        <p:spPr>
          <a:xfrm>
            <a:off x="810500" y="1787500"/>
            <a:ext cx="2145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55" name="Google Shape;355;p64"/>
          <p:cNvSpPr txBox="1">
            <a:spLocks noGrp="1"/>
          </p:cNvSpPr>
          <p:nvPr>
            <p:ph type="subTitle" idx="1"/>
          </p:nvPr>
        </p:nvSpPr>
        <p:spPr>
          <a:xfrm>
            <a:off x="767900" y="2276725"/>
            <a:ext cx="223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356" name="Google Shape;356;p64"/>
          <p:cNvSpPr txBox="1">
            <a:spLocks noGrp="1"/>
          </p:cNvSpPr>
          <p:nvPr>
            <p:ph type="title" idx="3"/>
          </p:nvPr>
        </p:nvSpPr>
        <p:spPr>
          <a:xfrm>
            <a:off x="3499038" y="1787500"/>
            <a:ext cx="2145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57" name="Google Shape;357;p64"/>
          <p:cNvSpPr txBox="1">
            <a:spLocks noGrp="1"/>
          </p:cNvSpPr>
          <p:nvPr>
            <p:ph type="subTitle" idx="4"/>
          </p:nvPr>
        </p:nvSpPr>
        <p:spPr>
          <a:xfrm>
            <a:off x="3456438" y="2276725"/>
            <a:ext cx="223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358" name="Google Shape;358;p64"/>
          <p:cNvSpPr txBox="1">
            <a:spLocks noGrp="1"/>
          </p:cNvSpPr>
          <p:nvPr>
            <p:ph type="title" idx="5"/>
          </p:nvPr>
        </p:nvSpPr>
        <p:spPr>
          <a:xfrm>
            <a:off x="6187567" y="1787500"/>
            <a:ext cx="2145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59" name="Google Shape;359;p64"/>
          <p:cNvSpPr txBox="1">
            <a:spLocks noGrp="1"/>
          </p:cNvSpPr>
          <p:nvPr>
            <p:ph type="subTitle" idx="6"/>
          </p:nvPr>
        </p:nvSpPr>
        <p:spPr>
          <a:xfrm>
            <a:off x="6144962" y="2276725"/>
            <a:ext cx="223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360" name="Google Shape;360;p64"/>
          <p:cNvSpPr txBox="1">
            <a:spLocks noGrp="1"/>
          </p:cNvSpPr>
          <p:nvPr>
            <p:ph type="title" idx="7"/>
          </p:nvPr>
        </p:nvSpPr>
        <p:spPr>
          <a:xfrm>
            <a:off x="810500" y="3323050"/>
            <a:ext cx="2145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61" name="Google Shape;361;p64"/>
          <p:cNvSpPr txBox="1">
            <a:spLocks noGrp="1"/>
          </p:cNvSpPr>
          <p:nvPr>
            <p:ph type="subTitle" idx="8"/>
          </p:nvPr>
        </p:nvSpPr>
        <p:spPr>
          <a:xfrm>
            <a:off x="767875" y="3820337"/>
            <a:ext cx="223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362" name="Google Shape;362;p64"/>
          <p:cNvSpPr txBox="1">
            <a:spLocks noGrp="1"/>
          </p:cNvSpPr>
          <p:nvPr>
            <p:ph type="title" idx="9"/>
          </p:nvPr>
        </p:nvSpPr>
        <p:spPr>
          <a:xfrm>
            <a:off x="3499038" y="3323050"/>
            <a:ext cx="2145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63" name="Google Shape;363;p64"/>
          <p:cNvSpPr txBox="1">
            <a:spLocks noGrp="1"/>
          </p:cNvSpPr>
          <p:nvPr>
            <p:ph type="subTitle" idx="13"/>
          </p:nvPr>
        </p:nvSpPr>
        <p:spPr>
          <a:xfrm>
            <a:off x="3456438" y="3820337"/>
            <a:ext cx="223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364" name="Google Shape;364;p64"/>
          <p:cNvSpPr txBox="1">
            <a:spLocks noGrp="1"/>
          </p:cNvSpPr>
          <p:nvPr>
            <p:ph type="title" idx="14"/>
          </p:nvPr>
        </p:nvSpPr>
        <p:spPr>
          <a:xfrm>
            <a:off x="6187567" y="3323050"/>
            <a:ext cx="2145900" cy="5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65" name="Google Shape;365;p64"/>
          <p:cNvSpPr txBox="1">
            <a:spLocks noGrp="1"/>
          </p:cNvSpPr>
          <p:nvPr>
            <p:ph type="subTitle" idx="15"/>
          </p:nvPr>
        </p:nvSpPr>
        <p:spPr>
          <a:xfrm>
            <a:off x="6144962" y="3820337"/>
            <a:ext cx="223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very far away from Earth</a:t>
            </a:r>
            <a:endParaRPr/>
          </a:p>
        </p:txBody>
      </p:sp>
      <p:sp>
        <p:nvSpPr>
          <p:cNvPr id="366" name="Google Shape;366;p64"/>
          <p:cNvSpPr/>
          <p:nvPr/>
        </p:nvSpPr>
        <p:spPr>
          <a:xfrm>
            <a:off x="1790450" y="1601500"/>
            <a:ext cx="186000" cy="186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4"/>
          <p:cNvSpPr/>
          <p:nvPr/>
        </p:nvSpPr>
        <p:spPr>
          <a:xfrm>
            <a:off x="4478988" y="1601500"/>
            <a:ext cx="186000" cy="186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4"/>
          <p:cNvSpPr/>
          <p:nvPr/>
        </p:nvSpPr>
        <p:spPr>
          <a:xfrm>
            <a:off x="7167488" y="1601500"/>
            <a:ext cx="186000" cy="186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4"/>
          <p:cNvSpPr/>
          <p:nvPr/>
        </p:nvSpPr>
        <p:spPr>
          <a:xfrm>
            <a:off x="1790450" y="3137050"/>
            <a:ext cx="186000" cy="186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4"/>
          <p:cNvSpPr/>
          <p:nvPr/>
        </p:nvSpPr>
        <p:spPr>
          <a:xfrm>
            <a:off x="4478988" y="3137050"/>
            <a:ext cx="186000" cy="186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4"/>
          <p:cNvSpPr/>
          <p:nvPr/>
        </p:nvSpPr>
        <p:spPr>
          <a:xfrm>
            <a:off x="7167488" y="3137050"/>
            <a:ext cx="186000" cy="1860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37"/>
        <p:cNvGrpSpPr/>
        <p:nvPr/>
      </p:nvGrpSpPr>
      <p:grpSpPr>
        <a:xfrm>
          <a:off x="0" y="0"/>
          <a:ext cx="0" cy="0"/>
          <a:chOff x="0" y="0"/>
          <a:chExt cx="0" cy="0"/>
        </a:xfrm>
      </p:grpSpPr>
      <p:sp>
        <p:nvSpPr>
          <p:cNvPr id="6638" name="Google Shape;6638;p136"/>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39" name="Google Shape;6639;p136"/>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640" name="Google Shape;6640;p136"/>
          <p:cNvGrpSpPr/>
          <p:nvPr/>
        </p:nvGrpSpPr>
        <p:grpSpPr>
          <a:xfrm>
            <a:off x="876361" y="1533504"/>
            <a:ext cx="322099" cy="370529"/>
            <a:chOff x="-42971725" y="3217825"/>
            <a:chExt cx="275675" cy="317125"/>
          </a:xfrm>
        </p:grpSpPr>
        <p:sp>
          <p:nvSpPr>
            <p:cNvPr id="6641" name="Google Shape;6641;p136"/>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136"/>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36"/>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136"/>
          <p:cNvGrpSpPr/>
          <p:nvPr/>
        </p:nvGrpSpPr>
        <p:grpSpPr>
          <a:xfrm>
            <a:off x="848276" y="2002160"/>
            <a:ext cx="378270" cy="337551"/>
            <a:chOff x="-42996150" y="3612600"/>
            <a:chExt cx="323750" cy="288900"/>
          </a:xfrm>
        </p:grpSpPr>
        <p:sp>
          <p:nvSpPr>
            <p:cNvPr id="6645" name="Google Shape;6645;p136"/>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36"/>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36"/>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136"/>
          <p:cNvGrpSpPr/>
          <p:nvPr/>
        </p:nvGrpSpPr>
        <p:grpSpPr>
          <a:xfrm>
            <a:off x="851036" y="2411530"/>
            <a:ext cx="372749" cy="370909"/>
            <a:chOff x="-42994575" y="3950300"/>
            <a:chExt cx="319025" cy="317450"/>
          </a:xfrm>
        </p:grpSpPr>
        <p:sp>
          <p:nvSpPr>
            <p:cNvPr id="6649" name="Google Shape;6649;p136"/>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36"/>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36"/>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136"/>
          <p:cNvGrpSpPr/>
          <p:nvPr/>
        </p:nvGrpSpPr>
        <p:grpSpPr>
          <a:xfrm>
            <a:off x="3004431" y="1558362"/>
            <a:ext cx="371785" cy="370879"/>
            <a:chOff x="-41111350" y="3239100"/>
            <a:chExt cx="318200" cy="317425"/>
          </a:xfrm>
        </p:grpSpPr>
        <p:sp>
          <p:nvSpPr>
            <p:cNvPr id="6653" name="Google Shape;6653;p13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13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13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13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136"/>
          <p:cNvGrpSpPr/>
          <p:nvPr/>
        </p:nvGrpSpPr>
        <p:grpSpPr>
          <a:xfrm>
            <a:off x="3000751" y="1993894"/>
            <a:ext cx="379146" cy="370967"/>
            <a:chOff x="-41117650" y="3605525"/>
            <a:chExt cx="324500" cy="317500"/>
          </a:xfrm>
        </p:grpSpPr>
        <p:sp>
          <p:nvSpPr>
            <p:cNvPr id="6658" name="Google Shape;6658;p136"/>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136"/>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136"/>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1" name="Google Shape;6661;p136"/>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2" name="Google Shape;6662;p136"/>
          <p:cNvGrpSpPr/>
          <p:nvPr/>
        </p:nvGrpSpPr>
        <p:grpSpPr>
          <a:xfrm>
            <a:off x="1827005" y="2885417"/>
            <a:ext cx="216271" cy="371814"/>
            <a:chOff x="-39205300" y="3220175"/>
            <a:chExt cx="185100" cy="318225"/>
          </a:xfrm>
        </p:grpSpPr>
        <p:sp>
          <p:nvSpPr>
            <p:cNvPr id="6663" name="Google Shape;6663;p136"/>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36"/>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136"/>
          <p:cNvGrpSpPr/>
          <p:nvPr/>
        </p:nvGrpSpPr>
        <p:grpSpPr>
          <a:xfrm>
            <a:off x="1792533" y="3345488"/>
            <a:ext cx="300016" cy="369273"/>
            <a:chOff x="-39248625" y="3588600"/>
            <a:chExt cx="256775" cy="316050"/>
          </a:xfrm>
        </p:grpSpPr>
        <p:sp>
          <p:nvSpPr>
            <p:cNvPr id="6666" name="Google Shape;6666;p136"/>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36"/>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8" name="Google Shape;6668;p136"/>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136"/>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0" name="Google Shape;6670;p136"/>
          <p:cNvGrpSpPr/>
          <p:nvPr/>
        </p:nvGrpSpPr>
        <p:grpSpPr>
          <a:xfrm>
            <a:off x="1243246" y="1533504"/>
            <a:ext cx="429504" cy="370879"/>
            <a:chOff x="-42651700" y="3217825"/>
            <a:chExt cx="367600" cy="317425"/>
          </a:xfrm>
        </p:grpSpPr>
        <p:sp>
          <p:nvSpPr>
            <p:cNvPr id="6671" name="Google Shape;6671;p136"/>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36"/>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36"/>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136"/>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136"/>
          <p:cNvGrpSpPr/>
          <p:nvPr/>
        </p:nvGrpSpPr>
        <p:grpSpPr>
          <a:xfrm>
            <a:off x="1278678" y="1973154"/>
            <a:ext cx="358640" cy="363226"/>
            <a:chOff x="-42617300" y="3587775"/>
            <a:chExt cx="306950" cy="310875"/>
          </a:xfrm>
        </p:grpSpPr>
        <p:sp>
          <p:nvSpPr>
            <p:cNvPr id="6676" name="Google Shape;6676;p136"/>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136"/>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8" name="Google Shape;6678;p136"/>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9" name="Google Shape;6679;p136"/>
          <p:cNvGrpSpPr/>
          <p:nvPr/>
        </p:nvGrpSpPr>
        <p:grpSpPr>
          <a:xfrm>
            <a:off x="3450506" y="1557895"/>
            <a:ext cx="376926" cy="370324"/>
            <a:chOff x="-40748275" y="3238700"/>
            <a:chExt cx="322600" cy="316950"/>
          </a:xfrm>
        </p:grpSpPr>
        <p:sp>
          <p:nvSpPr>
            <p:cNvPr id="6680" name="Google Shape;6680;p136"/>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36"/>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136"/>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136"/>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36"/>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36"/>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136"/>
          <p:cNvGrpSpPr/>
          <p:nvPr/>
        </p:nvGrpSpPr>
        <p:grpSpPr>
          <a:xfrm>
            <a:off x="3453062" y="2025879"/>
            <a:ext cx="371814" cy="338690"/>
            <a:chOff x="-40745125" y="3632900"/>
            <a:chExt cx="318225" cy="289875"/>
          </a:xfrm>
        </p:grpSpPr>
        <p:sp>
          <p:nvSpPr>
            <p:cNvPr id="6687" name="Google Shape;6687;p13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3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3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3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3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13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13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136"/>
          <p:cNvGrpSpPr/>
          <p:nvPr/>
        </p:nvGrpSpPr>
        <p:grpSpPr>
          <a:xfrm>
            <a:off x="3457209" y="2437089"/>
            <a:ext cx="363518" cy="370178"/>
            <a:chOff x="-40742750" y="3972175"/>
            <a:chExt cx="311125" cy="316825"/>
          </a:xfrm>
        </p:grpSpPr>
        <p:sp>
          <p:nvSpPr>
            <p:cNvPr id="6695" name="Google Shape;6695;p136"/>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136"/>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136"/>
          <p:cNvGrpSpPr/>
          <p:nvPr/>
        </p:nvGrpSpPr>
        <p:grpSpPr>
          <a:xfrm>
            <a:off x="2239871" y="2887257"/>
            <a:ext cx="266892" cy="369974"/>
            <a:chOff x="-38860325" y="3221750"/>
            <a:chExt cx="228425" cy="316650"/>
          </a:xfrm>
        </p:grpSpPr>
        <p:sp>
          <p:nvSpPr>
            <p:cNvPr id="6698" name="Google Shape;6698;p136"/>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136"/>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136"/>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136"/>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2" name="Google Shape;6702;p136"/>
          <p:cNvGrpSpPr/>
          <p:nvPr/>
        </p:nvGrpSpPr>
        <p:grpSpPr>
          <a:xfrm>
            <a:off x="2190678" y="3349314"/>
            <a:ext cx="380081" cy="367111"/>
            <a:chOff x="-38905225" y="3591875"/>
            <a:chExt cx="325300" cy="314200"/>
          </a:xfrm>
        </p:grpSpPr>
        <p:sp>
          <p:nvSpPr>
            <p:cNvPr id="6703" name="Google Shape;6703;p136"/>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136"/>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36"/>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136"/>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136"/>
          <p:cNvGrpSpPr/>
          <p:nvPr/>
        </p:nvGrpSpPr>
        <p:grpSpPr>
          <a:xfrm>
            <a:off x="3997427" y="3334394"/>
            <a:ext cx="290815" cy="369740"/>
            <a:chOff x="-37370925" y="3579105"/>
            <a:chExt cx="248900" cy="316450"/>
          </a:xfrm>
        </p:grpSpPr>
        <p:sp>
          <p:nvSpPr>
            <p:cNvPr id="6708" name="Google Shape;6708;p136"/>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36"/>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0" name="Google Shape;6710;p136"/>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36"/>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2" name="Google Shape;6712;p136"/>
          <p:cNvGrpSpPr/>
          <p:nvPr/>
        </p:nvGrpSpPr>
        <p:grpSpPr>
          <a:xfrm>
            <a:off x="1690803" y="2412465"/>
            <a:ext cx="371814" cy="369974"/>
            <a:chOff x="-42259725" y="3951100"/>
            <a:chExt cx="318225" cy="316650"/>
          </a:xfrm>
        </p:grpSpPr>
        <p:sp>
          <p:nvSpPr>
            <p:cNvPr id="6713" name="Google Shape;6713;p136"/>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136"/>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136"/>
          <p:cNvGrpSpPr/>
          <p:nvPr/>
        </p:nvGrpSpPr>
        <p:grpSpPr>
          <a:xfrm>
            <a:off x="3889164" y="1591486"/>
            <a:ext cx="370879" cy="337755"/>
            <a:chOff x="-40378075" y="3267450"/>
            <a:chExt cx="317425" cy="289075"/>
          </a:xfrm>
        </p:grpSpPr>
        <p:sp>
          <p:nvSpPr>
            <p:cNvPr id="6716" name="Google Shape;6716;p13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13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3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13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136"/>
          <p:cNvGrpSpPr/>
          <p:nvPr/>
        </p:nvGrpSpPr>
        <p:grpSpPr>
          <a:xfrm>
            <a:off x="3892830" y="1992754"/>
            <a:ext cx="363548" cy="369974"/>
            <a:chOff x="-40372575" y="3604550"/>
            <a:chExt cx="311150" cy="316650"/>
          </a:xfrm>
        </p:grpSpPr>
        <p:sp>
          <p:nvSpPr>
            <p:cNvPr id="6721" name="Google Shape;6721;p136"/>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136"/>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136"/>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4" name="Google Shape;6724;p136"/>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5" name="Google Shape;6725;p136"/>
          <p:cNvGrpSpPr/>
          <p:nvPr/>
        </p:nvGrpSpPr>
        <p:grpSpPr>
          <a:xfrm>
            <a:off x="2616780" y="2885417"/>
            <a:ext cx="399038" cy="372165"/>
            <a:chOff x="-38542250" y="3220175"/>
            <a:chExt cx="341525" cy="318525"/>
          </a:xfrm>
        </p:grpSpPr>
        <p:sp>
          <p:nvSpPr>
            <p:cNvPr id="6726" name="Google Shape;6726;p136"/>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36"/>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136"/>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136"/>
          <p:cNvGrpSpPr/>
          <p:nvPr/>
        </p:nvGrpSpPr>
        <p:grpSpPr>
          <a:xfrm>
            <a:off x="2638712" y="3344787"/>
            <a:ext cx="369974" cy="369068"/>
            <a:chOff x="-38537400" y="3588000"/>
            <a:chExt cx="316650" cy="315875"/>
          </a:xfrm>
        </p:grpSpPr>
        <p:sp>
          <p:nvSpPr>
            <p:cNvPr id="6730" name="Google Shape;6730;p136"/>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136"/>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136"/>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136"/>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136"/>
          <p:cNvGrpSpPr/>
          <p:nvPr/>
        </p:nvGrpSpPr>
        <p:grpSpPr>
          <a:xfrm>
            <a:off x="2637792" y="3802316"/>
            <a:ext cx="371814" cy="369974"/>
            <a:chOff x="-38538975" y="3954250"/>
            <a:chExt cx="318225" cy="316650"/>
          </a:xfrm>
        </p:grpSpPr>
        <p:sp>
          <p:nvSpPr>
            <p:cNvPr id="6735" name="Google Shape;6735;p136"/>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36"/>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136"/>
          <p:cNvGrpSpPr/>
          <p:nvPr/>
        </p:nvGrpSpPr>
        <p:grpSpPr>
          <a:xfrm>
            <a:off x="3955104" y="3797243"/>
            <a:ext cx="375465" cy="371814"/>
            <a:chOff x="-37385100" y="3949908"/>
            <a:chExt cx="321350" cy="318225"/>
          </a:xfrm>
        </p:grpSpPr>
        <p:sp>
          <p:nvSpPr>
            <p:cNvPr id="6738" name="Google Shape;6738;p136"/>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136"/>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136"/>
          <p:cNvGrpSpPr/>
          <p:nvPr/>
        </p:nvGrpSpPr>
        <p:grpSpPr>
          <a:xfrm>
            <a:off x="2130763" y="1532803"/>
            <a:ext cx="370909" cy="370675"/>
            <a:chOff x="-41895050" y="3217225"/>
            <a:chExt cx="317450" cy="317250"/>
          </a:xfrm>
        </p:grpSpPr>
        <p:sp>
          <p:nvSpPr>
            <p:cNvPr id="6741" name="Google Shape;6741;p136"/>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136"/>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136"/>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36"/>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136"/>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136"/>
          <p:cNvGrpSpPr/>
          <p:nvPr/>
        </p:nvGrpSpPr>
        <p:grpSpPr>
          <a:xfrm>
            <a:off x="2130310" y="1969737"/>
            <a:ext cx="371814" cy="369974"/>
            <a:chOff x="-41893475" y="3584850"/>
            <a:chExt cx="318225" cy="316650"/>
          </a:xfrm>
        </p:grpSpPr>
        <p:sp>
          <p:nvSpPr>
            <p:cNvPr id="6747" name="Google Shape;6747;p13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13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3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13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1" name="Google Shape;6751;p136"/>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36"/>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3" name="Google Shape;6753;p136"/>
          <p:cNvGrpSpPr/>
          <p:nvPr/>
        </p:nvGrpSpPr>
        <p:grpSpPr>
          <a:xfrm>
            <a:off x="900338" y="3365029"/>
            <a:ext cx="337522" cy="370909"/>
            <a:chOff x="-39998250" y="3605325"/>
            <a:chExt cx="288875" cy="317450"/>
          </a:xfrm>
        </p:grpSpPr>
        <p:sp>
          <p:nvSpPr>
            <p:cNvPr id="6754" name="Google Shape;6754;p136"/>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36"/>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136"/>
          <p:cNvGrpSpPr/>
          <p:nvPr/>
        </p:nvGrpSpPr>
        <p:grpSpPr>
          <a:xfrm>
            <a:off x="884112" y="3823493"/>
            <a:ext cx="369974" cy="369945"/>
            <a:chOff x="-40011050" y="3972375"/>
            <a:chExt cx="316650" cy="316625"/>
          </a:xfrm>
        </p:grpSpPr>
        <p:sp>
          <p:nvSpPr>
            <p:cNvPr id="6757" name="Google Shape;6757;p13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13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136"/>
          <p:cNvGrpSpPr/>
          <p:nvPr/>
        </p:nvGrpSpPr>
        <p:grpSpPr>
          <a:xfrm>
            <a:off x="3116043" y="2888192"/>
            <a:ext cx="266921" cy="369039"/>
            <a:chOff x="-38129425" y="3222550"/>
            <a:chExt cx="228450" cy="315850"/>
          </a:xfrm>
        </p:grpSpPr>
        <p:sp>
          <p:nvSpPr>
            <p:cNvPr id="6760" name="Google Shape;6760;p136"/>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36"/>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136"/>
          <p:cNvGrpSpPr/>
          <p:nvPr/>
        </p:nvGrpSpPr>
        <p:grpSpPr>
          <a:xfrm>
            <a:off x="3071012" y="3344787"/>
            <a:ext cx="371785" cy="369974"/>
            <a:chOff x="-38172725" y="3588000"/>
            <a:chExt cx="318200" cy="316650"/>
          </a:xfrm>
        </p:grpSpPr>
        <p:sp>
          <p:nvSpPr>
            <p:cNvPr id="6763" name="Google Shape;6763;p13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3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3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3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13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3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3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3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136"/>
          <p:cNvGrpSpPr/>
          <p:nvPr/>
        </p:nvGrpSpPr>
        <p:grpSpPr>
          <a:xfrm>
            <a:off x="3146914" y="3803222"/>
            <a:ext cx="219981" cy="369974"/>
            <a:chOff x="-38109725" y="3955025"/>
            <a:chExt cx="188275" cy="316650"/>
          </a:xfrm>
        </p:grpSpPr>
        <p:sp>
          <p:nvSpPr>
            <p:cNvPr id="6772" name="Google Shape;6772;p136"/>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36"/>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136"/>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136"/>
          <p:cNvGrpSpPr/>
          <p:nvPr/>
        </p:nvGrpSpPr>
        <p:grpSpPr>
          <a:xfrm>
            <a:off x="2562313" y="1534643"/>
            <a:ext cx="373654" cy="369068"/>
            <a:chOff x="-41530375" y="3218800"/>
            <a:chExt cx="319800" cy="315875"/>
          </a:xfrm>
        </p:grpSpPr>
        <p:sp>
          <p:nvSpPr>
            <p:cNvPr id="6776" name="Google Shape;6776;p136"/>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136"/>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136"/>
          <p:cNvGrpSpPr/>
          <p:nvPr/>
        </p:nvGrpSpPr>
        <p:grpSpPr>
          <a:xfrm>
            <a:off x="2564607" y="2049801"/>
            <a:ext cx="369068" cy="289004"/>
            <a:chOff x="-41526450" y="3653375"/>
            <a:chExt cx="315875" cy="247350"/>
          </a:xfrm>
        </p:grpSpPr>
        <p:sp>
          <p:nvSpPr>
            <p:cNvPr id="6779" name="Google Shape;6779;p136"/>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136"/>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136"/>
          <p:cNvGrpSpPr/>
          <p:nvPr/>
        </p:nvGrpSpPr>
        <p:grpSpPr>
          <a:xfrm>
            <a:off x="2565994" y="2412465"/>
            <a:ext cx="366293" cy="369974"/>
            <a:chOff x="-41526450" y="3951100"/>
            <a:chExt cx="313500" cy="316650"/>
          </a:xfrm>
        </p:grpSpPr>
        <p:sp>
          <p:nvSpPr>
            <p:cNvPr id="6782" name="Google Shape;6782;p136"/>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36"/>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136"/>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136"/>
          <p:cNvGrpSpPr/>
          <p:nvPr/>
        </p:nvGrpSpPr>
        <p:grpSpPr>
          <a:xfrm>
            <a:off x="1331249" y="2906594"/>
            <a:ext cx="339595" cy="371814"/>
            <a:chOff x="-39625900" y="3238300"/>
            <a:chExt cx="290650" cy="318225"/>
          </a:xfrm>
        </p:grpSpPr>
        <p:sp>
          <p:nvSpPr>
            <p:cNvPr id="6786" name="Google Shape;6786;p136"/>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36"/>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8" name="Google Shape;6788;p136"/>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9" name="Google Shape;6789;p136"/>
          <p:cNvGrpSpPr/>
          <p:nvPr/>
        </p:nvGrpSpPr>
        <p:grpSpPr>
          <a:xfrm>
            <a:off x="1325300" y="3823055"/>
            <a:ext cx="366293" cy="370441"/>
            <a:chOff x="-39647175" y="3972000"/>
            <a:chExt cx="313500" cy="317050"/>
          </a:xfrm>
        </p:grpSpPr>
        <p:sp>
          <p:nvSpPr>
            <p:cNvPr id="6790" name="Google Shape;6790;p136"/>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36"/>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136"/>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136"/>
          <p:cNvGrpSpPr/>
          <p:nvPr/>
        </p:nvGrpSpPr>
        <p:grpSpPr>
          <a:xfrm>
            <a:off x="3494427" y="2887053"/>
            <a:ext cx="375495" cy="370879"/>
            <a:chOff x="-37808850" y="3221575"/>
            <a:chExt cx="321375" cy="317425"/>
          </a:xfrm>
        </p:grpSpPr>
        <p:sp>
          <p:nvSpPr>
            <p:cNvPr id="6794" name="Google Shape;6794;p136"/>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36"/>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136"/>
          <p:cNvGrpSpPr/>
          <p:nvPr/>
        </p:nvGrpSpPr>
        <p:grpSpPr>
          <a:xfrm>
            <a:off x="3503201" y="3409084"/>
            <a:ext cx="372749" cy="241158"/>
            <a:chOff x="-37806500" y="3643030"/>
            <a:chExt cx="319025" cy="206400"/>
          </a:xfrm>
        </p:grpSpPr>
        <p:sp>
          <p:nvSpPr>
            <p:cNvPr id="6797" name="Google Shape;6797;p136"/>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36"/>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136"/>
          <p:cNvGrpSpPr/>
          <p:nvPr/>
        </p:nvGrpSpPr>
        <p:grpSpPr>
          <a:xfrm>
            <a:off x="3505508" y="3801381"/>
            <a:ext cx="368134" cy="371814"/>
            <a:chOff x="-37804925" y="3953450"/>
            <a:chExt cx="315075" cy="318225"/>
          </a:xfrm>
        </p:grpSpPr>
        <p:sp>
          <p:nvSpPr>
            <p:cNvPr id="6800" name="Google Shape;6800;p13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13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3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3" name="Google Shape;6803;p136"/>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4" name="Google Shape;6804;p136"/>
          <p:cNvGrpSpPr/>
          <p:nvPr/>
        </p:nvGrpSpPr>
        <p:grpSpPr>
          <a:xfrm>
            <a:off x="4860977" y="1553988"/>
            <a:ext cx="355663" cy="308725"/>
            <a:chOff x="-28462125" y="3199700"/>
            <a:chExt cx="298550" cy="259150"/>
          </a:xfrm>
        </p:grpSpPr>
        <p:sp>
          <p:nvSpPr>
            <p:cNvPr id="6805" name="Google Shape;6805;p13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3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3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136"/>
          <p:cNvGrpSpPr/>
          <p:nvPr/>
        </p:nvGrpSpPr>
        <p:grpSpPr>
          <a:xfrm>
            <a:off x="4861930" y="1988678"/>
            <a:ext cx="353757" cy="352833"/>
            <a:chOff x="-28461325" y="3545475"/>
            <a:chExt cx="296950" cy="296175"/>
          </a:xfrm>
        </p:grpSpPr>
        <p:sp>
          <p:nvSpPr>
            <p:cNvPr id="6809" name="Google Shape;6809;p13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3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13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13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3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3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136"/>
          <p:cNvGrpSpPr/>
          <p:nvPr/>
        </p:nvGrpSpPr>
        <p:grpSpPr>
          <a:xfrm>
            <a:off x="4858162" y="2438722"/>
            <a:ext cx="361292" cy="352803"/>
            <a:chOff x="-28463700" y="3914875"/>
            <a:chExt cx="303275" cy="296150"/>
          </a:xfrm>
        </p:grpSpPr>
        <p:sp>
          <p:nvSpPr>
            <p:cNvPr id="6816" name="Google Shape;6816;p136"/>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136"/>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136"/>
          <p:cNvGrpSpPr/>
          <p:nvPr/>
        </p:nvGrpSpPr>
        <p:grpSpPr>
          <a:xfrm>
            <a:off x="7092947" y="1594805"/>
            <a:ext cx="351880" cy="227092"/>
            <a:chOff x="-26573400" y="3224125"/>
            <a:chExt cx="295375" cy="190625"/>
          </a:xfrm>
        </p:grpSpPr>
        <p:sp>
          <p:nvSpPr>
            <p:cNvPr id="6819" name="Google Shape;6819;p136"/>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136"/>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136"/>
          <p:cNvGrpSpPr/>
          <p:nvPr/>
        </p:nvGrpSpPr>
        <p:grpSpPr>
          <a:xfrm>
            <a:off x="7092947" y="1989140"/>
            <a:ext cx="351880" cy="351910"/>
            <a:chOff x="-26573400" y="3546250"/>
            <a:chExt cx="295375" cy="295400"/>
          </a:xfrm>
        </p:grpSpPr>
        <p:sp>
          <p:nvSpPr>
            <p:cNvPr id="6822" name="Google Shape;6822;p136"/>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36"/>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136"/>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36"/>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136"/>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136"/>
          <p:cNvGrpSpPr/>
          <p:nvPr/>
        </p:nvGrpSpPr>
        <p:grpSpPr>
          <a:xfrm>
            <a:off x="7081228" y="2439049"/>
            <a:ext cx="375319" cy="352148"/>
            <a:chOff x="-26583625" y="3917025"/>
            <a:chExt cx="315050" cy="295600"/>
          </a:xfrm>
        </p:grpSpPr>
        <p:sp>
          <p:nvSpPr>
            <p:cNvPr id="6828" name="Google Shape;6828;p136"/>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136"/>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136"/>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36"/>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2" name="Google Shape;6832;p136"/>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3" name="Google Shape;6833;p136"/>
          <p:cNvGrpSpPr/>
          <p:nvPr/>
        </p:nvGrpSpPr>
        <p:grpSpPr>
          <a:xfrm>
            <a:off x="5779742" y="3398079"/>
            <a:ext cx="289039" cy="352833"/>
            <a:chOff x="-24694925" y="3518700"/>
            <a:chExt cx="242625" cy="296175"/>
          </a:xfrm>
        </p:grpSpPr>
        <p:sp>
          <p:nvSpPr>
            <p:cNvPr id="6834" name="Google Shape;6834;p13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13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3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3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136"/>
          <p:cNvGrpSpPr/>
          <p:nvPr/>
        </p:nvGrpSpPr>
        <p:grpSpPr>
          <a:xfrm>
            <a:off x="5779280" y="3848107"/>
            <a:ext cx="289962" cy="352833"/>
            <a:chOff x="-24709100" y="3888875"/>
            <a:chExt cx="243400" cy="296175"/>
          </a:xfrm>
        </p:grpSpPr>
        <p:sp>
          <p:nvSpPr>
            <p:cNvPr id="6839" name="Google Shape;6839;p13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3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3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136"/>
          <p:cNvGrpSpPr/>
          <p:nvPr/>
        </p:nvGrpSpPr>
        <p:grpSpPr>
          <a:xfrm>
            <a:off x="7979280" y="2920770"/>
            <a:ext cx="356556" cy="349557"/>
            <a:chOff x="-22863675" y="3131775"/>
            <a:chExt cx="299300" cy="293425"/>
          </a:xfrm>
        </p:grpSpPr>
        <p:sp>
          <p:nvSpPr>
            <p:cNvPr id="6843" name="Google Shape;6843;p13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13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3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136"/>
          <p:cNvGrpSpPr/>
          <p:nvPr/>
        </p:nvGrpSpPr>
        <p:grpSpPr>
          <a:xfrm>
            <a:off x="5322144" y="1531949"/>
            <a:ext cx="310602" cy="352803"/>
            <a:chOff x="-28069875" y="3175300"/>
            <a:chExt cx="260725" cy="296150"/>
          </a:xfrm>
        </p:grpSpPr>
        <p:sp>
          <p:nvSpPr>
            <p:cNvPr id="6847" name="Google Shape;6847;p13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13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13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3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13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13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3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13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13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6" name="Google Shape;6856;p136"/>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7" name="Google Shape;6857;p136"/>
          <p:cNvGrpSpPr/>
          <p:nvPr/>
        </p:nvGrpSpPr>
        <p:grpSpPr>
          <a:xfrm>
            <a:off x="5363423" y="2439183"/>
            <a:ext cx="228045" cy="351880"/>
            <a:chOff x="-28032075" y="3916450"/>
            <a:chExt cx="191425" cy="295375"/>
          </a:xfrm>
        </p:grpSpPr>
        <p:sp>
          <p:nvSpPr>
            <p:cNvPr id="6858" name="Google Shape;6858;p136"/>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36"/>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36"/>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136"/>
          <p:cNvGrpSpPr/>
          <p:nvPr/>
        </p:nvGrpSpPr>
        <p:grpSpPr>
          <a:xfrm>
            <a:off x="7528769" y="1531934"/>
            <a:ext cx="352833" cy="352833"/>
            <a:chOff x="-26201650" y="3176075"/>
            <a:chExt cx="296175" cy="296175"/>
          </a:xfrm>
        </p:grpSpPr>
        <p:sp>
          <p:nvSpPr>
            <p:cNvPr id="6862" name="Google Shape;6862;p136"/>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36"/>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136"/>
          <p:cNvGrpSpPr/>
          <p:nvPr/>
        </p:nvGrpSpPr>
        <p:grpSpPr>
          <a:xfrm>
            <a:off x="7528293" y="1989155"/>
            <a:ext cx="353786" cy="351880"/>
            <a:chOff x="-26204800" y="3547050"/>
            <a:chExt cx="296975" cy="295375"/>
          </a:xfrm>
        </p:grpSpPr>
        <p:sp>
          <p:nvSpPr>
            <p:cNvPr id="6865" name="Google Shape;6865;p136"/>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36"/>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7" name="Google Shape;6867;p136"/>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8" name="Google Shape;6868;p136"/>
          <p:cNvGrpSpPr/>
          <p:nvPr/>
        </p:nvGrpSpPr>
        <p:grpSpPr>
          <a:xfrm>
            <a:off x="6199548" y="2919133"/>
            <a:ext cx="345328" cy="352833"/>
            <a:chOff x="-24353875" y="3147725"/>
            <a:chExt cx="289875" cy="296175"/>
          </a:xfrm>
        </p:grpSpPr>
        <p:sp>
          <p:nvSpPr>
            <p:cNvPr id="6869" name="Google Shape;6869;p136"/>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136"/>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136"/>
          <p:cNvGrpSpPr/>
          <p:nvPr/>
        </p:nvGrpSpPr>
        <p:grpSpPr>
          <a:xfrm>
            <a:off x="6207530" y="3398540"/>
            <a:ext cx="329365" cy="351910"/>
            <a:chOff x="-24344425" y="3519475"/>
            <a:chExt cx="276475" cy="295400"/>
          </a:xfrm>
        </p:grpSpPr>
        <p:sp>
          <p:nvSpPr>
            <p:cNvPr id="6872" name="Google Shape;6872;p136"/>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36"/>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136"/>
          <p:cNvGrpSpPr/>
          <p:nvPr/>
        </p:nvGrpSpPr>
        <p:grpSpPr>
          <a:xfrm>
            <a:off x="6197210" y="3850460"/>
            <a:ext cx="350004" cy="348128"/>
            <a:chOff x="-24353075" y="3891250"/>
            <a:chExt cx="293800" cy="292225"/>
          </a:xfrm>
        </p:grpSpPr>
        <p:sp>
          <p:nvSpPr>
            <p:cNvPr id="6875" name="Google Shape;6875;p13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3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36"/>
          <p:cNvGrpSpPr/>
          <p:nvPr/>
        </p:nvGrpSpPr>
        <p:grpSpPr>
          <a:xfrm>
            <a:off x="7980681" y="3398763"/>
            <a:ext cx="353757" cy="351463"/>
            <a:chOff x="-22845575" y="3504075"/>
            <a:chExt cx="296950" cy="295025"/>
          </a:xfrm>
        </p:grpSpPr>
        <p:sp>
          <p:nvSpPr>
            <p:cNvPr id="6878" name="Google Shape;6878;p13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3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136"/>
          <p:cNvGrpSpPr/>
          <p:nvPr/>
        </p:nvGrpSpPr>
        <p:grpSpPr>
          <a:xfrm>
            <a:off x="5773862" y="1532411"/>
            <a:ext cx="299344" cy="351880"/>
            <a:chOff x="-27691025" y="3175300"/>
            <a:chExt cx="251275" cy="295375"/>
          </a:xfrm>
        </p:grpSpPr>
        <p:sp>
          <p:nvSpPr>
            <p:cNvPr id="6881" name="Google Shape;6881;p136"/>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36"/>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36"/>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36"/>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136"/>
          <p:cNvGrpSpPr/>
          <p:nvPr/>
        </p:nvGrpSpPr>
        <p:grpSpPr>
          <a:xfrm>
            <a:off x="5746179" y="2051087"/>
            <a:ext cx="354710" cy="228015"/>
            <a:chOff x="-27721750" y="3598250"/>
            <a:chExt cx="297750" cy="191400"/>
          </a:xfrm>
        </p:grpSpPr>
        <p:sp>
          <p:nvSpPr>
            <p:cNvPr id="6886" name="Google Shape;6886;p136"/>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36"/>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136"/>
          <p:cNvGrpSpPr/>
          <p:nvPr/>
        </p:nvGrpSpPr>
        <p:grpSpPr>
          <a:xfrm>
            <a:off x="5747579" y="2444633"/>
            <a:ext cx="351910" cy="340980"/>
            <a:chOff x="-27719400" y="3925600"/>
            <a:chExt cx="295400" cy="286225"/>
          </a:xfrm>
        </p:grpSpPr>
        <p:sp>
          <p:nvSpPr>
            <p:cNvPr id="6889" name="Google Shape;6889;p136"/>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136"/>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136"/>
          <p:cNvGrpSpPr/>
          <p:nvPr/>
        </p:nvGrpSpPr>
        <p:grpSpPr>
          <a:xfrm>
            <a:off x="7968851" y="1531473"/>
            <a:ext cx="353757" cy="353757"/>
            <a:chOff x="-25834600" y="3176875"/>
            <a:chExt cx="296950" cy="296950"/>
          </a:xfrm>
        </p:grpSpPr>
        <p:sp>
          <p:nvSpPr>
            <p:cNvPr id="6892" name="Google Shape;6892;p136"/>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136"/>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36"/>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36"/>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136"/>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136"/>
          <p:cNvGrpSpPr/>
          <p:nvPr/>
        </p:nvGrpSpPr>
        <p:grpSpPr>
          <a:xfrm>
            <a:off x="7968851" y="1999474"/>
            <a:ext cx="353757" cy="331241"/>
            <a:chOff x="-25834600" y="3564375"/>
            <a:chExt cx="296950" cy="278050"/>
          </a:xfrm>
        </p:grpSpPr>
        <p:sp>
          <p:nvSpPr>
            <p:cNvPr id="6898" name="Google Shape;6898;p136"/>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36"/>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36"/>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36"/>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36"/>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36"/>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36"/>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36"/>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136"/>
          <p:cNvGrpSpPr/>
          <p:nvPr/>
        </p:nvGrpSpPr>
        <p:grpSpPr>
          <a:xfrm>
            <a:off x="7966974" y="2438826"/>
            <a:ext cx="357509" cy="352595"/>
            <a:chOff x="-25834600" y="3915850"/>
            <a:chExt cx="300100" cy="295975"/>
          </a:xfrm>
        </p:grpSpPr>
        <p:sp>
          <p:nvSpPr>
            <p:cNvPr id="6907" name="Google Shape;6907;p136"/>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36"/>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36"/>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136"/>
          <p:cNvGrpSpPr/>
          <p:nvPr/>
        </p:nvGrpSpPr>
        <p:grpSpPr>
          <a:xfrm>
            <a:off x="6702402" y="2920056"/>
            <a:ext cx="228968" cy="350987"/>
            <a:chOff x="-23930925" y="3149300"/>
            <a:chExt cx="192200" cy="294625"/>
          </a:xfrm>
        </p:grpSpPr>
        <p:sp>
          <p:nvSpPr>
            <p:cNvPr id="6911" name="Google Shape;6911;p136"/>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36"/>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36"/>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36"/>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136"/>
          <p:cNvGrpSpPr/>
          <p:nvPr/>
        </p:nvGrpSpPr>
        <p:grpSpPr>
          <a:xfrm>
            <a:off x="6659232" y="3398540"/>
            <a:ext cx="315307" cy="351910"/>
            <a:chOff x="-23962425" y="3519475"/>
            <a:chExt cx="264675" cy="295400"/>
          </a:xfrm>
        </p:grpSpPr>
        <p:sp>
          <p:nvSpPr>
            <p:cNvPr id="6916" name="Google Shape;6916;p13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3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8" name="Google Shape;6918;p136"/>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9" name="Google Shape;6919;p136"/>
          <p:cNvGrpSpPr/>
          <p:nvPr/>
        </p:nvGrpSpPr>
        <p:grpSpPr>
          <a:xfrm>
            <a:off x="8037908" y="3848584"/>
            <a:ext cx="239302" cy="351880"/>
            <a:chOff x="-22788075" y="3904625"/>
            <a:chExt cx="200875" cy="295375"/>
          </a:xfrm>
        </p:grpSpPr>
        <p:sp>
          <p:nvSpPr>
            <p:cNvPr id="6920" name="Google Shape;6920;p136"/>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36"/>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36"/>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36"/>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136"/>
          <p:cNvGrpSpPr/>
          <p:nvPr/>
        </p:nvGrpSpPr>
        <p:grpSpPr>
          <a:xfrm>
            <a:off x="6193206" y="1531949"/>
            <a:ext cx="354710" cy="352803"/>
            <a:chOff x="-27351575" y="3175300"/>
            <a:chExt cx="297750" cy="296150"/>
          </a:xfrm>
        </p:grpSpPr>
        <p:sp>
          <p:nvSpPr>
            <p:cNvPr id="6925" name="Google Shape;6925;p136"/>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36"/>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36"/>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36"/>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136"/>
          <p:cNvGrpSpPr/>
          <p:nvPr/>
        </p:nvGrpSpPr>
        <p:grpSpPr>
          <a:xfrm>
            <a:off x="6235914" y="1988559"/>
            <a:ext cx="269293" cy="353072"/>
            <a:chOff x="-27313750" y="3545275"/>
            <a:chExt cx="226050" cy="296375"/>
          </a:xfrm>
        </p:grpSpPr>
        <p:sp>
          <p:nvSpPr>
            <p:cNvPr id="6930" name="Google Shape;6930;p136"/>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36"/>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36"/>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136"/>
          <p:cNvGrpSpPr/>
          <p:nvPr/>
        </p:nvGrpSpPr>
        <p:grpSpPr>
          <a:xfrm>
            <a:off x="6193206" y="2436830"/>
            <a:ext cx="354710" cy="356586"/>
            <a:chOff x="-27351575" y="3915650"/>
            <a:chExt cx="297750" cy="299325"/>
          </a:xfrm>
        </p:grpSpPr>
        <p:sp>
          <p:nvSpPr>
            <p:cNvPr id="6934" name="Google Shape;6934;p136"/>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36"/>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136"/>
          <p:cNvGrpSpPr/>
          <p:nvPr/>
        </p:nvGrpSpPr>
        <p:grpSpPr>
          <a:xfrm>
            <a:off x="4880696" y="2919029"/>
            <a:ext cx="319060" cy="353042"/>
            <a:chOff x="-25445525" y="3175900"/>
            <a:chExt cx="267825" cy="296350"/>
          </a:xfrm>
        </p:grpSpPr>
        <p:sp>
          <p:nvSpPr>
            <p:cNvPr id="6937" name="Google Shape;6937;p136"/>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36"/>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36"/>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36"/>
          <p:cNvGrpSpPr/>
          <p:nvPr/>
        </p:nvGrpSpPr>
        <p:grpSpPr>
          <a:xfrm>
            <a:off x="4862410" y="3409352"/>
            <a:ext cx="355633" cy="330288"/>
            <a:chOff x="-25465200" y="3565175"/>
            <a:chExt cx="298525" cy="277250"/>
          </a:xfrm>
        </p:grpSpPr>
        <p:sp>
          <p:nvSpPr>
            <p:cNvPr id="6941" name="Google Shape;6941;p136"/>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36"/>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136"/>
          <p:cNvGrpSpPr/>
          <p:nvPr/>
        </p:nvGrpSpPr>
        <p:grpSpPr>
          <a:xfrm>
            <a:off x="4861948" y="3848882"/>
            <a:ext cx="356556" cy="351285"/>
            <a:chOff x="-25465200" y="3916150"/>
            <a:chExt cx="299300" cy="294875"/>
          </a:xfrm>
        </p:grpSpPr>
        <p:sp>
          <p:nvSpPr>
            <p:cNvPr id="6944" name="Google Shape;6944;p13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3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136"/>
          <p:cNvGrpSpPr/>
          <p:nvPr/>
        </p:nvGrpSpPr>
        <p:grpSpPr>
          <a:xfrm>
            <a:off x="7089388" y="2919148"/>
            <a:ext cx="351880" cy="352803"/>
            <a:chOff x="-23615075" y="3148525"/>
            <a:chExt cx="295375" cy="296150"/>
          </a:xfrm>
        </p:grpSpPr>
        <p:sp>
          <p:nvSpPr>
            <p:cNvPr id="6947" name="Google Shape;6947;p136"/>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36"/>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36"/>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36"/>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1" name="Google Shape;6951;p136"/>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2" name="Google Shape;6952;p136"/>
          <p:cNvGrpSpPr/>
          <p:nvPr/>
        </p:nvGrpSpPr>
        <p:grpSpPr>
          <a:xfrm>
            <a:off x="7088911" y="3858427"/>
            <a:ext cx="352833" cy="332194"/>
            <a:chOff x="-23615075" y="3906200"/>
            <a:chExt cx="296175" cy="278850"/>
          </a:xfrm>
        </p:grpSpPr>
        <p:sp>
          <p:nvSpPr>
            <p:cNvPr id="6953" name="Google Shape;6953;p13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3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3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136"/>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136"/>
          <p:cNvGrpSpPr/>
          <p:nvPr/>
        </p:nvGrpSpPr>
        <p:grpSpPr>
          <a:xfrm>
            <a:off x="6637880" y="1532068"/>
            <a:ext cx="353757" cy="352565"/>
            <a:chOff x="-26980600" y="3175500"/>
            <a:chExt cx="296950" cy="295950"/>
          </a:xfrm>
        </p:grpSpPr>
        <p:sp>
          <p:nvSpPr>
            <p:cNvPr id="6958" name="Google Shape;6958;p136"/>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36"/>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36"/>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1" name="Google Shape;6961;p136"/>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2" name="Google Shape;6962;p136"/>
          <p:cNvGrpSpPr/>
          <p:nvPr/>
        </p:nvGrpSpPr>
        <p:grpSpPr>
          <a:xfrm>
            <a:off x="6638357" y="2470604"/>
            <a:ext cx="352803" cy="289039"/>
            <a:chOff x="-26981375" y="3951875"/>
            <a:chExt cx="296150" cy="242625"/>
          </a:xfrm>
        </p:grpSpPr>
        <p:sp>
          <p:nvSpPr>
            <p:cNvPr id="6963" name="Google Shape;6963;p136"/>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36"/>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36"/>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136"/>
          <p:cNvGrpSpPr/>
          <p:nvPr/>
        </p:nvGrpSpPr>
        <p:grpSpPr>
          <a:xfrm>
            <a:off x="5303399" y="2918195"/>
            <a:ext cx="351910" cy="354710"/>
            <a:chOff x="-25094250" y="3176075"/>
            <a:chExt cx="295400" cy="297750"/>
          </a:xfrm>
        </p:grpSpPr>
        <p:sp>
          <p:nvSpPr>
            <p:cNvPr id="6967" name="Google Shape;6967;p136"/>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36"/>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36"/>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0" name="Google Shape;6970;p136"/>
          <p:cNvGrpSpPr/>
          <p:nvPr/>
        </p:nvGrpSpPr>
        <p:grpSpPr>
          <a:xfrm>
            <a:off x="5303399" y="3398556"/>
            <a:ext cx="351910" cy="351880"/>
            <a:chOff x="-25094250" y="3547050"/>
            <a:chExt cx="295400" cy="295375"/>
          </a:xfrm>
        </p:grpSpPr>
        <p:sp>
          <p:nvSpPr>
            <p:cNvPr id="6971" name="Google Shape;6971;p136"/>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136"/>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36"/>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36"/>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36"/>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36"/>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7" name="Google Shape;6977;p136"/>
          <p:cNvGrpSpPr/>
          <p:nvPr/>
        </p:nvGrpSpPr>
        <p:grpSpPr>
          <a:xfrm>
            <a:off x="7535476" y="2919148"/>
            <a:ext cx="352803" cy="352803"/>
            <a:chOff x="-23245675" y="3148525"/>
            <a:chExt cx="296150" cy="296150"/>
          </a:xfrm>
        </p:grpSpPr>
        <p:sp>
          <p:nvSpPr>
            <p:cNvPr id="6978" name="Google Shape;6978;p13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3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3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1" name="Google Shape;6981;p136"/>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2" name="Google Shape;6982;p136"/>
          <p:cNvGrpSpPr/>
          <p:nvPr/>
        </p:nvGrpSpPr>
        <p:grpSpPr>
          <a:xfrm>
            <a:off x="7535938" y="3848122"/>
            <a:ext cx="351880" cy="352803"/>
            <a:chOff x="-23244900" y="3888100"/>
            <a:chExt cx="295375" cy="296150"/>
          </a:xfrm>
        </p:grpSpPr>
        <p:sp>
          <p:nvSpPr>
            <p:cNvPr id="6983" name="Google Shape;6983;p136"/>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36"/>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36"/>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36"/>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36"/>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136"/>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36"/>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36"/>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36"/>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36"/>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36"/>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4" name="Google Shape;6994;p136"/>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98"/>
        <p:cNvGrpSpPr/>
        <p:nvPr/>
      </p:nvGrpSpPr>
      <p:grpSpPr>
        <a:xfrm>
          <a:off x="0" y="0"/>
          <a:ext cx="0" cy="0"/>
          <a:chOff x="0" y="0"/>
          <a:chExt cx="0" cy="0"/>
        </a:xfrm>
      </p:grpSpPr>
      <p:sp>
        <p:nvSpPr>
          <p:cNvPr id="6999" name="Google Shape;6999;p137"/>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000" name="Google Shape;7000;p137"/>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001" name="Google Shape;7001;p137"/>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2" name="Google Shape;7002;p137"/>
          <p:cNvGrpSpPr/>
          <p:nvPr/>
        </p:nvGrpSpPr>
        <p:grpSpPr>
          <a:xfrm>
            <a:off x="850004" y="1975418"/>
            <a:ext cx="367261" cy="367261"/>
            <a:chOff x="-65145700" y="3727425"/>
            <a:chExt cx="317425" cy="317425"/>
          </a:xfrm>
        </p:grpSpPr>
        <p:sp>
          <p:nvSpPr>
            <p:cNvPr id="7003" name="Google Shape;7003;p137"/>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37"/>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137"/>
          <p:cNvGrpSpPr/>
          <p:nvPr/>
        </p:nvGrpSpPr>
        <p:grpSpPr>
          <a:xfrm>
            <a:off x="853201" y="2404333"/>
            <a:ext cx="360868" cy="367261"/>
            <a:chOff x="-65144125" y="4094450"/>
            <a:chExt cx="311900" cy="317425"/>
          </a:xfrm>
        </p:grpSpPr>
        <p:sp>
          <p:nvSpPr>
            <p:cNvPr id="7006" name="Google Shape;7006;p137"/>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37"/>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37"/>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9" name="Google Shape;7009;p137"/>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0" name="Google Shape;7010;p137"/>
          <p:cNvGrpSpPr/>
          <p:nvPr/>
        </p:nvGrpSpPr>
        <p:grpSpPr>
          <a:xfrm>
            <a:off x="3056770" y="1975028"/>
            <a:ext cx="370645" cy="368042"/>
            <a:chOff x="-63250675" y="3744075"/>
            <a:chExt cx="320350" cy="318100"/>
          </a:xfrm>
        </p:grpSpPr>
        <p:sp>
          <p:nvSpPr>
            <p:cNvPr id="7011" name="Google Shape;7011;p137"/>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37"/>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37"/>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137"/>
          <p:cNvGrpSpPr/>
          <p:nvPr/>
        </p:nvGrpSpPr>
        <p:grpSpPr>
          <a:xfrm>
            <a:off x="3058462" y="2404333"/>
            <a:ext cx="367261" cy="367261"/>
            <a:chOff x="-63250675" y="4110200"/>
            <a:chExt cx="317425" cy="317425"/>
          </a:xfrm>
        </p:grpSpPr>
        <p:sp>
          <p:nvSpPr>
            <p:cNvPr id="7015" name="Google Shape;7015;p137"/>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37"/>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37"/>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37"/>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37"/>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37"/>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37"/>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37"/>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37"/>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37"/>
          <p:cNvGrpSpPr/>
          <p:nvPr/>
        </p:nvGrpSpPr>
        <p:grpSpPr>
          <a:xfrm>
            <a:off x="1737509" y="2901428"/>
            <a:ext cx="359075" cy="358844"/>
            <a:chOff x="-61351725" y="3372400"/>
            <a:chExt cx="310350" cy="310150"/>
          </a:xfrm>
        </p:grpSpPr>
        <p:sp>
          <p:nvSpPr>
            <p:cNvPr id="7025" name="Google Shape;7025;p13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3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3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137"/>
          <p:cNvGrpSpPr/>
          <p:nvPr/>
        </p:nvGrpSpPr>
        <p:grpSpPr>
          <a:xfrm>
            <a:off x="1733864" y="3364484"/>
            <a:ext cx="366364" cy="333534"/>
            <a:chOff x="-61354875" y="3751050"/>
            <a:chExt cx="316650" cy="288275"/>
          </a:xfrm>
        </p:grpSpPr>
        <p:sp>
          <p:nvSpPr>
            <p:cNvPr id="7029" name="Google Shape;7029;p137"/>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137"/>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37"/>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137"/>
          <p:cNvGrpSpPr/>
          <p:nvPr/>
        </p:nvGrpSpPr>
        <p:grpSpPr>
          <a:xfrm>
            <a:off x="1733864" y="3806124"/>
            <a:ext cx="366364" cy="367290"/>
            <a:chOff x="-61354875" y="4101525"/>
            <a:chExt cx="316650" cy="317450"/>
          </a:xfrm>
        </p:grpSpPr>
        <p:sp>
          <p:nvSpPr>
            <p:cNvPr id="7033" name="Google Shape;7033;p137"/>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37"/>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137"/>
          <p:cNvGrpSpPr/>
          <p:nvPr/>
        </p:nvGrpSpPr>
        <p:grpSpPr>
          <a:xfrm>
            <a:off x="3950299" y="2898000"/>
            <a:ext cx="368157" cy="365699"/>
            <a:chOff x="-59470075" y="3308975"/>
            <a:chExt cx="318200" cy="316075"/>
          </a:xfrm>
        </p:grpSpPr>
        <p:sp>
          <p:nvSpPr>
            <p:cNvPr id="7036" name="Google Shape;7036;p13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3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3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3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3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3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3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3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3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137"/>
          <p:cNvGrpSpPr/>
          <p:nvPr/>
        </p:nvGrpSpPr>
        <p:grpSpPr>
          <a:xfrm>
            <a:off x="1295729" y="1533705"/>
            <a:ext cx="367261" cy="364686"/>
            <a:chOff x="-64781025" y="3361050"/>
            <a:chExt cx="317425" cy="315200"/>
          </a:xfrm>
        </p:grpSpPr>
        <p:sp>
          <p:nvSpPr>
            <p:cNvPr id="7046" name="Google Shape;7046;p137"/>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37"/>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37"/>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37"/>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0" name="Google Shape;7050;p137"/>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37"/>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37"/>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3" name="Google Shape;7053;p137"/>
          <p:cNvGrpSpPr/>
          <p:nvPr/>
        </p:nvGrpSpPr>
        <p:grpSpPr>
          <a:xfrm>
            <a:off x="3500129" y="1975144"/>
            <a:ext cx="382765" cy="367810"/>
            <a:chOff x="-62890750" y="3747425"/>
            <a:chExt cx="330825" cy="317900"/>
          </a:xfrm>
        </p:grpSpPr>
        <p:sp>
          <p:nvSpPr>
            <p:cNvPr id="7054" name="Google Shape;7054;p13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3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3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3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3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3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3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3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3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3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3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3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3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3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137"/>
          <p:cNvGrpSpPr/>
          <p:nvPr/>
        </p:nvGrpSpPr>
        <p:grpSpPr>
          <a:xfrm>
            <a:off x="3507881" y="2404781"/>
            <a:ext cx="367261" cy="366364"/>
            <a:chOff x="-62884425" y="4111775"/>
            <a:chExt cx="317425" cy="316650"/>
          </a:xfrm>
        </p:grpSpPr>
        <p:sp>
          <p:nvSpPr>
            <p:cNvPr id="7069" name="Google Shape;7069;p13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3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37"/>
          <p:cNvGrpSpPr/>
          <p:nvPr/>
        </p:nvGrpSpPr>
        <p:grpSpPr>
          <a:xfrm>
            <a:off x="2180515" y="2900850"/>
            <a:ext cx="365438" cy="360001"/>
            <a:chOff x="-60991775" y="3376900"/>
            <a:chExt cx="315850" cy="311150"/>
          </a:xfrm>
        </p:grpSpPr>
        <p:sp>
          <p:nvSpPr>
            <p:cNvPr id="7072" name="Google Shape;7072;p137"/>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37"/>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37"/>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137"/>
          <p:cNvGrpSpPr/>
          <p:nvPr/>
        </p:nvGrpSpPr>
        <p:grpSpPr>
          <a:xfrm>
            <a:off x="2180052" y="3351714"/>
            <a:ext cx="366364" cy="359075"/>
            <a:chOff x="-60988625" y="3740800"/>
            <a:chExt cx="316650" cy="310350"/>
          </a:xfrm>
        </p:grpSpPr>
        <p:sp>
          <p:nvSpPr>
            <p:cNvPr id="7076" name="Google Shape;7076;p13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3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3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137"/>
          <p:cNvGrpSpPr/>
          <p:nvPr/>
        </p:nvGrpSpPr>
        <p:grpSpPr>
          <a:xfrm>
            <a:off x="2180052" y="3807165"/>
            <a:ext cx="366364" cy="365207"/>
            <a:chOff x="-60987850" y="4100950"/>
            <a:chExt cx="316650" cy="315650"/>
          </a:xfrm>
        </p:grpSpPr>
        <p:sp>
          <p:nvSpPr>
            <p:cNvPr id="7080" name="Google Shape;7080;p13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3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3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3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3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137"/>
          <p:cNvGrpSpPr/>
          <p:nvPr/>
        </p:nvGrpSpPr>
        <p:grpSpPr>
          <a:xfrm>
            <a:off x="3949836" y="3352625"/>
            <a:ext cx="369083" cy="357253"/>
            <a:chOff x="-59447250" y="3706150"/>
            <a:chExt cx="319000" cy="308775"/>
          </a:xfrm>
        </p:grpSpPr>
        <p:sp>
          <p:nvSpPr>
            <p:cNvPr id="7086" name="Google Shape;7086;p137"/>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37"/>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37"/>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37"/>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137"/>
          <p:cNvGrpSpPr/>
          <p:nvPr/>
        </p:nvGrpSpPr>
        <p:grpSpPr>
          <a:xfrm>
            <a:off x="1738564" y="1545199"/>
            <a:ext cx="368186" cy="364224"/>
            <a:chOff x="-64406125" y="3362225"/>
            <a:chExt cx="318225" cy="314800"/>
          </a:xfrm>
        </p:grpSpPr>
        <p:sp>
          <p:nvSpPr>
            <p:cNvPr id="7091" name="Google Shape;7091;p137"/>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137"/>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3" name="Google Shape;7093;p137"/>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4" name="Google Shape;7094;p137"/>
          <p:cNvGrpSpPr/>
          <p:nvPr/>
        </p:nvGrpSpPr>
        <p:grpSpPr>
          <a:xfrm>
            <a:off x="1739027" y="2416044"/>
            <a:ext cx="367261" cy="366364"/>
            <a:chOff x="-64410850" y="4094450"/>
            <a:chExt cx="317425" cy="316650"/>
          </a:xfrm>
        </p:grpSpPr>
        <p:sp>
          <p:nvSpPr>
            <p:cNvPr id="7095" name="Google Shape;7095;p13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13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3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137"/>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9" name="Google Shape;7099;p137"/>
          <p:cNvGrpSpPr/>
          <p:nvPr/>
        </p:nvGrpSpPr>
        <p:grpSpPr>
          <a:xfrm>
            <a:off x="3960575" y="1974854"/>
            <a:ext cx="365467" cy="368389"/>
            <a:chOff x="-62516625" y="3743175"/>
            <a:chExt cx="315875" cy="318400"/>
          </a:xfrm>
        </p:grpSpPr>
        <p:sp>
          <p:nvSpPr>
            <p:cNvPr id="7100" name="Google Shape;7100;p137"/>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37"/>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37"/>
          <p:cNvGrpSpPr/>
          <p:nvPr/>
        </p:nvGrpSpPr>
        <p:grpSpPr>
          <a:xfrm>
            <a:off x="3967415" y="2424826"/>
            <a:ext cx="351786" cy="326274"/>
            <a:chOff x="-62511900" y="4129100"/>
            <a:chExt cx="304050" cy="282000"/>
          </a:xfrm>
        </p:grpSpPr>
        <p:sp>
          <p:nvSpPr>
            <p:cNvPr id="7103" name="Google Shape;7103;p137"/>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37"/>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37"/>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37"/>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37"/>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137"/>
          <p:cNvGrpSpPr/>
          <p:nvPr/>
        </p:nvGrpSpPr>
        <p:grpSpPr>
          <a:xfrm>
            <a:off x="2645537" y="2897220"/>
            <a:ext cx="310770" cy="367261"/>
            <a:chOff x="-60597975" y="3367475"/>
            <a:chExt cx="268600" cy="317425"/>
          </a:xfrm>
        </p:grpSpPr>
        <p:sp>
          <p:nvSpPr>
            <p:cNvPr id="7109" name="Google Shape;7109;p137"/>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37"/>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37"/>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37"/>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37"/>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4" name="Google Shape;7114;p137"/>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5" name="Google Shape;7115;p137"/>
          <p:cNvGrpSpPr/>
          <p:nvPr/>
        </p:nvGrpSpPr>
        <p:grpSpPr>
          <a:xfrm>
            <a:off x="2617740" y="3858536"/>
            <a:ext cx="366364" cy="262465"/>
            <a:chOff x="-60621600" y="4145650"/>
            <a:chExt cx="316650" cy="226850"/>
          </a:xfrm>
        </p:grpSpPr>
        <p:sp>
          <p:nvSpPr>
            <p:cNvPr id="7116" name="Google Shape;7116;p137"/>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137"/>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37"/>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137"/>
          <p:cNvGrpSpPr/>
          <p:nvPr/>
        </p:nvGrpSpPr>
        <p:grpSpPr>
          <a:xfrm>
            <a:off x="3954392" y="3807035"/>
            <a:ext cx="359972" cy="365467"/>
            <a:chOff x="-59400775" y="4084200"/>
            <a:chExt cx="311125" cy="315875"/>
          </a:xfrm>
        </p:grpSpPr>
        <p:sp>
          <p:nvSpPr>
            <p:cNvPr id="7120" name="Google Shape;7120;p13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3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3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3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3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3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137"/>
          <p:cNvGrpSpPr/>
          <p:nvPr/>
        </p:nvGrpSpPr>
        <p:grpSpPr>
          <a:xfrm>
            <a:off x="2178486" y="1532866"/>
            <a:ext cx="365438" cy="366364"/>
            <a:chOff x="-64044600" y="3360375"/>
            <a:chExt cx="315850" cy="316650"/>
          </a:xfrm>
        </p:grpSpPr>
        <p:sp>
          <p:nvSpPr>
            <p:cNvPr id="7127" name="Google Shape;7127;p137"/>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37"/>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37"/>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137"/>
          <p:cNvGrpSpPr/>
          <p:nvPr/>
        </p:nvGrpSpPr>
        <p:grpSpPr>
          <a:xfrm>
            <a:off x="2204909" y="1975418"/>
            <a:ext cx="312592" cy="367261"/>
            <a:chOff x="-64022550" y="3727425"/>
            <a:chExt cx="270175" cy="317425"/>
          </a:xfrm>
        </p:grpSpPr>
        <p:sp>
          <p:nvSpPr>
            <p:cNvPr id="7131" name="Google Shape;7131;p137"/>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137"/>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37"/>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137"/>
          <p:cNvGrpSpPr/>
          <p:nvPr/>
        </p:nvGrpSpPr>
        <p:grpSpPr>
          <a:xfrm>
            <a:off x="2229047" y="2404318"/>
            <a:ext cx="264317" cy="367290"/>
            <a:chOff x="-64001300" y="4093650"/>
            <a:chExt cx="228450" cy="317450"/>
          </a:xfrm>
        </p:grpSpPr>
        <p:sp>
          <p:nvSpPr>
            <p:cNvPr id="7135" name="Google Shape;7135;p137"/>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137"/>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37"/>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37"/>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137"/>
          <p:cNvGrpSpPr/>
          <p:nvPr/>
        </p:nvGrpSpPr>
        <p:grpSpPr>
          <a:xfrm>
            <a:off x="848051" y="2897610"/>
            <a:ext cx="359972" cy="366480"/>
            <a:chOff x="-62148800" y="3377700"/>
            <a:chExt cx="311125" cy="316750"/>
          </a:xfrm>
        </p:grpSpPr>
        <p:sp>
          <p:nvSpPr>
            <p:cNvPr id="7140" name="Google Shape;7140;p13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13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137"/>
          <p:cNvGrpSpPr/>
          <p:nvPr/>
        </p:nvGrpSpPr>
        <p:grpSpPr>
          <a:xfrm>
            <a:off x="843958" y="3347607"/>
            <a:ext cx="368157" cy="367290"/>
            <a:chOff x="-62154300" y="3743950"/>
            <a:chExt cx="318200" cy="317450"/>
          </a:xfrm>
        </p:grpSpPr>
        <p:sp>
          <p:nvSpPr>
            <p:cNvPr id="7143" name="Google Shape;7143;p13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3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137"/>
          <p:cNvGrpSpPr/>
          <p:nvPr/>
        </p:nvGrpSpPr>
        <p:grpSpPr>
          <a:xfrm>
            <a:off x="843944" y="3806587"/>
            <a:ext cx="368186" cy="366364"/>
            <a:chOff x="-62151950" y="4111775"/>
            <a:chExt cx="318225" cy="316650"/>
          </a:xfrm>
        </p:grpSpPr>
        <p:sp>
          <p:nvSpPr>
            <p:cNvPr id="7146" name="Google Shape;7146;p137"/>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37"/>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37"/>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137"/>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137"/>
          <p:cNvGrpSpPr/>
          <p:nvPr/>
        </p:nvGrpSpPr>
        <p:grpSpPr>
          <a:xfrm>
            <a:off x="3062568" y="2897133"/>
            <a:ext cx="368157" cy="367434"/>
            <a:chOff x="-60254550" y="3367325"/>
            <a:chExt cx="318200" cy="317575"/>
          </a:xfrm>
        </p:grpSpPr>
        <p:sp>
          <p:nvSpPr>
            <p:cNvPr id="7151" name="Google Shape;7151;p13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3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3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13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137"/>
          <p:cNvGrpSpPr/>
          <p:nvPr/>
        </p:nvGrpSpPr>
        <p:grpSpPr>
          <a:xfrm>
            <a:off x="3063465" y="3348127"/>
            <a:ext cx="366364" cy="366248"/>
            <a:chOff x="-60255350" y="3733825"/>
            <a:chExt cx="316650" cy="316550"/>
          </a:xfrm>
        </p:grpSpPr>
        <p:sp>
          <p:nvSpPr>
            <p:cNvPr id="7156" name="Google Shape;7156;p13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3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3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3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3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3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3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137"/>
          <p:cNvGrpSpPr/>
          <p:nvPr/>
        </p:nvGrpSpPr>
        <p:grpSpPr>
          <a:xfrm>
            <a:off x="3091262" y="3807035"/>
            <a:ext cx="310770" cy="365467"/>
            <a:chOff x="-60232500" y="4101525"/>
            <a:chExt cx="268600" cy="315875"/>
          </a:xfrm>
        </p:grpSpPr>
        <p:sp>
          <p:nvSpPr>
            <p:cNvPr id="7164" name="Google Shape;7164;p137"/>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37"/>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6" name="Google Shape;7166;p137"/>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137"/>
          <p:cNvGrpSpPr/>
          <p:nvPr/>
        </p:nvGrpSpPr>
        <p:grpSpPr>
          <a:xfrm>
            <a:off x="2624262" y="1532866"/>
            <a:ext cx="368186" cy="366364"/>
            <a:chOff x="-63679950" y="3360375"/>
            <a:chExt cx="318225" cy="316650"/>
          </a:xfrm>
        </p:grpSpPr>
        <p:sp>
          <p:nvSpPr>
            <p:cNvPr id="7168" name="Google Shape;7168;p13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3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3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3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2" name="Google Shape;7172;p137"/>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3" name="Google Shape;7173;p137"/>
          <p:cNvGrpSpPr/>
          <p:nvPr/>
        </p:nvGrpSpPr>
        <p:grpSpPr>
          <a:xfrm>
            <a:off x="2622889" y="2404203"/>
            <a:ext cx="370934" cy="367521"/>
            <a:chOff x="-63679950" y="4093450"/>
            <a:chExt cx="320600" cy="317650"/>
          </a:xfrm>
        </p:grpSpPr>
        <p:sp>
          <p:nvSpPr>
            <p:cNvPr id="7174" name="Google Shape;7174;p137"/>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37"/>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37"/>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137"/>
          <p:cNvGrpSpPr/>
          <p:nvPr/>
        </p:nvGrpSpPr>
        <p:grpSpPr>
          <a:xfrm>
            <a:off x="1283006" y="2897205"/>
            <a:ext cx="366364" cy="367290"/>
            <a:chOff x="-61784125" y="3377700"/>
            <a:chExt cx="316650" cy="317450"/>
          </a:xfrm>
        </p:grpSpPr>
        <p:sp>
          <p:nvSpPr>
            <p:cNvPr id="7178" name="Google Shape;7178;p13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3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3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3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13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13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3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137"/>
          <p:cNvGrpSpPr/>
          <p:nvPr/>
        </p:nvGrpSpPr>
        <p:grpSpPr>
          <a:xfrm>
            <a:off x="1283006" y="3347607"/>
            <a:ext cx="366364" cy="367290"/>
            <a:chOff x="-61783350" y="3743950"/>
            <a:chExt cx="316650" cy="317450"/>
          </a:xfrm>
        </p:grpSpPr>
        <p:sp>
          <p:nvSpPr>
            <p:cNvPr id="7186" name="Google Shape;7186;p13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3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8" name="Google Shape;7188;p137"/>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37"/>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37"/>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1" name="Google Shape;7191;p137"/>
          <p:cNvGrpSpPr/>
          <p:nvPr/>
        </p:nvGrpSpPr>
        <p:grpSpPr>
          <a:xfrm>
            <a:off x="3504430" y="3807440"/>
            <a:ext cx="369112" cy="364657"/>
            <a:chOff x="-59869425" y="4102225"/>
            <a:chExt cx="319025" cy="315175"/>
          </a:xfrm>
        </p:grpSpPr>
        <p:sp>
          <p:nvSpPr>
            <p:cNvPr id="7192" name="Google Shape;7192;p13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3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3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3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137"/>
          <p:cNvGrpSpPr/>
          <p:nvPr/>
        </p:nvGrpSpPr>
        <p:grpSpPr>
          <a:xfrm>
            <a:off x="2623233" y="4276262"/>
            <a:ext cx="366364" cy="365467"/>
            <a:chOff x="-59029025" y="3711650"/>
            <a:chExt cx="316650" cy="315875"/>
          </a:xfrm>
        </p:grpSpPr>
        <p:sp>
          <p:nvSpPr>
            <p:cNvPr id="7197" name="Google Shape;7197;p137"/>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37"/>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37"/>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37"/>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37"/>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37"/>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37"/>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137"/>
          <p:cNvGrpSpPr/>
          <p:nvPr/>
        </p:nvGrpSpPr>
        <p:grpSpPr>
          <a:xfrm>
            <a:off x="4859311" y="1532317"/>
            <a:ext cx="351940" cy="348188"/>
            <a:chOff x="581525" y="3254850"/>
            <a:chExt cx="297750" cy="294575"/>
          </a:xfrm>
        </p:grpSpPr>
        <p:sp>
          <p:nvSpPr>
            <p:cNvPr id="7205" name="Google Shape;7205;p13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13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3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137"/>
          <p:cNvGrpSpPr/>
          <p:nvPr/>
        </p:nvGrpSpPr>
        <p:grpSpPr>
          <a:xfrm>
            <a:off x="4858380" y="1971253"/>
            <a:ext cx="353802" cy="351497"/>
            <a:chOff x="580725" y="3617925"/>
            <a:chExt cx="299325" cy="297375"/>
          </a:xfrm>
        </p:grpSpPr>
        <p:sp>
          <p:nvSpPr>
            <p:cNvPr id="7209" name="Google Shape;7209;p13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3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3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3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3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137"/>
          <p:cNvGrpSpPr/>
          <p:nvPr/>
        </p:nvGrpSpPr>
        <p:grpSpPr>
          <a:xfrm>
            <a:off x="4860242" y="2418443"/>
            <a:ext cx="350079" cy="350079"/>
            <a:chOff x="583100" y="3982600"/>
            <a:chExt cx="296175" cy="296175"/>
          </a:xfrm>
        </p:grpSpPr>
        <p:sp>
          <p:nvSpPr>
            <p:cNvPr id="7215" name="Google Shape;7215;p13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3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3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3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3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3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3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137"/>
          <p:cNvGrpSpPr/>
          <p:nvPr/>
        </p:nvGrpSpPr>
        <p:grpSpPr>
          <a:xfrm>
            <a:off x="7092856" y="1532067"/>
            <a:ext cx="307231" cy="348690"/>
            <a:chOff x="2423775" y="3226875"/>
            <a:chExt cx="259925" cy="295000"/>
          </a:xfrm>
        </p:grpSpPr>
        <p:sp>
          <p:nvSpPr>
            <p:cNvPr id="7223" name="Google Shape;7223;p13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3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3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137"/>
          <p:cNvGrpSpPr/>
          <p:nvPr/>
        </p:nvGrpSpPr>
        <p:grpSpPr>
          <a:xfrm>
            <a:off x="7070043" y="1973352"/>
            <a:ext cx="352857" cy="347301"/>
            <a:chOff x="2404875" y="3592725"/>
            <a:chExt cx="298525" cy="293825"/>
          </a:xfrm>
        </p:grpSpPr>
        <p:sp>
          <p:nvSpPr>
            <p:cNvPr id="7227" name="Google Shape;7227;p13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13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3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37"/>
          <p:cNvGrpSpPr/>
          <p:nvPr/>
        </p:nvGrpSpPr>
        <p:grpSpPr>
          <a:xfrm>
            <a:off x="7070974" y="2418917"/>
            <a:ext cx="350995" cy="349133"/>
            <a:chOff x="2404875" y="3955825"/>
            <a:chExt cx="296950" cy="295375"/>
          </a:xfrm>
        </p:grpSpPr>
        <p:sp>
          <p:nvSpPr>
            <p:cNvPr id="7231" name="Google Shape;7231;p13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3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3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13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137"/>
          <p:cNvGrpSpPr/>
          <p:nvPr/>
        </p:nvGrpSpPr>
        <p:grpSpPr>
          <a:xfrm>
            <a:off x="5764954" y="2883111"/>
            <a:ext cx="349163" cy="350079"/>
            <a:chOff x="4263650" y="3235150"/>
            <a:chExt cx="295400" cy="296175"/>
          </a:xfrm>
        </p:grpSpPr>
        <p:sp>
          <p:nvSpPr>
            <p:cNvPr id="7236" name="Google Shape;7236;p13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3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3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3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3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137"/>
          <p:cNvGrpSpPr/>
          <p:nvPr/>
        </p:nvGrpSpPr>
        <p:grpSpPr>
          <a:xfrm>
            <a:off x="5762634" y="3342272"/>
            <a:ext cx="353802" cy="327739"/>
            <a:chOff x="4266025" y="3609275"/>
            <a:chExt cx="299325" cy="277275"/>
          </a:xfrm>
        </p:grpSpPr>
        <p:sp>
          <p:nvSpPr>
            <p:cNvPr id="7242" name="Google Shape;7242;p13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3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137"/>
          <p:cNvGrpSpPr/>
          <p:nvPr/>
        </p:nvGrpSpPr>
        <p:grpSpPr>
          <a:xfrm>
            <a:off x="5763092" y="3807659"/>
            <a:ext cx="352886" cy="349133"/>
            <a:chOff x="4263650" y="3963700"/>
            <a:chExt cx="298550" cy="295375"/>
          </a:xfrm>
        </p:grpSpPr>
        <p:sp>
          <p:nvSpPr>
            <p:cNvPr id="7245" name="Google Shape;7245;p13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3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3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3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3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3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3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137"/>
          <p:cNvGrpSpPr/>
          <p:nvPr/>
        </p:nvGrpSpPr>
        <p:grpSpPr>
          <a:xfrm>
            <a:off x="8041429" y="2883111"/>
            <a:ext cx="226264" cy="350079"/>
            <a:chOff x="6164975" y="3211525"/>
            <a:chExt cx="191425" cy="296175"/>
          </a:xfrm>
        </p:grpSpPr>
        <p:sp>
          <p:nvSpPr>
            <p:cNvPr id="7253" name="Google Shape;7253;p13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3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3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3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3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3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3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37"/>
          <p:cNvGrpSpPr/>
          <p:nvPr/>
        </p:nvGrpSpPr>
        <p:grpSpPr>
          <a:xfrm>
            <a:off x="5303466" y="1531387"/>
            <a:ext cx="352886" cy="350049"/>
            <a:chOff x="946175" y="3253275"/>
            <a:chExt cx="298550" cy="296150"/>
          </a:xfrm>
        </p:grpSpPr>
        <p:sp>
          <p:nvSpPr>
            <p:cNvPr id="7261" name="Google Shape;7261;p13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3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3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3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3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137"/>
          <p:cNvGrpSpPr/>
          <p:nvPr/>
        </p:nvGrpSpPr>
        <p:grpSpPr>
          <a:xfrm>
            <a:off x="5304397" y="1973351"/>
            <a:ext cx="351024" cy="347301"/>
            <a:chOff x="946175" y="3619500"/>
            <a:chExt cx="296975" cy="293825"/>
          </a:xfrm>
        </p:grpSpPr>
        <p:sp>
          <p:nvSpPr>
            <p:cNvPr id="7267" name="Google Shape;7267;p13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3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3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13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13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3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137"/>
          <p:cNvGrpSpPr/>
          <p:nvPr/>
        </p:nvGrpSpPr>
        <p:grpSpPr>
          <a:xfrm>
            <a:off x="5303939" y="2417985"/>
            <a:ext cx="351940" cy="350995"/>
            <a:chOff x="944600" y="3981825"/>
            <a:chExt cx="297750" cy="296950"/>
          </a:xfrm>
        </p:grpSpPr>
        <p:sp>
          <p:nvSpPr>
            <p:cNvPr id="7274" name="Google Shape;7274;p13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13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3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3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137"/>
          <p:cNvGrpSpPr/>
          <p:nvPr/>
        </p:nvGrpSpPr>
        <p:grpSpPr>
          <a:xfrm>
            <a:off x="7520875" y="1531845"/>
            <a:ext cx="350079" cy="349133"/>
            <a:chOff x="2768750" y="3227275"/>
            <a:chExt cx="296175" cy="295375"/>
          </a:xfrm>
        </p:grpSpPr>
        <p:sp>
          <p:nvSpPr>
            <p:cNvPr id="7279" name="Google Shape;7279;p13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3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3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3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3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3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3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3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137"/>
          <p:cNvGrpSpPr/>
          <p:nvPr/>
        </p:nvGrpSpPr>
        <p:grpSpPr>
          <a:xfrm>
            <a:off x="7541826" y="1972717"/>
            <a:ext cx="308177" cy="348572"/>
            <a:chOff x="2786075" y="3591800"/>
            <a:chExt cx="260725" cy="294900"/>
          </a:xfrm>
        </p:grpSpPr>
        <p:sp>
          <p:nvSpPr>
            <p:cNvPr id="7288" name="Google Shape;7288;p13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3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3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3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3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37"/>
          <p:cNvGrpSpPr/>
          <p:nvPr/>
        </p:nvGrpSpPr>
        <p:grpSpPr>
          <a:xfrm>
            <a:off x="7582324" y="2418444"/>
            <a:ext cx="227180" cy="350079"/>
            <a:chOff x="2819150" y="3955025"/>
            <a:chExt cx="192200" cy="296175"/>
          </a:xfrm>
        </p:grpSpPr>
        <p:sp>
          <p:nvSpPr>
            <p:cNvPr id="7294" name="Google Shape;7294;p13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3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13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13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137"/>
          <p:cNvGrpSpPr/>
          <p:nvPr/>
        </p:nvGrpSpPr>
        <p:grpSpPr>
          <a:xfrm>
            <a:off x="6206097" y="2884042"/>
            <a:ext cx="349133" cy="348217"/>
            <a:chOff x="4629125" y="3235150"/>
            <a:chExt cx="295375" cy="294600"/>
          </a:xfrm>
        </p:grpSpPr>
        <p:sp>
          <p:nvSpPr>
            <p:cNvPr id="7299" name="Google Shape;7299;p13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13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13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3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3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37"/>
          <p:cNvGrpSpPr/>
          <p:nvPr/>
        </p:nvGrpSpPr>
        <p:grpSpPr>
          <a:xfrm>
            <a:off x="6206082" y="3331575"/>
            <a:ext cx="349163" cy="349133"/>
            <a:chOff x="4628325" y="3599825"/>
            <a:chExt cx="295400" cy="295375"/>
          </a:xfrm>
        </p:grpSpPr>
        <p:sp>
          <p:nvSpPr>
            <p:cNvPr id="7305" name="Google Shape;7305;p13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3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3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3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3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3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3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3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3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3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3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3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137"/>
          <p:cNvGrpSpPr/>
          <p:nvPr/>
        </p:nvGrpSpPr>
        <p:grpSpPr>
          <a:xfrm>
            <a:off x="6227033" y="3807186"/>
            <a:ext cx="307261" cy="350079"/>
            <a:chOff x="4645650" y="3962900"/>
            <a:chExt cx="259950" cy="296175"/>
          </a:xfrm>
        </p:grpSpPr>
        <p:sp>
          <p:nvSpPr>
            <p:cNvPr id="7318" name="Google Shape;7318;p13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3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3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3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3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3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137"/>
          <p:cNvGrpSpPr/>
          <p:nvPr/>
        </p:nvGrpSpPr>
        <p:grpSpPr>
          <a:xfrm>
            <a:off x="7979994" y="3332048"/>
            <a:ext cx="349133" cy="348188"/>
            <a:chOff x="6143725" y="3582500"/>
            <a:chExt cx="295375" cy="294575"/>
          </a:xfrm>
        </p:grpSpPr>
        <p:sp>
          <p:nvSpPr>
            <p:cNvPr id="7325" name="Google Shape;7325;p13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3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3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3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3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3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3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137"/>
          <p:cNvGrpSpPr/>
          <p:nvPr/>
        </p:nvGrpSpPr>
        <p:grpSpPr>
          <a:xfrm>
            <a:off x="5748820" y="1531387"/>
            <a:ext cx="350995" cy="350049"/>
            <a:chOff x="1310075" y="3253275"/>
            <a:chExt cx="296950" cy="296150"/>
          </a:xfrm>
        </p:grpSpPr>
        <p:sp>
          <p:nvSpPr>
            <p:cNvPr id="7333" name="Google Shape;7333;p13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3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3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6" name="Google Shape;7336;p137"/>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7" name="Google Shape;7337;p137"/>
          <p:cNvGrpSpPr/>
          <p:nvPr/>
        </p:nvGrpSpPr>
        <p:grpSpPr>
          <a:xfrm>
            <a:off x="5748347" y="2417646"/>
            <a:ext cx="351941" cy="351675"/>
            <a:chOff x="1310075" y="3980250"/>
            <a:chExt cx="297750" cy="297525"/>
          </a:xfrm>
        </p:grpSpPr>
        <p:sp>
          <p:nvSpPr>
            <p:cNvPr id="7338" name="Google Shape;7338;p13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3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3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3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137"/>
          <p:cNvGrpSpPr/>
          <p:nvPr/>
        </p:nvGrpSpPr>
        <p:grpSpPr>
          <a:xfrm>
            <a:off x="8013136" y="1531845"/>
            <a:ext cx="266305" cy="349133"/>
            <a:chOff x="3167275" y="3227275"/>
            <a:chExt cx="225300" cy="295375"/>
          </a:xfrm>
        </p:grpSpPr>
        <p:sp>
          <p:nvSpPr>
            <p:cNvPr id="7343" name="Google Shape;7343;p13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3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3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3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3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8" name="Google Shape;7348;p137"/>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9" name="Google Shape;7349;p137"/>
          <p:cNvGrpSpPr/>
          <p:nvPr/>
        </p:nvGrpSpPr>
        <p:grpSpPr>
          <a:xfrm>
            <a:off x="7970318" y="2418902"/>
            <a:ext cx="351940" cy="349163"/>
            <a:chOff x="3133425" y="3955025"/>
            <a:chExt cx="297750" cy="295400"/>
          </a:xfrm>
        </p:grpSpPr>
        <p:sp>
          <p:nvSpPr>
            <p:cNvPr id="7350" name="Google Shape;7350;p13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3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3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137"/>
          <p:cNvGrpSpPr/>
          <p:nvPr/>
        </p:nvGrpSpPr>
        <p:grpSpPr>
          <a:xfrm>
            <a:off x="6650491" y="2882490"/>
            <a:ext cx="350079" cy="351320"/>
            <a:chOff x="4991425" y="3234750"/>
            <a:chExt cx="296175" cy="297225"/>
          </a:xfrm>
        </p:grpSpPr>
        <p:sp>
          <p:nvSpPr>
            <p:cNvPr id="7354" name="Google Shape;7354;p13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13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3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3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3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3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137"/>
          <p:cNvGrpSpPr/>
          <p:nvPr/>
        </p:nvGrpSpPr>
        <p:grpSpPr>
          <a:xfrm>
            <a:off x="6650491" y="3352053"/>
            <a:ext cx="350079" cy="308177"/>
            <a:chOff x="4991425" y="3617150"/>
            <a:chExt cx="296175" cy="260725"/>
          </a:xfrm>
        </p:grpSpPr>
        <p:sp>
          <p:nvSpPr>
            <p:cNvPr id="7361" name="Google Shape;7361;p13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3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3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13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13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3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13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137"/>
          <p:cNvGrpSpPr/>
          <p:nvPr/>
        </p:nvGrpSpPr>
        <p:grpSpPr>
          <a:xfrm>
            <a:off x="6727764" y="3807644"/>
            <a:ext cx="195532" cy="349163"/>
            <a:chOff x="5056800" y="3962900"/>
            <a:chExt cx="165425" cy="295400"/>
          </a:xfrm>
        </p:grpSpPr>
        <p:sp>
          <p:nvSpPr>
            <p:cNvPr id="7369" name="Google Shape;7369;p13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3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3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137"/>
          <p:cNvGrpSpPr/>
          <p:nvPr/>
        </p:nvGrpSpPr>
        <p:grpSpPr>
          <a:xfrm>
            <a:off x="7979062" y="3807660"/>
            <a:ext cx="350995" cy="349133"/>
            <a:chOff x="6168925" y="3936925"/>
            <a:chExt cx="296950" cy="295375"/>
          </a:xfrm>
        </p:grpSpPr>
        <p:sp>
          <p:nvSpPr>
            <p:cNvPr id="7373" name="Google Shape;7373;p13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3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3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3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3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3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137"/>
          <p:cNvGrpSpPr/>
          <p:nvPr/>
        </p:nvGrpSpPr>
        <p:grpSpPr>
          <a:xfrm>
            <a:off x="6192756" y="1531845"/>
            <a:ext cx="348188" cy="349133"/>
            <a:chOff x="1674750" y="3254050"/>
            <a:chExt cx="294575" cy="295375"/>
          </a:xfrm>
        </p:grpSpPr>
        <p:sp>
          <p:nvSpPr>
            <p:cNvPr id="7380" name="Google Shape;7380;p13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3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3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137"/>
          <p:cNvGrpSpPr/>
          <p:nvPr/>
        </p:nvGrpSpPr>
        <p:grpSpPr>
          <a:xfrm>
            <a:off x="6207177" y="1972435"/>
            <a:ext cx="319347" cy="349133"/>
            <a:chOff x="1687350" y="3618725"/>
            <a:chExt cx="270175" cy="295375"/>
          </a:xfrm>
        </p:grpSpPr>
        <p:sp>
          <p:nvSpPr>
            <p:cNvPr id="7384" name="Google Shape;7384;p13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3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3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137"/>
          <p:cNvGrpSpPr/>
          <p:nvPr/>
        </p:nvGrpSpPr>
        <p:grpSpPr>
          <a:xfrm>
            <a:off x="6190880" y="2418916"/>
            <a:ext cx="351940" cy="349133"/>
            <a:chOff x="1672375" y="3982600"/>
            <a:chExt cx="297750" cy="295375"/>
          </a:xfrm>
        </p:grpSpPr>
        <p:sp>
          <p:nvSpPr>
            <p:cNvPr id="7388" name="Google Shape;7388;p13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3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3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137"/>
          <p:cNvGrpSpPr/>
          <p:nvPr/>
        </p:nvGrpSpPr>
        <p:grpSpPr>
          <a:xfrm>
            <a:off x="4882872" y="2883111"/>
            <a:ext cx="350079" cy="350079"/>
            <a:chOff x="3497300" y="3227275"/>
            <a:chExt cx="296175" cy="296175"/>
          </a:xfrm>
        </p:grpSpPr>
        <p:sp>
          <p:nvSpPr>
            <p:cNvPr id="7392" name="Google Shape;7392;p13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3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3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3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3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3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3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3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137"/>
          <p:cNvGrpSpPr/>
          <p:nvPr/>
        </p:nvGrpSpPr>
        <p:grpSpPr>
          <a:xfrm>
            <a:off x="4883345" y="3332506"/>
            <a:ext cx="349133" cy="347272"/>
            <a:chOff x="3497300" y="3591950"/>
            <a:chExt cx="295375" cy="293800"/>
          </a:xfrm>
        </p:grpSpPr>
        <p:sp>
          <p:nvSpPr>
            <p:cNvPr id="7401" name="Google Shape;7401;p13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3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3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3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3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3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3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3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137"/>
          <p:cNvGrpSpPr/>
          <p:nvPr/>
        </p:nvGrpSpPr>
        <p:grpSpPr>
          <a:xfrm>
            <a:off x="4883345" y="3807644"/>
            <a:ext cx="349133" cy="349163"/>
            <a:chOff x="3497300" y="3955025"/>
            <a:chExt cx="295375" cy="295400"/>
          </a:xfrm>
        </p:grpSpPr>
        <p:sp>
          <p:nvSpPr>
            <p:cNvPr id="7410" name="Google Shape;7410;p13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3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3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137"/>
          <p:cNvGrpSpPr/>
          <p:nvPr/>
        </p:nvGrpSpPr>
        <p:grpSpPr>
          <a:xfrm>
            <a:off x="7107917" y="2883835"/>
            <a:ext cx="327739" cy="348631"/>
            <a:chOff x="5364750" y="3235150"/>
            <a:chExt cx="277275" cy="294950"/>
          </a:xfrm>
        </p:grpSpPr>
        <p:sp>
          <p:nvSpPr>
            <p:cNvPr id="7414" name="Google Shape;7414;p13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3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13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13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3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3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3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13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137"/>
          <p:cNvGrpSpPr/>
          <p:nvPr/>
        </p:nvGrpSpPr>
        <p:grpSpPr>
          <a:xfrm>
            <a:off x="7096274" y="3330171"/>
            <a:ext cx="351024" cy="351940"/>
            <a:chOff x="5355300" y="3598250"/>
            <a:chExt cx="296975" cy="297750"/>
          </a:xfrm>
        </p:grpSpPr>
        <p:sp>
          <p:nvSpPr>
            <p:cNvPr id="7423" name="Google Shape;7423;p13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3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3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3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3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3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13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13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137"/>
          <p:cNvGrpSpPr/>
          <p:nvPr/>
        </p:nvGrpSpPr>
        <p:grpSpPr>
          <a:xfrm>
            <a:off x="7100470" y="3869093"/>
            <a:ext cx="342632" cy="226264"/>
            <a:chOff x="5358450" y="4015675"/>
            <a:chExt cx="289875" cy="191425"/>
          </a:xfrm>
        </p:grpSpPr>
        <p:sp>
          <p:nvSpPr>
            <p:cNvPr id="7432" name="Google Shape;7432;p13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13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13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3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137"/>
          <p:cNvGrpSpPr/>
          <p:nvPr/>
        </p:nvGrpSpPr>
        <p:grpSpPr>
          <a:xfrm>
            <a:off x="6226953" y="4251624"/>
            <a:ext cx="351024" cy="325464"/>
            <a:chOff x="6543825" y="3202075"/>
            <a:chExt cx="296975" cy="275350"/>
          </a:xfrm>
        </p:grpSpPr>
        <p:sp>
          <p:nvSpPr>
            <p:cNvPr id="7437" name="Google Shape;7437;p13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3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13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13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3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3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3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137"/>
          <p:cNvGrpSpPr/>
          <p:nvPr/>
        </p:nvGrpSpPr>
        <p:grpSpPr>
          <a:xfrm>
            <a:off x="6633934" y="1531372"/>
            <a:ext cx="350079" cy="350079"/>
            <a:chOff x="2037825" y="3254050"/>
            <a:chExt cx="296175" cy="296175"/>
          </a:xfrm>
        </p:grpSpPr>
        <p:sp>
          <p:nvSpPr>
            <p:cNvPr id="7445" name="Google Shape;7445;p13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3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13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13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3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3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37"/>
          <p:cNvGrpSpPr/>
          <p:nvPr/>
        </p:nvGrpSpPr>
        <p:grpSpPr>
          <a:xfrm>
            <a:off x="6632072" y="1972539"/>
            <a:ext cx="353802" cy="348926"/>
            <a:chOff x="2034675" y="3617925"/>
            <a:chExt cx="299325" cy="295200"/>
          </a:xfrm>
        </p:grpSpPr>
        <p:sp>
          <p:nvSpPr>
            <p:cNvPr id="7452" name="Google Shape;7452;p13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3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3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13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13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137"/>
          <p:cNvGrpSpPr/>
          <p:nvPr/>
        </p:nvGrpSpPr>
        <p:grpSpPr>
          <a:xfrm>
            <a:off x="6633934" y="2418916"/>
            <a:ext cx="350079" cy="349133"/>
            <a:chOff x="2037825" y="3981825"/>
            <a:chExt cx="296175" cy="295375"/>
          </a:xfrm>
        </p:grpSpPr>
        <p:sp>
          <p:nvSpPr>
            <p:cNvPr id="7458" name="Google Shape;7458;p13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3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13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137"/>
          <p:cNvGrpSpPr/>
          <p:nvPr/>
        </p:nvGrpSpPr>
        <p:grpSpPr>
          <a:xfrm>
            <a:off x="5318952" y="2915232"/>
            <a:ext cx="350079" cy="285837"/>
            <a:chOff x="3860400" y="3254050"/>
            <a:chExt cx="296175" cy="241825"/>
          </a:xfrm>
        </p:grpSpPr>
        <p:sp>
          <p:nvSpPr>
            <p:cNvPr id="7462" name="Google Shape;7462;p13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3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3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3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13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13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3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37"/>
          <p:cNvGrpSpPr/>
          <p:nvPr/>
        </p:nvGrpSpPr>
        <p:grpSpPr>
          <a:xfrm>
            <a:off x="5318479" y="3331102"/>
            <a:ext cx="351024" cy="350079"/>
            <a:chOff x="3859600" y="3591950"/>
            <a:chExt cx="296975" cy="296175"/>
          </a:xfrm>
        </p:grpSpPr>
        <p:sp>
          <p:nvSpPr>
            <p:cNvPr id="7470" name="Google Shape;7470;p13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3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3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137"/>
          <p:cNvGrpSpPr/>
          <p:nvPr/>
        </p:nvGrpSpPr>
        <p:grpSpPr>
          <a:xfrm>
            <a:off x="5318952" y="3807186"/>
            <a:ext cx="350079" cy="350079"/>
            <a:chOff x="3860400" y="3955025"/>
            <a:chExt cx="296175" cy="296175"/>
          </a:xfrm>
        </p:grpSpPr>
        <p:sp>
          <p:nvSpPr>
            <p:cNvPr id="7474" name="Google Shape;7474;p13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3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3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13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13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137"/>
          <p:cNvGrpSpPr/>
          <p:nvPr/>
        </p:nvGrpSpPr>
        <p:grpSpPr>
          <a:xfrm>
            <a:off x="7534167" y="2883584"/>
            <a:ext cx="355664" cy="349133"/>
            <a:chOff x="5716825" y="3235950"/>
            <a:chExt cx="300900" cy="295375"/>
          </a:xfrm>
        </p:grpSpPr>
        <p:sp>
          <p:nvSpPr>
            <p:cNvPr id="7480" name="Google Shape;7480;p13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3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3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3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137"/>
          <p:cNvGrpSpPr/>
          <p:nvPr/>
        </p:nvGrpSpPr>
        <p:grpSpPr>
          <a:xfrm>
            <a:off x="7547199" y="3342272"/>
            <a:ext cx="329601" cy="327739"/>
            <a:chOff x="5727850" y="3609275"/>
            <a:chExt cx="278850" cy="277275"/>
          </a:xfrm>
        </p:grpSpPr>
        <p:sp>
          <p:nvSpPr>
            <p:cNvPr id="7485" name="Google Shape;7485;p13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13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3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3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3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137"/>
          <p:cNvGrpSpPr/>
          <p:nvPr/>
        </p:nvGrpSpPr>
        <p:grpSpPr>
          <a:xfrm>
            <a:off x="7558383" y="3807659"/>
            <a:ext cx="307231" cy="349133"/>
            <a:chOff x="5736525" y="3963700"/>
            <a:chExt cx="259925" cy="295375"/>
          </a:xfrm>
        </p:grpSpPr>
        <p:sp>
          <p:nvSpPr>
            <p:cNvPr id="7491" name="Google Shape;7491;p13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13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3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3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3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3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3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37"/>
          <p:cNvGrpSpPr/>
          <p:nvPr/>
        </p:nvGrpSpPr>
        <p:grpSpPr>
          <a:xfrm>
            <a:off x="6649963" y="4256985"/>
            <a:ext cx="351024" cy="350079"/>
            <a:chOff x="6553275" y="3604550"/>
            <a:chExt cx="296975" cy="296175"/>
          </a:xfrm>
        </p:grpSpPr>
        <p:sp>
          <p:nvSpPr>
            <p:cNvPr id="7499" name="Google Shape;7499;p13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3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3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3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13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13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08"/>
        <p:cNvGrpSpPr/>
        <p:nvPr/>
      </p:nvGrpSpPr>
      <p:grpSpPr>
        <a:xfrm>
          <a:off x="0" y="0"/>
          <a:ext cx="0" cy="0"/>
          <a:chOff x="0" y="0"/>
          <a:chExt cx="0" cy="0"/>
        </a:xfrm>
      </p:grpSpPr>
      <p:sp>
        <p:nvSpPr>
          <p:cNvPr id="7509" name="Google Shape;7509;p13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510" name="Google Shape;7510;p13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511" name="Google Shape;7511;p138"/>
          <p:cNvGrpSpPr/>
          <p:nvPr/>
        </p:nvGrpSpPr>
        <p:grpSpPr>
          <a:xfrm>
            <a:off x="877057" y="1532946"/>
            <a:ext cx="294401" cy="353645"/>
            <a:chOff x="-35814600" y="3202075"/>
            <a:chExt cx="242625" cy="291450"/>
          </a:xfrm>
        </p:grpSpPr>
        <p:sp>
          <p:nvSpPr>
            <p:cNvPr id="7512" name="Google Shape;7512;p138"/>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138"/>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38"/>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38"/>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38"/>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38"/>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138"/>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138"/>
          <p:cNvGrpSpPr/>
          <p:nvPr/>
        </p:nvGrpSpPr>
        <p:grpSpPr>
          <a:xfrm>
            <a:off x="847435" y="1973866"/>
            <a:ext cx="353645" cy="353888"/>
            <a:chOff x="-35839800" y="3561025"/>
            <a:chExt cx="291450" cy="291650"/>
          </a:xfrm>
        </p:grpSpPr>
        <p:sp>
          <p:nvSpPr>
            <p:cNvPr id="7520" name="Google Shape;7520;p138"/>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38"/>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38"/>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138"/>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138"/>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38"/>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38"/>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7" name="Google Shape;7527;p138"/>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8" name="Google Shape;7528;p138"/>
          <p:cNvGrpSpPr/>
          <p:nvPr/>
        </p:nvGrpSpPr>
        <p:grpSpPr>
          <a:xfrm>
            <a:off x="3084980" y="1532946"/>
            <a:ext cx="353645" cy="353645"/>
            <a:chOff x="-34003850" y="3227275"/>
            <a:chExt cx="291450" cy="291450"/>
          </a:xfrm>
        </p:grpSpPr>
        <p:sp>
          <p:nvSpPr>
            <p:cNvPr id="7529" name="Google Shape;7529;p13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13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3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3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3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138"/>
          <p:cNvGrpSpPr/>
          <p:nvPr/>
        </p:nvGrpSpPr>
        <p:grpSpPr>
          <a:xfrm>
            <a:off x="3084510" y="1973638"/>
            <a:ext cx="354586" cy="354343"/>
            <a:chOff x="-34004625" y="3585850"/>
            <a:chExt cx="292225" cy="292025"/>
          </a:xfrm>
        </p:grpSpPr>
        <p:sp>
          <p:nvSpPr>
            <p:cNvPr id="7535" name="Google Shape;7535;p138"/>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38"/>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38"/>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38"/>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38"/>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138"/>
          <p:cNvGrpSpPr/>
          <p:nvPr/>
        </p:nvGrpSpPr>
        <p:grpSpPr>
          <a:xfrm>
            <a:off x="3084025" y="2408839"/>
            <a:ext cx="355557" cy="354616"/>
            <a:chOff x="-34005425" y="3945575"/>
            <a:chExt cx="293025" cy="292250"/>
          </a:xfrm>
        </p:grpSpPr>
        <p:sp>
          <p:nvSpPr>
            <p:cNvPr id="7541" name="Google Shape;7541;p138"/>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138"/>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138"/>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138"/>
          <p:cNvGrpSpPr/>
          <p:nvPr/>
        </p:nvGrpSpPr>
        <p:grpSpPr>
          <a:xfrm>
            <a:off x="1731124" y="2882015"/>
            <a:ext cx="358408" cy="355557"/>
            <a:chOff x="-32174975" y="3192625"/>
            <a:chExt cx="295375" cy="293025"/>
          </a:xfrm>
        </p:grpSpPr>
        <p:sp>
          <p:nvSpPr>
            <p:cNvPr id="7545" name="Google Shape;7545;p138"/>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38"/>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38"/>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38"/>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9" name="Google Shape;7549;p138"/>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138"/>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1" name="Google Shape;7551;p138"/>
          <p:cNvGrpSpPr/>
          <p:nvPr/>
        </p:nvGrpSpPr>
        <p:grpSpPr>
          <a:xfrm>
            <a:off x="3970274" y="2882970"/>
            <a:ext cx="354586" cy="353645"/>
            <a:chOff x="-30345325" y="3184750"/>
            <a:chExt cx="292225" cy="291450"/>
          </a:xfrm>
        </p:grpSpPr>
        <p:sp>
          <p:nvSpPr>
            <p:cNvPr id="7552" name="Google Shape;7552;p138"/>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38"/>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38"/>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38"/>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38"/>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38"/>
          <p:cNvGrpSpPr/>
          <p:nvPr/>
        </p:nvGrpSpPr>
        <p:grpSpPr>
          <a:xfrm>
            <a:off x="1295026" y="1532946"/>
            <a:ext cx="353645" cy="353645"/>
            <a:chOff x="-35481425" y="3202075"/>
            <a:chExt cx="291450" cy="291450"/>
          </a:xfrm>
        </p:grpSpPr>
        <p:sp>
          <p:nvSpPr>
            <p:cNvPr id="7558" name="Google Shape;7558;p138"/>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38"/>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38"/>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138"/>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138"/>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38"/>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38"/>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138"/>
          <p:cNvGrpSpPr/>
          <p:nvPr/>
        </p:nvGrpSpPr>
        <p:grpSpPr>
          <a:xfrm>
            <a:off x="1294556" y="1974472"/>
            <a:ext cx="354586" cy="352675"/>
            <a:chOff x="-35482200" y="3561225"/>
            <a:chExt cx="292225" cy="290650"/>
          </a:xfrm>
        </p:grpSpPr>
        <p:sp>
          <p:nvSpPr>
            <p:cNvPr id="7566" name="Google Shape;7566;p138"/>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38"/>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38"/>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138"/>
          <p:cNvGrpSpPr/>
          <p:nvPr/>
        </p:nvGrpSpPr>
        <p:grpSpPr>
          <a:xfrm>
            <a:off x="1295026" y="2409340"/>
            <a:ext cx="353645" cy="353615"/>
            <a:chOff x="-35481425" y="3919600"/>
            <a:chExt cx="291450" cy="291425"/>
          </a:xfrm>
        </p:grpSpPr>
        <p:sp>
          <p:nvSpPr>
            <p:cNvPr id="7570" name="Google Shape;7570;p138"/>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38"/>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38"/>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138"/>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138"/>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38"/>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38"/>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38"/>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38"/>
          <p:cNvGrpSpPr/>
          <p:nvPr/>
        </p:nvGrpSpPr>
        <p:grpSpPr>
          <a:xfrm>
            <a:off x="3530661" y="1533431"/>
            <a:ext cx="357468" cy="352675"/>
            <a:chOff x="-33645475" y="3228075"/>
            <a:chExt cx="294600" cy="290650"/>
          </a:xfrm>
        </p:grpSpPr>
        <p:sp>
          <p:nvSpPr>
            <p:cNvPr id="7579" name="Google Shape;7579;p138"/>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38"/>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38"/>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38"/>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38"/>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38"/>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38"/>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138"/>
          <p:cNvGrpSpPr/>
          <p:nvPr/>
        </p:nvGrpSpPr>
        <p:grpSpPr>
          <a:xfrm>
            <a:off x="3531631" y="1973516"/>
            <a:ext cx="355526" cy="354586"/>
            <a:chOff x="-33646250" y="3586425"/>
            <a:chExt cx="293000" cy="292225"/>
          </a:xfrm>
        </p:grpSpPr>
        <p:sp>
          <p:nvSpPr>
            <p:cNvPr id="7587" name="Google Shape;7587;p138"/>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38"/>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138"/>
          <p:cNvGrpSpPr/>
          <p:nvPr/>
        </p:nvGrpSpPr>
        <p:grpSpPr>
          <a:xfrm>
            <a:off x="3532101" y="2408369"/>
            <a:ext cx="354586" cy="355557"/>
            <a:chOff x="-33645475" y="3944800"/>
            <a:chExt cx="292225" cy="293025"/>
          </a:xfrm>
        </p:grpSpPr>
        <p:sp>
          <p:nvSpPr>
            <p:cNvPr id="7590" name="Google Shape;7590;p13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3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3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3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3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3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3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13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3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3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138"/>
          <p:cNvGrpSpPr/>
          <p:nvPr/>
        </p:nvGrpSpPr>
        <p:grpSpPr>
          <a:xfrm>
            <a:off x="2185320" y="2882106"/>
            <a:ext cx="352675" cy="355375"/>
            <a:chOff x="-31809525" y="3192625"/>
            <a:chExt cx="290650" cy="292875"/>
          </a:xfrm>
        </p:grpSpPr>
        <p:sp>
          <p:nvSpPr>
            <p:cNvPr id="7601" name="Google Shape;7601;p138"/>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38"/>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38"/>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38"/>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138"/>
          <p:cNvGrpSpPr/>
          <p:nvPr/>
        </p:nvGrpSpPr>
        <p:grpSpPr>
          <a:xfrm>
            <a:off x="2184835" y="3352658"/>
            <a:ext cx="353645" cy="355557"/>
            <a:chOff x="-31811100" y="3550975"/>
            <a:chExt cx="291450" cy="293025"/>
          </a:xfrm>
        </p:grpSpPr>
        <p:sp>
          <p:nvSpPr>
            <p:cNvPr id="7606" name="Google Shape;7606;p138"/>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38"/>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138"/>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38"/>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38"/>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38"/>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38"/>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138"/>
          <p:cNvGrpSpPr/>
          <p:nvPr/>
        </p:nvGrpSpPr>
        <p:grpSpPr>
          <a:xfrm>
            <a:off x="2178631" y="3816962"/>
            <a:ext cx="366052" cy="356831"/>
            <a:chOff x="-31817400" y="3910025"/>
            <a:chExt cx="301675" cy="294075"/>
          </a:xfrm>
        </p:grpSpPr>
        <p:sp>
          <p:nvSpPr>
            <p:cNvPr id="7614" name="Google Shape;7614;p13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3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13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138"/>
          <p:cNvGrpSpPr/>
          <p:nvPr/>
        </p:nvGrpSpPr>
        <p:grpSpPr>
          <a:xfrm>
            <a:off x="3970259" y="3353143"/>
            <a:ext cx="354616" cy="354586"/>
            <a:chOff x="-30354000" y="3569100"/>
            <a:chExt cx="292250" cy="292225"/>
          </a:xfrm>
        </p:grpSpPr>
        <p:sp>
          <p:nvSpPr>
            <p:cNvPr id="7618" name="Google Shape;7618;p13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38"/>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3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3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3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3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138"/>
          <p:cNvGrpSpPr/>
          <p:nvPr/>
        </p:nvGrpSpPr>
        <p:grpSpPr>
          <a:xfrm>
            <a:off x="1748837" y="1532946"/>
            <a:ext cx="342148" cy="353645"/>
            <a:chOff x="-35118325" y="3202075"/>
            <a:chExt cx="281975" cy="291450"/>
          </a:xfrm>
        </p:grpSpPr>
        <p:sp>
          <p:nvSpPr>
            <p:cNvPr id="7625" name="Google Shape;7625;p138"/>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38"/>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38"/>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38"/>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138"/>
          <p:cNvGrpSpPr/>
          <p:nvPr/>
        </p:nvGrpSpPr>
        <p:grpSpPr>
          <a:xfrm>
            <a:off x="1742618" y="1974199"/>
            <a:ext cx="354586" cy="353221"/>
            <a:chOff x="-35123050" y="3561225"/>
            <a:chExt cx="292225" cy="291100"/>
          </a:xfrm>
        </p:grpSpPr>
        <p:sp>
          <p:nvSpPr>
            <p:cNvPr id="7630" name="Google Shape;7630;p138"/>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38"/>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138"/>
          <p:cNvGrpSpPr/>
          <p:nvPr/>
        </p:nvGrpSpPr>
        <p:grpSpPr>
          <a:xfrm>
            <a:off x="1784677" y="2409340"/>
            <a:ext cx="270467" cy="353615"/>
            <a:chOff x="-35089175" y="3919600"/>
            <a:chExt cx="222900" cy="291425"/>
          </a:xfrm>
        </p:grpSpPr>
        <p:sp>
          <p:nvSpPr>
            <p:cNvPr id="7633" name="Google Shape;7633;p138"/>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138"/>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138"/>
          <p:cNvGrpSpPr/>
          <p:nvPr/>
        </p:nvGrpSpPr>
        <p:grpSpPr>
          <a:xfrm>
            <a:off x="3981673" y="1532703"/>
            <a:ext cx="336445" cy="354131"/>
            <a:chOff x="-33277650" y="3226875"/>
            <a:chExt cx="277275" cy="291850"/>
          </a:xfrm>
        </p:grpSpPr>
        <p:sp>
          <p:nvSpPr>
            <p:cNvPr id="7636" name="Google Shape;7636;p138"/>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38"/>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38"/>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38"/>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38"/>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38"/>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38"/>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138"/>
          <p:cNvGrpSpPr/>
          <p:nvPr/>
        </p:nvGrpSpPr>
        <p:grpSpPr>
          <a:xfrm>
            <a:off x="3973073" y="1973987"/>
            <a:ext cx="353645" cy="353645"/>
            <a:chOff x="-33286325" y="3586425"/>
            <a:chExt cx="291450" cy="291450"/>
          </a:xfrm>
        </p:grpSpPr>
        <p:sp>
          <p:nvSpPr>
            <p:cNvPr id="7644" name="Google Shape;7644;p138"/>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38"/>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38"/>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138"/>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38"/>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138"/>
          <p:cNvGrpSpPr/>
          <p:nvPr/>
        </p:nvGrpSpPr>
        <p:grpSpPr>
          <a:xfrm>
            <a:off x="3973073" y="2408369"/>
            <a:ext cx="353645" cy="355557"/>
            <a:chOff x="-33286325" y="3944800"/>
            <a:chExt cx="291450" cy="293025"/>
          </a:xfrm>
        </p:grpSpPr>
        <p:sp>
          <p:nvSpPr>
            <p:cNvPr id="7650" name="Google Shape;7650;p13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3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3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3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138"/>
          <p:cNvGrpSpPr/>
          <p:nvPr/>
        </p:nvGrpSpPr>
        <p:grpSpPr>
          <a:xfrm>
            <a:off x="2631470" y="2881529"/>
            <a:ext cx="353645" cy="356527"/>
            <a:chOff x="-31452725" y="3191825"/>
            <a:chExt cx="291450" cy="293825"/>
          </a:xfrm>
        </p:grpSpPr>
        <p:sp>
          <p:nvSpPr>
            <p:cNvPr id="7655" name="Google Shape;7655;p138"/>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138"/>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38"/>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38"/>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138"/>
          <p:cNvGrpSpPr/>
          <p:nvPr/>
        </p:nvGrpSpPr>
        <p:grpSpPr>
          <a:xfrm>
            <a:off x="2631000" y="3353144"/>
            <a:ext cx="354586" cy="354586"/>
            <a:chOff x="-31452725" y="3551775"/>
            <a:chExt cx="292225" cy="292225"/>
          </a:xfrm>
        </p:grpSpPr>
        <p:sp>
          <p:nvSpPr>
            <p:cNvPr id="7660" name="Google Shape;7660;p138"/>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138"/>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138"/>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38"/>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138"/>
          <p:cNvGrpSpPr/>
          <p:nvPr/>
        </p:nvGrpSpPr>
        <p:grpSpPr>
          <a:xfrm>
            <a:off x="2629559" y="3817129"/>
            <a:ext cx="357468" cy="356497"/>
            <a:chOff x="-31455100" y="3909350"/>
            <a:chExt cx="294600" cy="293800"/>
          </a:xfrm>
        </p:grpSpPr>
        <p:sp>
          <p:nvSpPr>
            <p:cNvPr id="7665" name="Google Shape;7665;p138"/>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38"/>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138"/>
          <p:cNvGrpSpPr/>
          <p:nvPr/>
        </p:nvGrpSpPr>
        <p:grpSpPr>
          <a:xfrm>
            <a:off x="3970744" y="3818084"/>
            <a:ext cx="353645" cy="354586"/>
            <a:chOff x="-30345325" y="3918800"/>
            <a:chExt cx="291450" cy="292225"/>
          </a:xfrm>
        </p:grpSpPr>
        <p:sp>
          <p:nvSpPr>
            <p:cNvPr id="7668" name="Google Shape;7668;p138"/>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38"/>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38"/>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38"/>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38"/>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138"/>
          <p:cNvGrpSpPr/>
          <p:nvPr/>
        </p:nvGrpSpPr>
        <p:grpSpPr>
          <a:xfrm>
            <a:off x="2200736" y="1532946"/>
            <a:ext cx="332593" cy="353645"/>
            <a:chOff x="-34755225" y="3202075"/>
            <a:chExt cx="274100" cy="291450"/>
          </a:xfrm>
        </p:grpSpPr>
        <p:sp>
          <p:nvSpPr>
            <p:cNvPr id="7674" name="Google Shape;7674;p138"/>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38"/>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38"/>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138"/>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38"/>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38"/>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38"/>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138"/>
          <p:cNvGrpSpPr/>
          <p:nvPr/>
        </p:nvGrpSpPr>
        <p:grpSpPr>
          <a:xfrm>
            <a:off x="2190209" y="1973987"/>
            <a:ext cx="353645" cy="353645"/>
            <a:chOff x="-34763900" y="3561225"/>
            <a:chExt cx="291450" cy="291450"/>
          </a:xfrm>
        </p:grpSpPr>
        <p:sp>
          <p:nvSpPr>
            <p:cNvPr id="7682" name="Google Shape;7682;p13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13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3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5" name="Google Shape;7685;p138"/>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6" name="Google Shape;7686;p138"/>
          <p:cNvGrpSpPr/>
          <p:nvPr/>
        </p:nvGrpSpPr>
        <p:grpSpPr>
          <a:xfrm>
            <a:off x="845106" y="2882499"/>
            <a:ext cx="354586" cy="354586"/>
            <a:chOff x="-32927950" y="3227275"/>
            <a:chExt cx="292225" cy="292225"/>
          </a:xfrm>
        </p:grpSpPr>
        <p:sp>
          <p:nvSpPr>
            <p:cNvPr id="7687" name="Google Shape;7687;p138"/>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38"/>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38"/>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38"/>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38"/>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138"/>
          <p:cNvGrpSpPr/>
          <p:nvPr/>
        </p:nvGrpSpPr>
        <p:grpSpPr>
          <a:xfrm>
            <a:off x="844621" y="3353613"/>
            <a:ext cx="355557" cy="353645"/>
            <a:chOff x="-32927950" y="3586425"/>
            <a:chExt cx="293025" cy="291450"/>
          </a:xfrm>
        </p:grpSpPr>
        <p:sp>
          <p:nvSpPr>
            <p:cNvPr id="7693" name="Google Shape;7693;p138"/>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38"/>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138"/>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38"/>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38"/>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38"/>
          <p:cNvGrpSpPr/>
          <p:nvPr/>
        </p:nvGrpSpPr>
        <p:grpSpPr>
          <a:xfrm>
            <a:off x="845106" y="3817598"/>
            <a:ext cx="354586" cy="355557"/>
            <a:chOff x="-32927950" y="3944800"/>
            <a:chExt cx="292225" cy="293025"/>
          </a:xfrm>
        </p:grpSpPr>
        <p:sp>
          <p:nvSpPr>
            <p:cNvPr id="7699" name="Google Shape;7699;p138"/>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38"/>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38"/>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38"/>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38"/>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38"/>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38"/>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38"/>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38"/>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138"/>
          <p:cNvGrpSpPr/>
          <p:nvPr/>
        </p:nvGrpSpPr>
        <p:grpSpPr>
          <a:xfrm>
            <a:off x="3073898" y="2882849"/>
            <a:ext cx="354586" cy="353888"/>
            <a:chOff x="-31094350" y="3194000"/>
            <a:chExt cx="292225" cy="291650"/>
          </a:xfrm>
        </p:grpSpPr>
        <p:sp>
          <p:nvSpPr>
            <p:cNvPr id="7709" name="Google Shape;7709;p138"/>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138"/>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38"/>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38"/>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38"/>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38"/>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138"/>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38"/>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138"/>
          <p:cNvGrpSpPr/>
          <p:nvPr/>
        </p:nvGrpSpPr>
        <p:grpSpPr>
          <a:xfrm>
            <a:off x="3074368" y="3353341"/>
            <a:ext cx="353645" cy="354191"/>
            <a:chOff x="-31093575" y="3552550"/>
            <a:chExt cx="291450" cy="291900"/>
          </a:xfrm>
        </p:grpSpPr>
        <p:sp>
          <p:nvSpPr>
            <p:cNvPr id="7718" name="Google Shape;7718;p138"/>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38"/>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38"/>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38"/>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138"/>
          <p:cNvGrpSpPr/>
          <p:nvPr/>
        </p:nvGrpSpPr>
        <p:grpSpPr>
          <a:xfrm>
            <a:off x="3074368" y="3818569"/>
            <a:ext cx="353645" cy="353615"/>
            <a:chOff x="-31093575" y="3911725"/>
            <a:chExt cx="291450" cy="291425"/>
          </a:xfrm>
        </p:grpSpPr>
        <p:sp>
          <p:nvSpPr>
            <p:cNvPr id="7723" name="Google Shape;7723;p138"/>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138"/>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138"/>
          <p:cNvGrpSpPr/>
          <p:nvPr/>
        </p:nvGrpSpPr>
        <p:grpSpPr>
          <a:xfrm>
            <a:off x="2183798" y="4275536"/>
            <a:ext cx="356497" cy="354586"/>
            <a:chOff x="-29946000" y="3183175"/>
            <a:chExt cx="293800" cy="292225"/>
          </a:xfrm>
        </p:grpSpPr>
        <p:sp>
          <p:nvSpPr>
            <p:cNvPr id="7726" name="Google Shape;7726;p138"/>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38"/>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38"/>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38"/>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138"/>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38"/>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138"/>
          <p:cNvGrpSpPr/>
          <p:nvPr/>
        </p:nvGrpSpPr>
        <p:grpSpPr>
          <a:xfrm>
            <a:off x="2628330" y="1532689"/>
            <a:ext cx="358408" cy="354161"/>
            <a:chOff x="-34408675" y="3202075"/>
            <a:chExt cx="295375" cy="291875"/>
          </a:xfrm>
        </p:grpSpPr>
        <p:sp>
          <p:nvSpPr>
            <p:cNvPr id="7733" name="Google Shape;7733;p138"/>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38"/>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38"/>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138"/>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138"/>
          <p:cNvGrpSpPr/>
          <p:nvPr/>
        </p:nvGrpSpPr>
        <p:grpSpPr>
          <a:xfrm>
            <a:off x="2630241" y="1972683"/>
            <a:ext cx="354586" cy="356254"/>
            <a:chOff x="-34405525" y="3558075"/>
            <a:chExt cx="292225" cy="293600"/>
          </a:xfrm>
        </p:grpSpPr>
        <p:sp>
          <p:nvSpPr>
            <p:cNvPr id="7738" name="Google Shape;7738;p138"/>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38"/>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38"/>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138"/>
          <p:cNvGrpSpPr/>
          <p:nvPr/>
        </p:nvGrpSpPr>
        <p:grpSpPr>
          <a:xfrm>
            <a:off x="2629755" y="2409340"/>
            <a:ext cx="355557" cy="353615"/>
            <a:chOff x="-34406325" y="3919600"/>
            <a:chExt cx="293025" cy="291425"/>
          </a:xfrm>
        </p:grpSpPr>
        <p:sp>
          <p:nvSpPr>
            <p:cNvPr id="7742" name="Google Shape;7742;p138"/>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38"/>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38"/>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38"/>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38"/>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38"/>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38"/>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138"/>
          <p:cNvGrpSpPr/>
          <p:nvPr/>
        </p:nvGrpSpPr>
        <p:grpSpPr>
          <a:xfrm>
            <a:off x="1293653" y="2888703"/>
            <a:ext cx="353645" cy="342179"/>
            <a:chOff x="-32568800" y="3232000"/>
            <a:chExt cx="291450" cy="282000"/>
          </a:xfrm>
        </p:grpSpPr>
        <p:sp>
          <p:nvSpPr>
            <p:cNvPr id="7750" name="Google Shape;7750;p138"/>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38"/>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138"/>
          <p:cNvGrpSpPr/>
          <p:nvPr/>
        </p:nvGrpSpPr>
        <p:grpSpPr>
          <a:xfrm>
            <a:off x="1293183" y="3353613"/>
            <a:ext cx="354586" cy="353645"/>
            <a:chOff x="-32569575" y="3586425"/>
            <a:chExt cx="292225" cy="291450"/>
          </a:xfrm>
        </p:grpSpPr>
        <p:sp>
          <p:nvSpPr>
            <p:cNvPr id="7753" name="Google Shape;7753;p138"/>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138"/>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138"/>
          <p:cNvGrpSpPr/>
          <p:nvPr/>
        </p:nvGrpSpPr>
        <p:grpSpPr>
          <a:xfrm>
            <a:off x="1284098" y="3818205"/>
            <a:ext cx="372756" cy="354343"/>
            <a:chOff x="-32576675" y="3944600"/>
            <a:chExt cx="307200" cy="292025"/>
          </a:xfrm>
        </p:grpSpPr>
        <p:sp>
          <p:nvSpPr>
            <p:cNvPr id="7756" name="Google Shape;7756;p138"/>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38"/>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138"/>
          <p:cNvGrpSpPr/>
          <p:nvPr/>
        </p:nvGrpSpPr>
        <p:grpSpPr>
          <a:xfrm>
            <a:off x="3529065" y="2882500"/>
            <a:ext cx="354586" cy="354586"/>
            <a:chOff x="-30735200" y="3192625"/>
            <a:chExt cx="292225" cy="292225"/>
          </a:xfrm>
        </p:grpSpPr>
        <p:sp>
          <p:nvSpPr>
            <p:cNvPr id="7759" name="Google Shape;7759;p13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13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3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3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3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3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3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138"/>
          <p:cNvGrpSpPr/>
          <p:nvPr/>
        </p:nvGrpSpPr>
        <p:grpSpPr>
          <a:xfrm>
            <a:off x="3529065" y="3353932"/>
            <a:ext cx="354586" cy="353008"/>
            <a:chOff x="-30735200" y="3552550"/>
            <a:chExt cx="292225" cy="290925"/>
          </a:xfrm>
        </p:grpSpPr>
        <p:sp>
          <p:nvSpPr>
            <p:cNvPr id="7767" name="Google Shape;7767;p13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3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38"/>
          <p:cNvGrpSpPr/>
          <p:nvPr/>
        </p:nvGrpSpPr>
        <p:grpSpPr>
          <a:xfrm>
            <a:off x="3529065" y="3818554"/>
            <a:ext cx="354586" cy="353645"/>
            <a:chOff x="-30735200" y="3910925"/>
            <a:chExt cx="292225" cy="291450"/>
          </a:xfrm>
        </p:grpSpPr>
        <p:sp>
          <p:nvSpPr>
            <p:cNvPr id="7770" name="Google Shape;7770;p13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3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2" name="Google Shape;7772;p138"/>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3" name="Google Shape;7773;p138"/>
          <p:cNvGrpSpPr/>
          <p:nvPr/>
        </p:nvGrpSpPr>
        <p:grpSpPr>
          <a:xfrm>
            <a:off x="4882910" y="1531421"/>
            <a:ext cx="358971" cy="359224"/>
            <a:chOff x="-57956275" y="3197925"/>
            <a:chExt cx="319000" cy="319225"/>
          </a:xfrm>
        </p:grpSpPr>
        <p:sp>
          <p:nvSpPr>
            <p:cNvPr id="7774" name="Google Shape;7774;p138"/>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38"/>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38"/>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138"/>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38"/>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38"/>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38"/>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138"/>
          <p:cNvGrpSpPr/>
          <p:nvPr/>
        </p:nvGrpSpPr>
        <p:grpSpPr>
          <a:xfrm>
            <a:off x="4905064" y="1987846"/>
            <a:ext cx="314662" cy="358971"/>
            <a:chOff x="-57940525" y="3590375"/>
            <a:chExt cx="279625" cy="319000"/>
          </a:xfrm>
        </p:grpSpPr>
        <p:sp>
          <p:nvSpPr>
            <p:cNvPr id="7782" name="Google Shape;7782;p13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13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3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3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3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138"/>
          <p:cNvGrpSpPr/>
          <p:nvPr/>
        </p:nvGrpSpPr>
        <p:grpSpPr>
          <a:xfrm>
            <a:off x="4875945" y="2429217"/>
            <a:ext cx="358099" cy="358999"/>
            <a:chOff x="-57959425" y="3982600"/>
            <a:chExt cx="318225" cy="319025"/>
          </a:xfrm>
        </p:grpSpPr>
        <p:sp>
          <p:nvSpPr>
            <p:cNvPr id="7788" name="Google Shape;7788;p138"/>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38"/>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138"/>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38"/>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138"/>
          <p:cNvGrpSpPr/>
          <p:nvPr/>
        </p:nvGrpSpPr>
        <p:grpSpPr>
          <a:xfrm>
            <a:off x="7076112" y="1532546"/>
            <a:ext cx="357226" cy="357226"/>
            <a:chOff x="-55987225" y="3198925"/>
            <a:chExt cx="317450" cy="317450"/>
          </a:xfrm>
        </p:grpSpPr>
        <p:sp>
          <p:nvSpPr>
            <p:cNvPr id="7793" name="Google Shape;7793;p138"/>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38"/>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138"/>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38"/>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138"/>
          <p:cNvGrpSpPr/>
          <p:nvPr/>
        </p:nvGrpSpPr>
        <p:grpSpPr>
          <a:xfrm>
            <a:off x="7076112" y="1988578"/>
            <a:ext cx="357226" cy="357367"/>
            <a:chOff x="-55987225" y="3591025"/>
            <a:chExt cx="317450" cy="317575"/>
          </a:xfrm>
        </p:grpSpPr>
        <p:sp>
          <p:nvSpPr>
            <p:cNvPr id="7798" name="Google Shape;7798;p138"/>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38"/>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38"/>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38"/>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38"/>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38"/>
          <p:cNvGrpSpPr/>
          <p:nvPr/>
        </p:nvGrpSpPr>
        <p:grpSpPr>
          <a:xfrm>
            <a:off x="7090027" y="2429217"/>
            <a:ext cx="358999" cy="358999"/>
            <a:chOff x="-55988800" y="3982600"/>
            <a:chExt cx="319025" cy="319025"/>
          </a:xfrm>
        </p:grpSpPr>
        <p:sp>
          <p:nvSpPr>
            <p:cNvPr id="7804" name="Google Shape;7804;p138"/>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38"/>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38"/>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38"/>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38"/>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138"/>
          <p:cNvGrpSpPr/>
          <p:nvPr/>
        </p:nvGrpSpPr>
        <p:grpSpPr>
          <a:xfrm>
            <a:off x="5748546" y="2887174"/>
            <a:ext cx="356326" cy="358971"/>
            <a:chOff x="-54026025" y="3192625"/>
            <a:chExt cx="316650" cy="319000"/>
          </a:xfrm>
        </p:grpSpPr>
        <p:sp>
          <p:nvSpPr>
            <p:cNvPr id="7810" name="Google Shape;7810;p138"/>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38"/>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138"/>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38"/>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38"/>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38"/>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38"/>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38"/>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138"/>
          <p:cNvGrpSpPr/>
          <p:nvPr/>
        </p:nvGrpSpPr>
        <p:grpSpPr>
          <a:xfrm>
            <a:off x="5768492" y="3358148"/>
            <a:ext cx="316434" cy="358099"/>
            <a:chOff x="-54007925" y="3584850"/>
            <a:chExt cx="281200" cy="318225"/>
          </a:xfrm>
        </p:grpSpPr>
        <p:sp>
          <p:nvSpPr>
            <p:cNvPr id="7819" name="Google Shape;7819;p138"/>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38"/>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38"/>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38"/>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38"/>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38"/>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38"/>
          <p:cNvGrpSpPr/>
          <p:nvPr/>
        </p:nvGrpSpPr>
        <p:grpSpPr>
          <a:xfrm>
            <a:off x="5768492" y="3820033"/>
            <a:ext cx="316434" cy="358914"/>
            <a:chOff x="-54007925" y="3975575"/>
            <a:chExt cx="281200" cy="318950"/>
          </a:xfrm>
        </p:grpSpPr>
        <p:sp>
          <p:nvSpPr>
            <p:cNvPr id="7826" name="Google Shape;7826;p138"/>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38"/>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38"/>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38"/>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38"/>
          <p:cNvGrpSpPr/>
          <p:nvPr/>
        </p:nvGrpSpPr>
        <p:grpSpPr>
          <a:xfrm>
            <a:off x="8003359" y="2904504"/>
            <a:ext cx="274770" cy="358492"/>
            <a:chOff x="-52005775" y="3208025"/>
            <a:chExt cx="244175" cy="318575"/>
          </a:xfrm>
        </p:grpSpPr>
        <p:sp>
          <p:nvSpPr>
            <p:cNvPr id="7831" name="Google Shape;7831;p138"/>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38"/>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38"/>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38"/>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38"/>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38"/>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38"/>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38"/>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138"/>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38"/>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38"/>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38"/>
          <p:cNvGrpSpPr/>
          <p:nvPr/>
        </p:nvGrpSpPr>
        <p:grpSpPr>
          <a:xfrm>
            <a:off x="5309825" y="1532546"/>
            <a:ext cx="358099" cy="358099"/>
            <a:chOff x="-57568775" y="3198925"/>
            <a:chExt cx="318225" cy="318225"/>
          </a:xfrm>
        </p:grpSpPr>
        <p:sp>
          <p:nvSpPr>
            <p:cNvPr id="7843" name="Google Shape;7843;p13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3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3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3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3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3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38"/>
          <p:cNvGrpSpPr/>
          <p:nvPr/>
        </p:nvGrpSpPr>
        <p:grpSpPr>
          <a:xfrm>
            <a:off x="5331543" y="1987846"/>
            <a:ext cx="314662" cy="358099"/>
            <a:chOff x="-57549075" y="3590375"/>
            <a:chExt cx="279625" cy="318225"/>
          </a:xfrm>
        </p:grpSpPr>
        <p:sp>
          <p:nvSpPr>
            <p:cNvPr id="7850" name="Google Shape;7850;p138"/>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38"/>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38"/>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38"/>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38"/>
          <p:cNvGrpSpPr/>
          <p:nvPr/>
        </p:nvGrpSpPr>
        <p:grpSpPr>
          <a:xfrm>
            <a:off x="5323740" y="2429217"/>
            <a:ext cx="359871" cy="359871"/>
            <a:chOff x="-57570350" y="3982600"/>
            <a:chExt cx="319800" cy="319800"/>
          </a:xfrm>
        </p:grpSpPr>
        <p:sp>
          <p:nvSpPr>
            <p:cNvPr id="7855" name="Google Shape;7855;p138"/>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38"/>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138"/>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138"/>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138"/>
          <p:cNvGrpSpPr/>
          <p:nvPr/>
        </p:nvGrpSpPr>
        <p:grpSpPr>
          <a:xfrm>
            <a:off x="7538779" y="1531646"/>
            <a:ext cx="314662" cy="358999"/>
            <a:chOff x="-55576850" y="3198125"/>
            <a:chExt cx="279625" cy="319025"/>
          </a:xfrm>
        </p:grpSpPr>
        <p:sp>
          <p:nvSpPr>
            <p:cNvPr id="7860" name="Google Shape;7860;p13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13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3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3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138"/>
          <p:cNvGrpSpPr/>
          <p:nvPr/>
        </p:nvGrpSpPr>
        <p:grpSpPr>
          <a:xfrm>
            <a:off x="7516174" y="1987621"/>
            <a:ext cx="359871" cy="358324"/>
            <a:chOff x="-55596550" y="3590175"/>
            <a:chExt cx="319800" cy="318425"/>
          </a:xfrm>
        </p:grpSpPr>
        <p:sp>
          <p:nvSpPr>
            <p:cNvPr id="7865" name="Google Shape;7865;p138"/>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38"/>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38"/>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138"/>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138"/>
          <p:cNvGrpSpPr/>
          <p:nvPr/>
        </p:nvGrpSpPr>
        <p:grpSpPr>
          <a:xfrm>
            <a:off x="7531412" y="2428964"/>
            <a:ext cx="358999" cy="359252"/>
            <a:chOff x="-55595775" y="3982375"/>
            <a:chExt cx="319025" cy="319250"/>
          </a:xfrm>
        </p:grpSpPr>
        <p:sp>
          <p:nvSpPr>
            <p:cNvPr id="7870" name="Google Shape;7870;p13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3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3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3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13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3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138"/>
          <p:cNvGrpSpPr/>
          <p:nvPr/>
        </p:nvGrpSpPr>
        <p:grpSpPr>
          <a:xfrm>
            <a:off x="6188595" y="2887174"/>
            <a:ext cx="358999" cy="358099"/>
            <a:chOff x="-53635375" y="3192625"/>
            <a:chExt cx="319025" cy="318225"/>
          </a:xfrm>
        </p:grpSpPr>
        <p:sp>
          <p:nvSpPr>
            <p:cNvPr id="7877" name="Google Shape;7877;p138"/>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38"/>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138"/>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138"/>
          <p:cNvGrpSpPr/>
          <p:nvPr/>
        </p:nvGrpSpPr>
        <p:grpSpPr>
          <a:xfrm>
            <a:off x="6210763" y="3358148"/>
            <a:ext cx="314662" cy="358999"/>
            <a:chOff x="-53615675" y="3584850"/>
            <a:chExt cx="279625" cy="319025"/>
          </a:xfrm>
        </p:grpSpPr>
        <p:sp>
          <p:nvSpPr>
            <p:cNvPr id="7881" name="Google Shape;7881;p138"/>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38"/>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38"/>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38"/>
          <p:cNvGrpSpPr/>
          <p:nvPr/>
        </p:nvGrpSpPr>
        <p:grpSpPr>
          <a:xfrm>
            <a:off x="6188609" y="3821074"/>
            <a:ext cx="358971" cy="357874"/>
            <a:chOff x="-53634575" y="3976500"/>
            <a:chExt cx="319000" cy="318025"/>
          </a:xfrm>
        </p:grpSpPr>
        <p:sp>
          <p:nvSpPr>
            <p:cNvPr id="7885" name="Google Shape;7885;p138"/>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38"/>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38"/>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38"/>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38"/>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38"/>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38"/>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138"/>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138"/>
          <p:cNvGrpSpPr/>
          <p:nvPr/>
        </p:nvGrpSpPr>
        <p:grpSpPr>
          <a:xfrm>
            <a:off x="7983413" y="3364028"/>
            <a:ext cx="314662" cy="358436"/>
            <a:chOff x="-52023900" y="3590075"/>
            <a:chExt cx="279625" cy="318525"/>
          </a:xfrm>
        </p:grpSpPr>
        <p:sp>
          <p:nvSpPr>
            <p:cNvPr id="7894" name="Google Shape;7894;p138"/>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38"/>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38"/>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38"/>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138"/>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138"/>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38"/>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138"/>
          <p:cNvGrpSpPr/>
          <p:nvPr/>
        </p:nvGrpSpPr>
        <p:grpSpPr>
          <a:xfrm>
            <a:off x="5746654" y="1532546"/>
            <a:ext cx="358971" cy="358971"/>
            <a:chOff x="-57173375" y="3198925"/>
            <a:chExt cx="319000" cy="319000"/>
          </a:xfrm>
        </p:grpSpPr>
        <p:sp>
          <p:nvSpPr>
            <p:cNvPr id="7902" name="Google Shape;7902;p138"/>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38"/>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38"/>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38"/>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38"/>
          <p:cNvGrpSpPr/>
          <p:nvPr/>
        </p:nvGrpSpPr>
        <p:grpSpPr>
          <a:xfrm>
            <a:off x="5747541" y="2009987"/>
            <a:ext cx="357198" cy="314690"/>
            <a:chOff x="-57176525" y="3610050"/>
            <a:chExt cx="317425" cy="279650"/>
          </a:xfrm>
        </p:grpSpPr>
        <p:sp>
          <p:nvSpPr>
            <p:cNvPr id="7907" name="Google Shape;7907;p138"/>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38"/>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38"/>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38"/>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38"/>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138"/>
          <p:cNvGrpSpPr/>
          <p:nvPr/>
        </p:nvGrpSpPr>
        <p:grpSpPr>
          <a:xfrm>
            <a:off x="5779179" y="2428542"/>
            <a:ext cx="323524" cy="358774"/>
            <a:chOff x="-57162350" y="3982000"/>
            <a:chExt cx="287500" cy="318825"/>
          </a:xfrm>
        </p:grpSpPr>
        <p:sp>
          <p:nvSpPr>
            <p:cNvPr id="7913" name="Google Shape;7913;p13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3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3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3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13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13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3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3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138"/>
          <p:cNvGrpSpPr/>
          <p:nvPr/>
        </p:nvGrpSpPr>
        <p:grpSpPr>
          <a:xfrm>
            <a:off x="7957995" y="1532546"/>
            <a:ext cx="358099" cy="356326"/>
            <a:chOff x="-55202750" y="3198925"/>
            <a:chExt cx="318225" cy="316650"/>
          </a:xfrm>
        </p:grpSpPr>
        <p:sp>
          <p:nvSpPr>
            <p:cNvPr id="7922" name="Google Shape;7922;p13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13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138"/>
          <p:cNvGrpSpPr/>
          <p:nvPr/>
        </p:nvGrpSpPr>
        <p:grpSpPr>
          <a:xfrm>
            <a:off x="7968629" y="1987846"/>
            <a:ext cx="336830" cy="358099"/>
            <a:chOff x="-55194875" y="3590375"/>
            <a:chExt cx="299325" cy="318225"/>
          </a:xfrm>
        </p:grpSpPr>
        <p:sp>
          <p:nvSpPr>
            <p:cNvPr id="7925" name="Google Shape;7925;p138"/>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38"/>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38"/>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38"/>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38"/>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138"/>
          <p:cNvGrpSpPr/>
          <p:nvPr/>
        </p:nvGrpSpPr>
        <p:grpSpPr>
          <a:xfrm>
            <a:off x="7973247" y="2430117"/>
            <a:ext cx="357198" cy="357198"/>
            <a:chOff x="-55203525" y="3983400"/>
            <a:chExt cx="317425" cy="317425"/>
          </a:xfrm>
        </p:grpSpPr>
        <p:sp>
          <p:nvSpPr>
            <p:cNvPr id="7931" name="Google Shape;7931;p138"/>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38"/>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38"/>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138"/>
          <p:cNvGrpSpPr/>
          <p:nvPr/>
        </p:nvGrpSpPr>
        <p:grpSpPr>
          <a:xfrm>
            <a:off x="6639727" y="2887174"/>
            <a:ext cx="335930" cy="358971"/>
            <a:chOff x="-53232900" y="3192625"/>
            <a:chExt cx="298525" cy="319000"/>
          </a:xfrm>
        </p:grpSpPr>
        <p:sp>
          <p:nvSpPr>
            <p:cNvPr id="7935" name="Google Shape;7935;p138"/>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38"/>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38"/>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38"/>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38"/>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38"/>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38"/>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38"/>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138"/>
          <p:cNvGrpSpPr/>
          <p:nvPr/>
        </p:nvGrpSpPr>
        <p:grpSpPr>
          <a:xfrm>
            <a:off x="6629093" y="3358148"/>
            <a:ext cx="357198" cy="356326"/>
            <a:chOff x="-53242350" y="3584850"/>
            <a:chExt cx="317425" cy="316650"/>
          </a:xfrm>
        </p:grpSpPr>
        <p:sp>
          <p:nvSpPr>
            <p:cNvPr id="7944" name="Google Shape;7944;p138"/>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38"/>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38"/>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38"/>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38"/>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138"/>
          <p:cNvGrpSpPr/>
          <p:nvPr/>
        </p:nvGrpSpPr>
        <p:grpSpPr>
          <a:xfrm>
            <a:off x="6650362" y="3820849"/>
            <a:ext cx="314662" cy="358999"/>
            <a:chOff x="-53224225" y="3976300"/>
            <a:chExt cx="279625" cy="319025"/>
          </a:xfrm>
        </p:grpSpPr>
        <p:sp>
          <p:nvSpPr>
            <p:cNvPr id="7950" name="Google Shape;7950;p138"/>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38"/>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38"/>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38"/>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38"/>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38"/>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38"/>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38"/>
          <p:cNvGrpSpPr/>
          <p:nvPr/>
        </p:nvGrpSpPr>
        <p:grpSpPr>
          <a:xfrm>
            <a:off x="7961258" y="3828529"/>
            <a:ext cx="358971" cy="358408"/>
            <a:chOff x="-52043575" y="3983125"/>
            <a:chExt cx="319000" cy="318500"/>
          </a:xfrm>
        </p:grpSpPr>
        <p:sp>
          <p:nvSpPr>
            <p:cNvPr id="7958" name="Google Shape;7958;p138"/>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38"/>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38"/>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38"/>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38"/>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38"/>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38"/>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38"/>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138"/>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138"/>
          <p:cNvGrpSpPr/>
          <p:nvPr/>
        </p:nvGrpSpPr>
        <p:grpSpPr>
          <a:xfrm>
            <a:off x="6215199" y="1532546"/>
            <a:ext cx="314662" cy="358971"/>
            <a:chOff x="-56766175" y="3198925"/>
            <a:chExt cx="279625" cy="319000"/>
          </a:xfrm>
        </p:grpSpPr>
        <p:sp>
          <p:nvSpPr>
            <p:cNvPr id="7968" name="Google Shape;7968;p13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3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3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3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3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3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13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138"/>
          <p:cNvGrpSpPr/>
          <p:nvPr/>
        </p:nvGrpSpPr>
        <p:grpSpPr>
          <a:xfrm>
            <a:off x="6214313" y="1987846"/>
            <a:ext cx="316434" cy="358099"/>
            <a:chOff x="-56766175" y="3590375"/>
            <a:chExt cx="281200" cy="318225"/>
          </a:xfrm>
        </p:grpSpPr>
        <p:sp>
          <p:nvSpPr>
            <p:cNvPr id="7976" name="Google Shape;7976;p138"/>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38"/>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38"/>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38"/>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38"/>
          <p:cNvGrpSpPr/>
          <p:nvPr/>
        </p:nvGrpSpPr>
        <p:grpSpPr>
          <a:xfrm>
            <a:off x="6251269" y="2429217"/>
            <a:ext cx="272126" cy="358099"/>
            <a:chOff x="-56747275" y="3982600"/>
            <a:chExt cx="241825" cy="318225"/>
          </a:xfrm>
        </p:grpSpPr>
        <p:sp>
          <p:nvSpPr>
            <p:cNvPr id="7981" name="Google Shape;7981;p138"/>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38"/>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38"/>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38"/>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38"/>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38"/>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38"/>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138"/>
          <p:cNvGrpSpPr/>
          <p:nvPr/>
        </p:nvGrpSpPr>
        <p:grpSpPr>
          <a:xfrm>
            <a:off x="4881188" y="2894264"/>
            <a:ext cx="314662" cy="358971"/>
            <a:chOff x="-54793175" y="3198925"/>
            <a:chExt cx="279625" cy="319000"/>
          </a:xfrm>
        </p:grpSpPr>
        <p:sp>
          <p:nvSpPr>
            <p:cNvPr id="7989" name="Google Shape;7989;p13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3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3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13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3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3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3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138"/>
          <p:cNvGrpSpPr/>
          <p:nvPr/>
        </p:nvGrpSpPr>
        <p:grpSpPr>
          <a:xfrm>
            <a:off x="4859020" y="3371455"/>
            <a:ext cx="358999" cy="342991"/>
            <a:chOff x="-54812875" y="3596675"/>
            <a:chExt cx="319025" cy="304800"/>
          </a:xfrm>
        </p:grpSpPr>
        <p:sp>
          <p:nvSpPr>
            <p:cNvPr id="7997" name="Google Shape;7997;p138"/>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38"/>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38"/>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38"/>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38"/>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38"/>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38"/>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4" name="Google Shape;8004;p138"/>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38"/>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6" name="Google Shape;8006;p138"/>
          <p:cNvGrpSpPr/>
          <p:nvPr/>
        </p:nvGrpSpPr>
        <p:grpSpPr>
          <a:xfrm>
            <a:off x="4881188" y="3827938"/>
            <a:ext cx="314662" cy="358099"/>
            <a:chOff x="-54793175" y="3982600"/>
            <a:chExt cx="279625" cy="318225"/>
          </a:xfrm>
        </p:grpSpPr>
        <p:sp>
          <p:nvSpPr>
            <p:cNvPr id="8007" name="Google Shape;8007;p138"/>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38"/>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38"/>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38"/>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38"/>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138"/>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38"/>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138"/>
          <p:cNvGrpSpPr/>
          <p:nvPr/>
        </p:nvGrpSpPr>
        <p:grpSpPr>
          <a:xfrm>
            <a:off x="7092647" y="2887174"/>
            <a:ext cx="314662" cy="358099"/>
            <a:chOff x="-52832000" y="3192625"/>
            <a:chExt cx="279625" cy="318225"/>
          </a:xfrm>
        </p:grpSpPr>
        <p:sp>
          <p:nvSpPr>
            <p:cNvPr id="8015" name="Google Shape;8015;p138"/>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38"/>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38"/>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38"/>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38"/>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38"/>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38"/>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38"/>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138"/>
          <p:cNvGrpSpPr/>
          <p:nvPr/>
        </p:nvGrpSpPr>
        <p:grpSpPr>
          <a:xfrm>
            <a:off x="7070492" y="3359048"/>
            <a:ext cx="358971" cy="357198"/>
            <a:chOff x="-52851675" y="3585650"/>
            <a:chExt cx="319000" cy="317425"/>
          </a:xfrm>
        </p:grpSpPr>
        <p:sp>
          <p:nvSpPr>
            <p:cNvPr id="8024" name="Google Shape;8024;p138"/>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38"/>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38"/>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38"/>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38"/>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138"/>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138"/>
          <p:cNvGrpSpPr/>
          <p:nvPr/>
        </p:nvGrpSpPr>
        <p:grpSpPr>
          <a:xfrm>
            <a:off x="7092647" y="3820849"/>
            <a:ext cx="314662" cy="358999"/>
            <a:chOff x="-52832000" y="3976300"/>
            <a:chExt cx="279625" cy="319025"/>
          </a:xfrm>
        </p:grpSpPr>
        <p:sp>
          <p:nvSpPr>
            <p:cNvPr id="8031" name="Google Shape;8031;p138"/>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38"/>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38"/>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38"/>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138"/>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138"/>
          <p:cNvGrpSpPr/>
          <p:nvPr/>
        </p:nvGrpSpPr>
        <p:grpSpPr>
          <a:xfrm>
            <a:off x="6209853" y="4275497"/>
            <a:ext cx="316434" cy="358099"/>
            <a:chOff x="-51633225" y="3198925"/>
            <a:chExt cx="281200" cy="318225"/>
          </a:xfrm>
        </p:grpSpPr>
        <p:sp>
          <p:nvSpPr>
            <p:cNvPr id="8037" name="Google Shape;8037;p138"/>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38"/>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38"/>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38"/>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38"/>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38"/>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38"/>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138"/>
          <p:cNvGrpSpPr/>
          <p:nvPr/>
        </p:nvGrpSpPr>
        <p:grpSpPr>
          <a:xfrm>
            <a:off x="6628676" y="1533418"/>
            <a:ext cx="365188" cy="357226"/>
            <a:chOff x="-56396775" y="3199700"/>
            <a:chExt cx="324525" cy="317450"/>
          </a:xfrm>
        </p:grpSpPr>
        <p:sp>
          <p:nvSpPr>
            <p:cNvPr id="8045" name="Google Shape;8045;p138"/>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38"/>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38"/>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38"/>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38"/>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38"/>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138"/>
          <p:cNvGrpSpPr/>
          <p:nvPr/>
        </p:nvGrpSpPr>
        <p:grpSpPr>
          <a:xfrm>
            <a:off x="6631771" y="1999353"/>
            <a:ext cx="358999" cy="335958"/>
            <a:chOff x="-56394425" y="3600600"/>
            <a:chExt cx="319025" cy="298550"/>
          </a:xfrm>
        </p:grpSpPr>
        <p:sp>
          <p:nvSpPr>
            <p:cNvPr id="8052" name="Google Shape;8052;p138"/>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38"/>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38"/>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38"/>
          <p:cNvGrpSpPr/>
          <p:nvPr/>
        </p:nvGrpSpPr>
        <p:grpSpPr>
          <a:xfrm>
            <a:off x="6662538" y="2430117"/>
            <a:ext cx="327068" cy="357198"/>
            <a:chOff x="-56379450" y="3983400"/>
            <a:chExt cx="290650" cy="317425"/>
          </a:xfrm>
        </p:grpSpPr>
        <p:sp>
          <p:nvSpPr>
            <p:cNvPr id="8056" name="Google Shape;8056;p138"/>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38"/>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38"/>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38"/>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38"/>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38"/>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38"/>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38"/>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138"/>
          <p:cNvGrpSpPr/>
          <p:nvPr/>
        </p:nvGrpSpPr>
        <p:grpSpPr>
          <a:xfrm>
            <a:off x="5326242" y="2894264"/>
            <a:ext cx="316434" cy="358971"/>
            <a:chOff x="-54401725" y="3198925"/>
            <a:chExt cx="281200" cy="319000"/>
          </a:xfrm>
        </p:grpSpPr>
        <p:sp>
          <p:nvSpPr>
            <p:cNvPr id="8065" name="Google Shape;8065;p138"/>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38"/>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138"/>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38"/>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38"/>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38"/>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38"/>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38"/>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38"/>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38"/>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38"/>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138"/>
          <p:cNvGrpSpPr/>
          <p:nvPr/>
        </p:nvGrpSpPr>
        <p:grpSpPr>
          <a:xfrm>
            <a:off x="5327128" y="3364365"/>
            <a:ext cx="314662" cy="358099"/>
            <a:chOff x="-54401725" y="3590375"/>
            <a:chExt cx="279625" cy="318225"/>
          </a:xfrm>
        </p:grpSpPr>
        <p:sp>
          <p:nvSpPr>
            <p:cNvPr id="8077" name="Google Shape;8077;p138"/>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38"/>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38"/>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38"/>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38"/>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38"/>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138"/>
          <p:cNvGrpSpPr/>
          <p:nvPr/>
        </p:nvGrpSpPr>
        <p:grpSpPr>
          <a:xfrm>
            <a:off x="5324920" y="3827938"/>
            <a:ext cx="319079" cy="358099"/>
            <a:chOff x="-54403300" y="3982600"/>
            <a:chExt cx="283550" cy="318225"/>
          </a:xfrm>
        </p:grpSpPr>
        <p:sp>
          <p:nvSpPr>
            <p:cNvPr id="8084" name="Google Shape;8084;p138"/>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138"/>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38"/>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38"/>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38"/>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38"/>
          <p:cNvGrpSpPr/>
          <p:nvPr/>
        </p:nvGrpSpPr>
        <p:grpSpPr>
          <a:xfrm>
            <a:off x="7512313" y="2889172"/>
            <a:ext cx="356298" cy="356973"/>
            <a:chOff x="-52458650" y="3194400"/>
            <a:chExt cx="316625" cy="317225"/>
          </a:xfrm>
        </p:grpSpPr>
        <p:sp>
          <p:nvSpPr>
            <p:cNvPr id="8090" name="Google Shape;8090;p138"/>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38"/>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38"/>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38"/>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138"/>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138"/>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38"/>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38"/>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138"/>
          <p:cNvGrpSpPr/>
          <p:nvPr/>
        </p:nvGrpSpPr>
        <p:grpSpPr>
          <a:xfrm>
            <a:off x="7521611" y="3358148"/>
            <a:ext cx="337703" cy="357845"/>
            <a:chOff x="-52450000" y="3584850"/>
            <a:chExt cx="300100" cy="318000"/>
          </a:xfrm>
        </p:grpSpPr>
        <p:sp>
          <p:nvSpPr>
            <p:cNvPr id="8099" name="Google Shape;8099;p138"/>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38"/>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38"/>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38"/>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38"/>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38"/>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38"/>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138"/>
          <p:cNvGrpSpPr/>
          <p:nvPr/>
        </p:nvGrpSpPr>
        <p:grpSpPr>
          <a:xfrm>
            <a:off x="7533131" y="3822621"/>
            <a:ext cx="314662" cy="357226"/>
            <a:chOff x="-52440550" y="3977875"/>
            <a:chExt cx="279625" cy="317450"/>
          </a:xfrm>
        </p:grpSpPr>
        <p:sp>
          <p:nvSpPr>
            <p:cNvPr id="8107" name="Google Shape;8107;p138"/>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38"/>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138"/>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38"/>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38"/>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38"/>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38"/>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38"/>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138"/>
          <p:cNvGrpSpPr/>
          <p:nvPr/>
        </p:nvGrpSpPr>
        <p:grpSpPr>
          <a:xfrm>
            <a:off x="6645066" y="4278827"/>
            <a:ext cx="314662" cy="358999"/>
            <a:chOff x="-51623775" y="3584850"/>
            <a:chExt cx="279625" cy="319025"/>
          </a:xfrm>
        </p:grpSpPr>
        <p:sp>
          <p:nvSpPr>
            <p:cNvPr id="8116" name="Google Shape;8116;p138"/>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38"/>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138"/>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38"/>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38"/>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38"/>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38"/>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38"/>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38"/>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28"/>
        <p:cNvGrpSpPr/>
        <p:nvPr/>
      </p:nvGrpSpPr>
      <p:grpSpPr>
        <a:xfrm>
          <a:off x="0" y="0"/>
          <a:ext cx="0" cy="0"/>
          <a:chOff x="0" y="0"/>
          <a:chExt cx="0" cy="0"/>
        </a:xfrm>
      </p:grpSpPr>
      <p:sp>
        <p:nvSpPr>
          <p:cNvPr id="8129" name="Google Shape;8129;p139"/>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130" name="Google Shape;8130;p139"/>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131" name="Google Shape;8131;p139"/>
          <p:cNvGrpSpPr/>
          <p:nvPr/>
        </p:nvGrpSpPr>
        <p:grpSpPr>
          <a:xfrm>
            <a:off x="885675" y="1539249"/>
            <a:ext cx="276003" cy="357300"/>
            <a:chOff x="-50469125" y="3183175"/>
            <a:chExt cx="233150" cy="301825"/>
          </a:xfrm>
        </p:grpSpPr>
        <p:sp>
          <p:nvSpPr>
            <p:cNvPr id="8132" name="Google Shape;8132;p139"/>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39"/>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39"/>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139"/>
          <p:cNvGrpSpPr/>
          <p:nvPr/>
        </p:nvGrpSpPr>
        <p:grpSpPr>
          <a:xfrm>
            <a:off x="845574" y="1974651"/>
            <a:ext cx="356205" cy="355288"/>
            <a:chOff x="-50504575" y="3550975"/>
            <a:chExt cx="300900" cy="300125"/>
          </a:xfrm>
        </p:grpSpPr>
        <p:sp>
          <p:nvSpPr>
            <p:cNvPr id="8136" name="Google Shape;8136;p139"/>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39"/>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39"/>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39"/>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39"/>
          <p:cNvGrpSpPr/>
          <p:nvPr/>
        </p:nvGrpSpPr>
        <p:grpSpPr>
          <a:xfrm>
            <a:off x="845574" y="2412893"/>
            <a:ext cx="356205" cy="354341"/>
            <a:chOff x="-50503000" y="3921175"/>
            <a:chExt cx="300900" cy="299325"/>
          </a:xfrm>
        </p:grpSpPr>
        <p:sp>
          <p:nvSpPr>
            <p:cNvPr id="8141" name="Google Shape;8141;p139"/>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39"/>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39"/>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39"/>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39"/>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39"/>
          <p:cNvGrpSpPr/>
          <p:nvPr/>
        </p:nvGrpSpPr>
        <p:grpSpPr>
          <a:xfrm>
            <a:off x="3049627" y="1558811"/>
            <a:ext cx="355258" cy="356205"/>
            <a:chOff x="-48630025" y="3199700"/>
            <a:chExt cx="300100" cy="300900"/>
          </a:xfrm>
        </p:grpSpPr>
        <p:sp>
          <p:nvSpPr>
            <p:cNvPr id="8147" name="Google Shape;8147;p139"/>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39"/>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39"/>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39"/>
          <p:cNvGrpSpPr/>
          <p:nvPr/>
        </p:nvGrpSpPr>
        <p:grpSpPr>
          <a:xfrm>
            <a:off x="3049627" y="1996107"/>
            <a:ext cx="355258" cy="355258"/>
            <a:chOff x="-48630025" y="3569100"/>
            <a:chExt cx="300100" cy="300100"/>
          </a:xfrm>
        </p:grpSpPr>
        <p:sp>
          <p:nvSpPr>
            <p:cNvPr id="8151" name="Google Shape;8151;p139"/>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39"/>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39"/>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39"/>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39"/>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39"/>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39"/>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39"/>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39"/>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39"/>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139"/>
          <p:cNvGrpSpPr/>
          <p:nvPr/>
        </p:nvGrpSpPr>
        <p:grpSpPr>
          <a:xfrm>
            <a:off x="3050101" y="2433403"/>
            <a:ext cx="354311" cy="353394"/>
            <a:chOff x="-48629225" y="3938500"/>
            <a:chExt cx="299300" cy="298525"/>
          </a:xfrm>
        </p:grpSpPr>
        <p:sp>
          <p:nvSpPr>
            <p:cNvPr id="8162" name="Google Shape;8162;p139"/>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39"/>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39"/>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139"/>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139"/>
          <p:cNvGrpSpPr/>
          <p:nvPr/>
        </p:nvGrpSpPr>
        <p:grpSpPr>
          <a:xfrm>
            <a:off x="1785504" y="2904744"/>
            <a:ext cx="311458" cy="354341"/>
            <a:chOff x="-46762575" y="3200500"/>
            <a:chExt cx="263100" cy="299325"/>
          </a:xfrm>
        </p:grpSpPr>
        <p:sp>
          <p:nvSpPr>
            <p:cNvPr id="8167" name="Google Shape;8167;p139"/>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39"/>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39"/>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39"/>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39"/>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139"/>
          <p:cNvGrpSpPr/>
          <p:nvPr/>
        </p:nvGrpSpPr>
        <p:grpSpPr>
          <a:xfrm>
            <a:off x="1763589" y="3363466"/>
            <a:ext cx="355288" cy="312375"/>
            <a:chOff x="-46779900" y="3588000"/>
            <a:chExt cx="300125" cy="263875"/>
          </a:xfrm>
        </p:grpSpPr>
        <p:sp>
          <p:nvSpPr>
            <p:cNvPr id="8173" name="Google Shape;8173;p139"/>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139"/>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39"/>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39"/>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139"/>
          <p:cNvGrpSpPr/>
          <p:nvPr/>
        </p:nvGrpSpPr>
        <p:grpSpPr>
          <a:xfrm>
            <a:off x="1764062" y="3778388"/>
            <a:ext cx="354341" cy="353394"/>
            <a:chOff x="-46779100" y="3938500"/>
            <a:chExt cx="299325" cy="298525"/>
          </a:xfrm>
        </p:grpSpPr>
        <p:sp>
          <p:nvSpPr>
            <p:cNvPr id="8178" name="Google Shape;8178;p13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3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139"/>
          <p:cNvGrpSpPr/>
          <p:nvPr/>
        </p:nvGrpSpPr>
        <p:grpSpPr>
          <a:xfrm>
            <a:off x="3971800" y="2911255"/>
            <a:ext cx="355258" cy="355288"/>
            <a:chOff x="-44924250" y="3206000"/>
            <a:chExt cx="300100" cy="300125"/>
          </a:xfrm>
        </p:grpSpPr>
        <p:sp>
          <p:nvSpPr>
            <p:cNvPr id="8181" name="Google Shape;8181;p139"/>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39"/>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39"/>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39"/>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39"/>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139"/>
          <p:cNvGrpSpPr/>
          <p:nvPr/>
        </p:nvGrpSpPr>
        <p:grpSpPr>
          <a:xfrm>
            <a:off x="1286286" y="1539249"/>
            <a:ext cx="355258" cy="355258"/>
            <a:chOff x="-50134375" y="3183175"/>
            <a:chExt cx="300100" cy="300100"/>
          </a:xfrm>
        </p:grpSpPr>
        <p:sp>
          <p:nvSpPr>
            <p:cNvPr id="8187" name="Google Shape;8187;p139"/>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39"/>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39"/>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39"/>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39"/>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39"/>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39"/>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39"/>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39"/>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39"/>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139"/>
          <p:cNvGrpSpPr/>
          <p:nvPr/>
        </p:nvGrpSpPr>
        <p:grpSpPr>
          <a:xfrm>
            <a:off x="1286286" y="1974651"/>
            <a:ext cx="355258" cy="355288"/>
            <a:chOff x="-50134375" y="3550975"/>
            <a:chExt cx="300100" cy="300125"/>
          </a:xfrm>
        </p:grpSpPr>
        <p:sp>
          <p:nvSpPr>
            <p:cNvPr id="8198" name="Google Shape;8198;p139"/>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39"/>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139"/>
          <p:cNvGrpSpPr/>
          <p:nvPr/>
        </p:nvGrpSpPr>
        <p:grpSpPr>
          <a:xfrm>
            <a:off x="1286286" y="2412183"/>
            <a:ext cx="355258" cy="355051"/>
            <a:chOff x="-50134375" y="3920575"/>
            <a:chExt cx="300100" cy="299925"/>
          </a:xfrm>
        </p:grpSpPr>
        <p:sp>
          <p:nvSpPr>
            <p:cNvPr id="8201" name="Google Shape;8201;p139"/>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39"/>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39"/>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39"/>
          <p:cNvGrpSpPr/>
          <p:nvPr/>
        </p:nvGrpSpPr>
        <p:grpSpPr>
          <a:xfrm>
            <a:off x="3497010" y="1559758"/>
            <a:ext cx="357123" cy="355258"/>
            <a:chOff x="-48262200" y="3200500"/>
            <a:chExt cx="301675" cy="300100"/>
          </a:xfrm>
        </p:grpSpPr>
        <p:sp>
          <p:nvSpPr>
            <p:cNvPr id="8205" name="Google Shape;8205;p139"/>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39"/>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39"/>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39"/>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39"/>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39"/>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39"/>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39"/>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39"/>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139"/>
          <p:cNvGrpSpPr/>
          <p:nvPr/>
        </p:nvGrpSpPr>
        <p:grpSpPr>
          <a:xfrm>
            <a:off x="3526383" y="1996847"/>
            <a:ext cx="298377" cy="354519"/>
            <a:chOff x="-48233050" y="3569725"/>
            <a:chExt cx="252050" cy="299475"/>
          </a:xfrm>
        </p:grpSpPr>
        <p:sp>
          <p:nvSpPr>
            <p:cNvPr id="8215" name="Google Shape;8215;p139"/>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39"/>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39"/>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139"/>
          <p:cNvGrpSpPr/>
          <p:nvPr/>
        </p:nvGrpSpPr>
        <p:grpSpPr>
          <a:xfrm>
            <a:off x="3550148" y="2430591"/>
            <a:ext cx="250847" cy="358070"/>
            <a:chOff x="-48216525" y="3936125"/>
            <a:chExt cx="211900" cy="302475"/>
          </a:xfrm>
        </p:grpSpPr>
        <p:sp>
          <p:nvSpPr>
            <p:cNvPr id="8219" name="Google Shape;8219;p139"/>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39"/>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39"/>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39"/>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139"/>
          <p:cNvGrpSpPr/>
          <p:nvPr/>
        </p:nvGrpSpPr>
        <p:grpSpPr>
          <a:xfrm>
            <a:off x="2205866" y="2905661"/>
            <a:ext cx="355258" cy="355288"/>
            <a:chOff x="-46410500" y="3201275"/>
            <a:chExt cx="300100" cy="300125"/>
          </a:xfrm>
        </p:grpSpPr>
        <p:sp>
          <p:nvSpPr>
            <p:cNvPr id="8224" name="Google Shape;8224;p139"/>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39"/>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39"/>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39"/>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39"/>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139"/>
          <p:cNvGrpSpPr/>
          <p:nvPr/>
        </p:nvGrpSpPr>
        <p:grpSpPr>
          <a:xfrm>
            <a:off x="2205866" y="3341092"/>
            <a:ext cx="355258" cy="356205"/>
            <a:chOff x="-46409700" y="3569100"/>
            <a:chExt cx="300100" cy="300900"/>
          </a:xfrm>
        </p:grpSpPr>
        <p:sp>
          <p:nvSpPr>
            <p:cNvPr id="8230" name="Google Shape;8230;p13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3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3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3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3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139"/>
          <p:cNvGrpSpPr/>
          <p:nvPr/>
        </p:nvGrpSpPr>
        <p:grpSpPr>
          <a:xfrm>
            <a:off x="2193747" y="3776524"/>
            <a:ext cx="379497" cy="358070"/>
            <a:chOff x="-46422300" y="3936925"/>
            <a:chExt cx="320575" cy="302475"/>
          </a:xfrm>
        </p:grpSpPr>
        <p:sp>
          <p:nvSpPr>
            <p:cNvPr id="8236" name="Google Shape;8236;p139"/>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39"/>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139"/>
          <p:cNvGrpSpPr/>
          <p:nvPr/>
        </p:nvGrpSpPr>
        <p:grpSpPr>
          <a:xfrm>
            <a:off x="3971326" y="3330852"/>
            <a:ext cx="356205" cy="355258"/>
            <a:chOff x="-44914800" y="3560450"/>
            <a:chExt cx="300900" cy="300100"/>
          </a:xfrm>
        </p:grpSpPr>
        <p:sp>
          <p:nvSpPr>
            <p:cNvPr id="8239" name="Google Shape;8239;p139"/>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39"/>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39"/>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39"/>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39"/>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4" name="Google Shape;8244;p139"/>
          <p:cNvGrpSpPr/>
          <p:nvPr/>
        </p:nvGrpSpPr>
        <p:grpSpPr>
          <a:xfrm>
            <a:off x="1726378" y="1539486"/>
            <a:ext cx="354311" cy="354104"/>
            <a:chOff x="-49764975" y="3183375"/>
            <a:chExt cx="299300" cy="299125"/>
          </a:xfrm>
        </p:grpSpPr>
        <p:sp>
          <p:nvSpPr>
            <p:cNvPr id="8245" name="Google Shape;8245;p13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3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3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3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3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3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3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3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13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139"/>
          <p:cNvGrpSpPr/>
          <p:nvPr/>
        </p:nvGrpSpPr>
        <p:grpSpPr>
          <a:xfrm>
            <a:off x="1726378" y="1974947"/>
            <a:ext cx="354311" cy="355909"/>
            <a:chOff x="-49764975" y="3551225"/>
            <a:chExt cx="299300" cy="300650"/>
          </a:xfrm>
        </p:grpSpPr>
        <p:sp>
          <p:nvSpPr>
            <p:cNvPr id="8255" name="Google Shape;8255;p13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3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3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3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3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3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3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3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3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3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3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139"/>
          <p:cNvGrpSpPr/>
          <p:nvPr/>
        </p:nvGrpSpPr>
        <p:grpSpPr>
          <a:xfrm>
            <a:off x="1724040" y="2411710"/>
            <a:ext cx="358987" cy="355525"/>
            <a:chOff x="-49766550" y="3920175"/>
            <a:chExt cx="303250" cy="300325"/>
          </a:xfrm>
        </p:grpSpPr>
        <p:sp>
          <p:nvSpPr>
            <p:cNvPr id="8267" name="Google Shape;8267;p139"/>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39"/>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139"/>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39"/>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139"/>
          <p:cNvGrpSpPr/>
          <p:nvPr/>
        </p:nvGrpSpPr>
        <p:grpSpPr>
          <a:xfrm>
            <a:off x="3939571" y="1559758"/>
            <a:ext cx="357123" cy="354341"/>
            <a:chOff x="-47892800" y="3200500"/>
            <a:chExt cx="301675" cy="299325"/>
          </a:xfrm>
        </p:grpSpPr>
        <p:sp>
          <p:nvSpPr>
            <p:cNvPr id="8272" name="Google Shape;8272;p139"/>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39"/>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39"/>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39"/>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39"/>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39"/>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139"/>
          <p:cNvGrpSpPr/>
          <p:nvPr/>
        </p:nvGrpSpPr>
        <p:grpSpPr>
          <a:xfrm>
            <a:off x="4003437" y="1996107"/>
            <a:ext cx="229391" cy="355258"/>
            <a:chOff x="-47839250" y="3569100"/>
            <a:chExt cx="193775" cy="300100"/>
          </a:xfrm>
        </p:grpSpPr>
        <p:sp>
          <p:nvSpPr>
            <p:cNvPr id="8279" name="Google Shape;8279;p139"/>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39"/>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139"/>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139"/>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39"/>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39"/>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139"/>
          <p:cNvGrpSpPr/>
          <p:nvPr/>
        </p:nvGrpSpPr>
        <p:grpSpPr>
          <a:xfrm>
            <a:off x="3940503" y="2432456"/>
            <a:ext cx="355258" cy="356205"/>
            <a:chOff x="-47892800" y="3937700"/>
            <a:chExt cx="300100" cy="300900"/>
          </a:xfrm>
        </p:grpSpPr>
        <p:sp>
          <p:nvSpPr>
            <p:cNvPr id="8286" name="Google Shape;8286;p139"/>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39"/>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39"/>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39"/>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39"/>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39"/>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39"/>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139"/>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139"/>
          <p:cNvGrpSpPr/>
          <p:nvPr/>
        </p:nvGrpSpPr>
        <p:grpSpPr>
          <a:xfrm>
            <a:off x="2645798" y="2926170"/>
            <a:ext cx="355258" cy="311458"/>
            <a:chOff x="-46042675" y="3218600"/>
            <a:chExt cx="300100" cy="263100"/>
          </a:xfrm>
        </p:grpSpPr>
        <p:sp>
          <p:nvSpPr>
            <p:cNvPr id="8295" name="Google Shape;8295;p139"/>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39"/>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39"/>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39"/>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39"/>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139"/>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139"/>
          <p:cNvGrpSpPr/>
          <p:nvPr/>
        </p:nvGrpSpPr>
        <p:grpSpPr>
          <a:xfrm>
            <a:off x="2645798" y="3340619"/>
            <a:ext cx="355258" cy="323118"/>
            <a:chOff x="-46042675" y="3568700"/>
            <a:chExt cx="300100" cy="272950"/>
          </a:xfrm>
        </p:grpSpPr>
        <p:sp>
          <p:nvSpPr>
            <p:cNvPr id="8302" name="Google Shape;8302;p139"/>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39"/>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39"/>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39"/>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39"/>
          <p:cNvGrpSpPr/>
          <p:nvPr/>
        </p:nvGrpSpPr>
        <p:grpSpPr>
          <a:xfrm>
            <a:off x="2687749" y="3777589"/>
            <a:ext cx="271357" cy="356057"/>
            <a:chOff x="-46007225" y="3937825"/>
            <a:chExt cx="229225" cy="300775"/>
          </a:xfrm>
        </p:grpSpPr>
        <p:sp>
          <p:nvSpPr>
            <p:cNvPr id="8307" name="Google Shape;8307;p139"/>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39"/>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39"/>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39"/>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39"/>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39"/>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39"/>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39"/>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39"/>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39"/>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139"/>
          <p:cNvGrpSpPr/>
          <p:nvPr/>
        </p:nvGrpSpPr>
        <p:grpSpPr>
          <a:xfrm>
            <a:off x="3993241" y="3767675"/>
            <a:ext cx="312375" cy="357596"/>
            <a:chOff x="-44895900" y="3929450"/>
            <a:chExt cx="263875" cy="302075"/>
          </a:xfrm>
        </p:grpSpPr>
        <p:sp>
          <p:nvSpPr>
            <p:cNvPr id="8318" name="Google Shape;8318;p139"/>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39"/>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39"/>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39"/>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39"/>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39"/>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139"/>
          <p:cNvGrpSpPr/>
          <p:nvPr/>
        </p:nvGrpSpPr>
        <p:grpSpPr>
          <a:xfrm>
            <a:off x="2167060" y="1550436"/>
            <a:ext cx="356205" cy="332885"/>
            <a:chOff x="-49397175" y="3192625"/>
            <a:chExt cx="300900" cy="281200"/>
          </a:xfrm>
        </p:grpSpPr>
        <p:sp>
          <p:nvSpPr>
            <p:cNvPr id="8325" name="Google Shape;8325;p139"/>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39"/>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39"/>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39"/>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39"/>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39"/>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139"/>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139"/>
          <p:cNvGrpSpPr/>
          <p:nvPr/>
        </p:nvGrpSpPr>
        <p:grpSpPr>
          <a:xfrm>
            <a:off x="2193163" y="1974651"/>
            <a:ext cx="304000" cy="356205"/>
            <a:chOff x="-49375900" y="3550975"/>
            <a:chExt cx="256800" cy="300900"/>
          </a:xfrm>
        </p:grpSpPr>
        <p:sp>
          <p:nvSpPr>
            <p:cNvPr id="8333" name="Google Shape;8333;p13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3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3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3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3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3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3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3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3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3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3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139"/>
          <p:cNvGrpSpPr/>
          <p:nvPr/>
        </p:nvGrpSpPr>
        <p:grpSpPr>
          <a:xfrm>
            <a:off x="2188516" y="2411946"/>
            <a:ext cx="313293" cy="356205"/>
            <a:chOff x="-49378250" y="3920375"/>
            <a:chExt cx="264650" cy="300900"/>
          </a:xfrm>
        </p:grpSpPr>
        <p:sp>
          <p:nvSpPr>
            <p:cNvPr id="8345" name="Google Shape;8345;p139"/>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39"/>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39"/>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39"/>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39"/>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39"/>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39"/>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139"/>
          <p:cNvGrpSpPr/>
          <p:nvPr/>
        </p:nvGrpSpPr>
        <p:grpSpPr>
          <a:xfrm>
            <a:off x="907504" y="2904744"/>
            <a:ext cx="312375" cy="357123"/>
            <a:chOff x="-47505300" y="3200500"/>
            <a:chExt cx="263875" cy="301675"/>
          </a:xfrm>
        </p:grpSpPr>
        <p:sp>
          <p:nvSpPr>
            <p:cNvPr id="8353" name="Google Shape;8353;p139"/>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39"/>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39"/>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39"/>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139"/>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39"/>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39"/>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39"/>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39"/>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39"/>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39"/>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39"/>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139"/>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6" name="Google Shape;8366;p139"/>
          <p:cNvGrpSpPr/>
          <p:nvPr/>
        </p:nvGrpSpPr>
        <p:grpSpPr>
          <a:xfrm>
            <a:off x="885604" y="3341092"/>
            <a:ext cx="356176" cy="355051"/>
            <a:chOff x="-47524975" y="3569100"/>
            <a:chExt cx="300875" cy="299925"/>
          </a:xfrm>
        </p:grpSpPr>
        <p:sp>
          <p:nvSpPr>
            <p:cNvPr id="8367" name="Google Shape;8367;p139"/>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39"/>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39"/>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39"/>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39"/>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139"/>
          <p:cNvGrpSpPr/>
          <p:nvPr/>
        </p:nvGrpSpPr>
        <p:grpSpPr>
          <a:xfrm>
            <a:off x="886062" y="3820354"/>
            <a:ext cx="355258" cy="270410"/>
            <a:chOff x="-47523400" y="3973950"/>
            <a:chExt cx="300100" cy="228425"/>
          </a:xfrm>
        </p:grpSpPr>
        <p:sp>
          <p:nvSpPr>
            <p:cNvPr id="8373" name="Google Shape;8373;p139"/>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39"/>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39"/>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39"/>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39"/>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139"/>
          <p:cNvGrpSpPr/>
          <p:nvPr/>
        </p:nvGrpSpPr>
        <p:grpSpPr>
          <a:xfrm>
            <a:off x="3091183" y="2903353"/>
            <a:ext cx="354341" cy="357596"/>
            <a:chOff x="-45673275" y="3199325"/>
            <a:chExt cx="299325" cy="302075"/>
          </a:xfrm>
        </p:grpSpPr>
        <p:sp>
          <p:nvSpPr>
            <p:cNvPr id="8379" name="Google Shape;8379;p139"/>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39"/>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39"/>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139"/>
          <p:cNvGrpSpPr/>
          <p:nvPr/>
        </p:nvGrpSpPr>
        <p:grpSpPr>
          <a:xfrm>
            <a:off x="3090251" y="3361602"/>
            <a:ext cx="356205" cy="314240"/>
            <a:chOff x="-45674075" y="3586425"/>
            <a:chExt cx="300900" cy="265450"/>
          </a:xfrm>
        </p:grpSpPr>
        <p:sp>
          <p:nvSpPr>
            <p:cNvPr id="8383" name="Google Shape;8383;p13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3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139"/>
          <p:cNvGrpSpPr/>
          <p:nvPr/>
        </p:nvGrpSpPr>
        <p:grpSpPr>
          <a:xfrm>
            <a:off x="3091183" y="3777441"/>
            <a:ext cx="354341" cy="356205"/>
            <a:chOff x="-45673275" y="3937700"/>
            <a:chExt cx="299325" cy="300900"/>
          </a:xfrm>
        </p:grpSpPr>
        <p:sp>
          <p:nvSpPr>
            <p:cNvPr id="8386" name="Google Shape;8386;p139"/>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39"/>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39"/>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39"/>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39"/>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139"/>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139"/>
          <p:cNvGrpSpPr/>
          <p:nvPr/>
        </p:nvGrpSpPr>
        <p:grpSpPr>
          <a:xfrm>
            <a:off x="2205349" y="4270225"/>
            <a:ext cx="356205" cy="356205"/>
            <a:chOff x="-44512325" y="3176075"/>
            <a:chExt cx="300900" cy="300900"/>
          </a:xfrm>
        </p:grpSpPr>
        <p:sp>
          <p:nvSpPr>
            <p:cNvPr id="8393" name="Google Shape;8393;p139"/>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39"/>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39"/>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139"/>
          <p:cNvGrpSpPr/>
          <p:nvPr/>
        </p:nvGrpSpPr>
        <p:grpSpPr>
          <a:xfrm>
            <a:off x="2608689" y="1539249"/>
            <a:ext cx="354341" cy="354341"/>
            <a:chOff x="-49027775" y="3183175"/>
            <a:chExt cx="299325" cy="299325"/>
          </a:xfrm>
        </p:grpSpPr>
        <p:sp>
          <p:nvSpPr>
            <p:cNvPr id="8397" name="Google Shape;8397;p13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3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3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3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139"/>
          <p:cNvGrpSpPr/>
          <p:nvPr/>
        </p:nvGrpSpPr>
        <p:grpSpPr>
          <a:xfrm>
            <a:off x="2608230" y="1974651"/>
            <a:ext cx="355258" cy="357152"/>
            <a:chOff x="-49027775" y="3550975"/>
            <a:chExt cx="300100" cy="301700"/>
          </a:xfrm>
        </p:grpSpPr>
        <p:sp>
          <p:nvSpPr>
            <p:cNvPr id="8402" name="Google Shape;8402;p139"/>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39"/>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39"/>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139"/>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139"/>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39"/>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39"/>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39"/>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39"/>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139"/>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139"/>
          <p:cNvGrpSpPr/>
          <p:nvPr/>
        </p:nvGrpSpPr>
        <p:grpSpPr>
          <a:xfrm>
            <a:off x="2606306" y="2411710"/>
            <a:ext cx="359106" cy="355525"/>
            <a:chOff x="-49031025" y="3920175"/>
            <a:chExt cx="303350" cy="300325"/>
          </a:xfrm>
        </p:grpSpPr>
        <p:sp>
          <p:nvSpPr>
            <p:cNvPr id="8413" name="Google Shape;8413;p139"/>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39"/>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39"/>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39"/>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39"/>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39"/>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139"/>
          <p:cNvGrpSpPr/>
          <p:nvPr/>
        </p:nvGrpSpPr>
        <p:grpSpPr>
          <a:xfrm>
            <a:off x="1322411" y="2904744"/>
            <a:ext cx="356176" cy="354341"/>
            <a:chOff x="-47155575" y="3200500"/>
            <a:chExt cx="300875" cy="299325"/>
          </a:xfrm>
        </p:grpSpPr>
        <p:sp>
          <p:nvSpPr>
            <p:cNvPr id="8420" name="Google Shape;8420;p139"/>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39"/>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39"/>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39"/>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39"/>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39"/>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139"/>
          <p:cNvGrpSpPr/>
          <p:nvPr/>
        </p:nvGrpSpPr>
        <p:grpSpPr>
          <a:xfrm>
            <a:off x="1322870" y="3341092"/>
            <a:ext cx="355258" cy="355258"/>
            <a:chOff x="-47154800" y="3569100"/>
            <a:chExt cx="300100" cy="300100"/>
          </a:xfrm>
        </p:grpSpPr>
        <p:sp>
          <p:nvSpPr>
            <p:cNvPr id="8427" name="Google Shape;8427;p139"/>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39"/>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139"/>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139"/>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39"/>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39"/>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139"/>
          <p:cNvGrpSpPr/>
          <p:nvPr/>
        </p:nvGrpSpPr>
        <p:grpSpPr>
          <a:xfrm>
            <a:off x="1323343" y="3779305"/>
            <a:ext cx="354311" cy="353423"/>
            <a:chOff x="-47154000" y="3939275"/>
            <a:chExt cx="299300" cy="298550"/>
          </a:xfrm>
        </p:grpSpPr>
        <p:sp>
          <p:nvSpPr>
            <p:cNvPr id="8434" name="Google Shape;8434;p139"/>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39"/>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39"/>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39"/>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139"/>
          <p:cNvGrpSpPr/>
          <p:nvPr/>
        </p:nvGrpSpPr>
        <p:grpSpPr>
          <a:xfrm>
            <a:off x="3548633" y="2904744"/>
            <a:ext cx="312375" cy="354341"/>
            <a:chOff x="-45286550" y="3200500"/>
            <a:chExt cx="263875" cy="299325"/>
          </a:xfrm>
        </p:grpSpPr>
        <p:sp>
          <p:nvSpPr>
            <p:cNvPr id="8439" name="Google Shape;8439;p139"/>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139"/>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39"/>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139"/>
          <p:cNvGrpSpPr/>
          <p:nvPr/>
        </p:nvGrpSpPr>
        <p:grpSpPr>
          <a:xfrm>
            <a:off x="3548633" y="3342039"/>
            <a:ext cx="312375" cy="354311"/>
            <a:chOff x="-45286550" y="3569900"/>
            <a:chExt cx="263875" cy="299300"/>
          </a:xfrm>
        </p:grpSpPr>
        <p:sp>
          <p:nvSpPr>
            <p:cNvPr id="8443" name="Google Shape;8443;p139"/>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39"/>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39"/>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39"/>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39"/>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139"/>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139"/>
          <p:cNvGrpSpPr/>
          <p:nvPr/>
        </p:nvGrpSpPr>
        <p:grpSpPr>
          <a:xfrm>
            <a:off x="3559820" y="3778388"/>
            <a:ext cx="290001" cy="355258"/>
            <a:chOff x="-45277900" y="3938500"/>
            <a:chExt cx="244975" cy="300100"/>
          </a:xfrm>
        </p:grpSpPr>
        <p:sp>
          <p:nvSpPr>
            <p:cNvPr id="8450" name="Google Shape;8450;p139"/>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39"/>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39"/>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39"/>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39"/>
          <p:cNvGrpSpPr/>
          <p:nvPr/>
        </p:nvGrpSpPr>
        <p:grpSpPr>
          <a:xfrm>
            <a:off x="2645769" y="4247490"/>
            <a:ext cx="355258" cy="355258"/>
            <a:chOff x="-44502875" y="3576975"/>
            <a:chExt cx="300100" cy="300100"/>
          </a:xfrm>
        </p:grpSpPr>
        <p:sp>
          <p:nvSpPr>
            <p:cNvPr id="8455" name="Google Shape;8455;p139"/>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39"/>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39"/>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139"/>
          <p:cNvGrpSpPr/>
          <p:nvPr/>
        </p:nvGrpSpPr>
        <p:grpSpPr>
          <a:xfrm>
            <a:off x="4858968" y="1532275"/>
            <a:ext cx="356221" cy="354973"/>
            <a:chOff x="-13947000" y="3212800"/>
            <a:chExt cx="353675" cy="352400"/>
          </a:xfrm>
        </p:grpSpPr>
        <p:sp>
          <p:nvSpPr>
            <p:cNvPr id="8459" name="Google Shape;8459;p139"/>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39"/>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139"/>
          <p:cNvGrpSpPr/>
          <p:nvPr/>
        </p:nvGrpSpPr>
        <p:grpSpPr>
          <a:xfrm>
            <a:off x="4858981" y="1973145"/>
            <a:ext cx="356196" cy="354670"/>
            <a:chOff x="-13946200" y="3647075"/>
            <a:chExt cx="353650" cy="352100"/>
          </a:xfrm>
        </p:grpSpPr>
        <p:sp>
          <p:nvSpPr>
            <p:cNvPr id="8462" name="Google Shape;8462;p139"/>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39"/>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39"/>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39"/>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39"/>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39"/>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8" name="Google Shape;8468;p139"/>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9" name="Google Shape;8469;p139"/>
          <p:cNvGrpSpPr/>
          <p:nvPr/>
        </p:nvGrpSpPr>
        <p:grpSpPr>
          <a:xfrm>
            <a:off x="6642374" y="1532628"/>
            <a:ext cx="357002" cy="354267"/>
            <a:chOff x="-12163025" y="3214275"/>
            <a:chExt cx="354450" cy="351700"/>
          </a:xfrm>
        </p:grpSpPr>
        <p:sp>
          <p:nvSpPr>
            <p:cNvPr id="8470" name="Google Shape;8470;p13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3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3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139"/>
          <p:cNvGrpSpPr/>
          <p:nvPr/>
        </p:nvGrpSpPr>
        <p:grpSpPr>
          <a:xfrm>
            <a:off x="6643154" y="1972365"/>
            <a:ext cx="355441" cy="356232"/>
            <a:chOff x="-12160675" y="3647875"/>
            <a:chExt cx="352900" cy="353650"/>
          </a:xfrm>
        </p:grpSpPr>
        <p:sp>
          <p:nvSpPr>
            <p:cNvPr id="8474" name="Google Shape;8474;p139"/>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39"/>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39"/>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39"/>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39"/>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139"/>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39"/>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139"/>
          <p:cNvGrpSpPr/>
          <p:nvPr/>
        </p:nvGrpSpPr>
        <p:grpSpPr>
          <a:xfrm>
            <a:off x="6653870" y="2416821"/>
            <a:ext cx="354635" cy="356232"/>
            <a:chOff x="-12160675" y="4081850"/>
            <a:chExt cx="352100" cy="353650"/>
          </a:xfrm>
        </p:grpSpPr>
        <p:sp>
          <p:nvSpPr>
            <p:cNvPr id="8482" name="Google Shape;8482;p139"/>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39"/>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39"/>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39"/>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39"/>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39"/>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139"/>
          <p:cNvGrpSpPr/>
          <p:nvPr/>
        </p:nvGrpSpPr>
        <p:grpSpPr>
          <a:xfrm>
            <a:off x="4858836" y="2891264"/>
            <a:ext cx="355416" cy="355652"/>
            <a:chOff x="-10391650" y="3180600"/>
            <a:chExt cx="352875" cy="353075"/>
          </a:xfrm>
        </p:grpSpPr>
        <p:sp>
          <p:nvSpPr>
            <p:cNvPr id="8489" name="Google Shape;8489;p139"/>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39"/>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139"/>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39"/>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39"/>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39"/>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139"/>
          <p:cNvGrpSpPr/>
          <p:nvPr/>
        </p:nvGrpSpPr>
        <p:grpSpPr>
          <a:xfrm>
            <a:off x="4858835" y="3368062"/>
            <a:ext cx="354635" cy="353890"/>
            <a:chOff x="-10390875" y="3616350"/>
            <a:chExt cx="352100" cy="351325"/>
          </a:xfrm>
        </p:grpSpPr>
        <p:sp>
          <p:nvSpPr>
            <p:cNvPr id="8496" name="Google Shape;8496;p139"/>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139"/>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39"/>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139"/>
          <p:cNvGrpSpPr/>
          <p:nvPr/>
        </p:nvGrpSpPr>
        <p:grpSpPr>
          <a:xfrm>
            <a:off x="7525810" y="2892727"/>
            <a:ext cx="312585" cy="354670"/>
            <a:chOff x="-10370400" y="4049550"/>
            <a:chExt cx="310350" cy="352100"/>
          </a:xfrm>
        </p:grpSpPr>
        <p:sp>
          <p:nvSpPr>
            <p:cNvPr id="8500" name="Google Shape;8500;p139"/>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39"/>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39"/>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39"/>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39"/>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139"/>
          <p:cNvGrpSpPr/>
          <p:nvPr/>
        </p:nvGrpSpPr>
        <p:grpSpPr>
          <a:xfrm>
            <a:off x="6630066" y="2891668"/>
            <a:ext cx="379236" cy="354847"/>
            <a:chOff x="-8674650" y="3210975"/>
            <a:chExt cx="376525" cy="352275"/>
          </a:xfrm>
        </p:grpSpPr>
        <p:sp>
          <p:nvSpPr>
            <p:cNvPr id="8506" name="Google Shape;8506;p139"/>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39"/>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39"/>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39"/>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139"/>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139"/>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139"/>
          <p:cNvGrpSpPr/>
          <p:nvPr/>
        </p:nvGrpSpPr>
        <p:grpSpPr>
          <a:xfrm>
            <a:off x="5301563" y="1531633"/>
            <a:ext cx="356221" cy="356257"/>
            <a:chOff x="-13512225" y="3211525"/>
            <a:chExt cx="353675" cy="353675"/>
          </a:xfrm>
        </p:grpSpPr>
        <p:sp>
          <p:nvSpPr>
            <p:cNvPr id="8513" name="Google Shape;8513;p139"/>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39"/>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39"/>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39"/>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39"/>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139"/>
          <p:cNvGrpSpPr/>
          <p:nvPr/>
        </p:nvGrpSpPr>
        <p:grpSpPr>
          <a:xfrm>
            <a:off x="5301563" y="1973145"/>
            <a:ext cx="356221" cy="354670"/>
            <a:chOff x="-13512225" y="3647075"/>
            <a:chExt cx="353675" cy="352100"/>
          </a:xfrm>
        </p:grpSpPr>
        <p:sp>
          <p:nvSpPr>
            <p:cNvPr id="8519" name="Google Shape;8519;p139"/>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39"/>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39"/>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39"/>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39"/>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39"/>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39"/>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139"/>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139"/>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39"/>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139"/>
          <p:cNvGrpSpPr/>
          <p:nvPr/>
        </p:nvGrpSpPr>
        <p:grpSpPr>
          <a:xfrm>
            <a:off x="5311876" y="2417211"/>
            <a:ext cx="356221" cy="355451"/>
            <a:chOff x="-13512225" y="4080275"/>
            <a:chExt cx="353675" cy="352875"/>
          </a:xfrm>
        </p:grpSpPr>
        <p:sp>
          <p:nvSpPr>
            <p:cNvPr id="8530" name="Google Shape;8530;p139"/>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39"/>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39"/>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39"/>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39"/>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39"/>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39"/>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39"/>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39"/>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39"/>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39"/>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139"/>
          <p:cNvGrpSpPr/>
          <p:nvPr/>
        </p:nvGrpSpPr>
        <p:grpSpPr>
          <a:xfrm>
            <a:off x="7084956" y="1564572"/>
            <a:ext cx="356196" cy="290379"/>
            <a:chOff x="-11728250" y="3245400"/>
            <a:chExt cx="353650" cy="288275"/>
          </a:xfrm>
        </p:grpSpPr>
        <p:sp>
          <p:nvSpPr>
            <p:cNvPr id="8542" name="Google Shape;8542;p139"/>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39"/>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39"/>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39"/>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39"/>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7" name="Google Shape;8547;p139"/>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8" name="Google Shape;8548;p139"/>
          <p:cNvGrpSpPr/>
          <p:nvPr/>
        </p:nvGrpSpPr>
        <p:grpSpPr>
          <a:xfrm>
            <a:off x="7083760" y="1971660"/>
            <a:ext cx="358588" cy="357642"/>
            <a:chOff x="-11729050" y="3646475"/>
            <a:chExt cx="356025" cy="355050"/>
          </a:xfrm>
        </p:grpSpPr>
        <p:sp>
          <p:nvSpPr>
            <p:cNvPr id="8549" name="Google Shape;8549;p139"/>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139"/>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39"/>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39"/>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39"/>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39"/>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39"/>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39"/>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139"/>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39"/>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39"/>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139"/>
          <p:cNvGrpSpPr/>
          <p:nvPr/>
        </p:nvGrpSpPr>
        <p:grpSpPr>
          <a:xfrm>
            <a:off x="7117464" y="2417211"/>
            <a:ext cx="311804" cy="355451"/>
            <a:chOff x="-11703850" y="4081850"/>
            <a:chExt cx="309575" cy="352875"/>
          </a:xfrm>
        </p:grpSpPr>
        <p:sp>
          <p:nvSpPr>
            <p:cNvPr id="8561" name="Google Shape;8561;p139"/>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39"/>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39"/>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39"/>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39"/>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39"/>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39"/>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39"/>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39"/>
          <p:cNvGrpSpPr/>
          <p:nvPr/>
        </p:nvGrpSpPr>
        <p:grpSpPr>
          <a:xfrm>
            <a:off x="5306120" y="2891364"/>
            <a:ext cx="357002" cy="355451"/>
            <a:chOff x="-9958475" y="3180025"/>
            <a:chExt cx="354450" cy="352875"/>
          </a:xfrm>
        </p:grpSpPr>
        <p:sp>
          <p:nvSpPr>
            <p:cNvPr id="8570" name="Google Shape;8570;p139"/>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39"/>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39"/>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139"/>
          <p:cNvGrpSpPr/>
          <p:nvPr/>
        </p:nvGrpSpPr>
        <p:grpSpPr>
          <a:xfrm>
            <a:off x="5315247" y="3367345"/>
            <a:ext cx="337966" cy="355325"/>
            <a:chOff x="-9949025" y="3615575"/>
            <a:chExt cx="335550" cy="352750"/>
          </a:xfrm>
        </p:grpSpPr>
        <p:sp>
          <p:nvSpPr>
            <p:cNvPr id="8574" name="Google Shape;8574;p139"/>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39"/>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39"/>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39"/>
          <p:cNvGrpSpPr/>
          <p:nvPr/>
        </p:nvGrpSpPr>
        <p:grpSpPr>
          <a:xfrm>
            <a:off x="7950093" y="2890851"/>
            <a:ext cx="360175" cy="358423"/>
            <a:chOff x="-9961625" y="4048175"/>
            <a:chExt cx="357600" cy="355825"/>
          </a:xfrm>
        </p:grpSpPr>
        <p:sp>
          <p:nvSpPr>
            <p:cNvPr id="8578" name="Google Shape;8578;p139"/>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39"/>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39"/>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39"/>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39"/>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39"/>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139"/>
          <p:cNvGrpSpPr/>
          <p:nvPr/>
        </p:nvGrpSpPr>
        <p:grpSpPr>
          <a:xfrm>
            <a:off x="6636814" y="3366363"/>
            <a:ext cx="364959" cy="357289"/>
            <a:chOff x="-8680950" y="3624225"/>
            <a:chExt cx="362350" cy="354700"/>
          </a:xfrm>
        </p:grpSpPr>
        <p:sp>
          <p:nvSpPr>
            <p:cNvPr id="8585" name="Google Shape;8585;p139"/>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39"/>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39"/>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39"/>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39"/>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39"/>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39"/>
          <p:cNvGrpSpPr/>
          <p:nvPr/>
        </p:nvGrpSpPr>
        <p:grpSpPr>
          <a:xfrm>
            <a:off x="5773058" y="1532024"/>
            <a:ext cx="313365" cy="355476"/>
            <a:chOff x="-13056975" y="3212300"/>
            <a:chExt cx="311125" cy="352900"/>
          </a:xfrm>
        </p:grpSpPr>
        <p:sp>
          <p:nvSpPr>
            <p:cNvPr id="8592" name="Google Shape;8592;p139"/>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39"/>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39"/>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39"/>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139"/>
          <p:cNvGrpSpPr/>
          <p:nvPr/>
        </p:nvGrpSpPr>
        <p:grpSpPr>
          <a:xfrm>
            <a:off x="5750446" y="1972818"/>
            <a:ext cx="358588" cy="355325"/>
            <a:chOff x="-13077450" y="3647075"/>
            <a:chExt cx="356025" cy="352750"/>
          </a:xfrm>
        </p:grpSpPr>
        <p:sp>
          <p:nvSpPr>
            <p:cNvPr id="8597" name="Google Shape;8597;p139"/>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39"/>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39"/>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139"/>
          <p:cNvGrpSpPr/>
          <p:nvPr/>
        </p:nvGrpSpPr>
        <p:grpSpPr>
          <a:xfrm>
            <a:off x="5761552" y="2416418"/>
            <a:ext cx="357002" cy="357037"/>
            <a:chOff x="-13079025" y="4079475"/>
            <a:chExt cx="354450" cy="354450"/>
          </a:xfrm>
        </p:grpSpPr>
        <p:sp>
          <p:nvSpPr>
            <p:cNvPr id="8601" name="Google Shape;8601;p139"/>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39"/>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139"/>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139"/>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139"/>
          <p:cNvGrpSpPr/>
          <p:nvPr/>
        </p:nvGrpSpPr>
        <p:grpSpPr>
          <a:xfrm>
            <a:off x="7534619" y="1532427"/>
            <a:ext cx="356221" cy="354670"/>
            <a:chOff x="-11292700" y="3213875"/>
            <a:chExt cx="353675" cy="352100"/>
          </a:xfrm>
        </p:grpSpPr>
        <p:sp>
          <p:nvSpPr>
            <p:cNvPr id="8606" name="Google Shape;8606;p139"/>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139"/>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139"/>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39"/>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139"/>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39"/>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39"/>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139"/>
          <p:cNvGrpSpPr/>
          <p:nvPr/>
        </p:nvGrpSpPr>
        <p:grpSpPr>
          <a:xfrm>
            <a:off x="7528677" y="1972365"/>
            <a:ext cx="368106" cy="356232"/>
            <a:chOff x="-11299000" y="3647875"/>
            <a:chExt cx="365475" cy="353650"/>
          </a:xfrm>
        </p:grpSpPr>
        <p:sp>
          <p:nvSpPr>
            <p:cNvPr id="8614" name="Google Shape;8614;p139"/>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39"/>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39"/>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39"/>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39"/>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39"/>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139"/>
          <p:cNvGrpSpPr/>
          <p:nvPr/>
        </p:nvGrpSpPr>
        <p:grpSpPr>
          <a:xfrm>
            <a:off x="7544139" y="2428316"/>
            <a:ext cx="357808" cy="333240"/>
            <a:chOff x="-11295075" y="4092875"/>
            <a:chExt cx="355250" cy="330825"/>
          </a:xfrm>
        </p:grpSpPr>
        <p:sp>
          <p:nvSpPr>
            <p:cNvPr id="8621" name="Google Shape;8621;p139"/>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39"/>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39"/>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39"/>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39"/>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39"/>
          <p:cNvGrpSpPr/>
          <p:nvPr/>
        </p:nvGrpSpPr>
        <p:grpSpPr>
          <a:xfrm>
            <a:off x="5769739" y="2891364"/>
            <a:ext cx="312585" cy="355451"/>
            <a:chOff x="-9500075" y="3180800"/>
            <a:chExt cx="310350" cy="352875"/>
          </a:xfrm>
        </p:grpSpPr>
        <p:sp>
          <p:nvSpPr>
            <p:cNvPr id="8627" name="Google Shape;8627;p139"/>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39"/>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39"/>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39"/>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39"/>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39"/>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39"/>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39"/>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39"/>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139"/>
          <p:cNvGrpSpPr/>
          <p:nvPr/>
        </p:nvGrpSpPr>
        <p:grpSpPr>
          <a:xfrm>
            <a:off x="5747530" y="3366879"/>
            <a:ext cx="356221" cy="356257"/>
            <a:chOff x="-9523700" y="3614000"/>
            <a:chExt cx="353675" cy="353675"/>
          </a:xfrm>
        </p:grpSpPr>
        <p:sp>
          <p:nvSpPr>
            <p:cNvPr id="8637" name="Google Shape;8637;p139"/>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139"/>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39"/>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39"/>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39"/>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39"/>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39"/>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139"/>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39"/>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139"/>
          <p:cNvGrpSpPr/>
          <p:nvPr/>
        </p:nvGrpSpPr>
        <p:grpSpPr>
          <a:xfrm>
            <a:off x="7532481" y="3389521"/>
            <a:ext cx="356221" cy="354670"/>
            <a:chOff x="-9523700" y="4049550"/>
            <a:chExt cx="353675" cy="352100"/>
          </a:xfrm>
        </p:grpSpPr>
        <p:sp>
          <p:nvSpPr>
            <p:cNvPr id="8647" name="Google Shape;8647;p139"/>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39"/>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39"/>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39"/>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139"/>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39"/>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39"/>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139"/>
          <p:cNvGrpSpPr/>
          <p:nvPr/>
        </p:nvGrpSpPr>
        <p:grpSpPr>
          <a:xfrm>
            <a:off x="7088596" y="3389494"/>
            <a:ext cx="357002" cy="311029"/>
            <a:chOff x="-8209150" y="3659675"/>
            <a:chExt cx="354450" cy="308775"/>
          </a:xfrm>
        </p:grpSpPr>
        <p:sp>
          <p:nvSpPr>
            <p:cNvPr id="8655" name="Google Shape;8655;p139"/>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39"/>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39"/>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139"/>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139"/>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39"/>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139"/>
          <p:cNvGrpSpPr/>
          <p:nvPr/>
        </p:nvGrpSpPr>
        <p:grpSpPr>
          <a:xfrm>
            <a:off x="6191845" y="1532024"/>
            <a:ext cx="356221" cy="355476"/>
            <a:chOff x="-12643475" y="3212300"/>
            <a:chExt cx="353675" cy="352900"/>
          </a:xfrm>
        </p:grpSpPr>
        <p:sp>
          <p:nvSpPr>
            <p:cNvPr id="8662" name="Google Shape;8662;p139"/>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139"/>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39"/>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39"/>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39"/>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39"/>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39"/>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39"/>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39"/>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139"/>
          <p:cNvGrpSpPr/>
          <p:nvPr/>
        </p:nvGrpSpPr>
        <p:grpSpPr>
          <a:xfrm>
            <a:off x="6191845" y="1983798"/>
            <a:ext cx="356221" cy="333366"/>
            <a:chOff x="-12643475" y="3657325"/>
            <a:chExt cx="353675" cy="330950"/>
          </a:xfrm>
        </p:grpSpPr>
        <p:sp>
          <p:nvSpPr>
            <p:cNvPr id="8672" name="Google Shape;8672;p139"/>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39"/>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139"/>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39"/>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39"/>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39"/>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139"/>
          <p:cNvGrpSpPr/>
          <p:nvPr/>
        </p:nvGrpSpPr>
        <p:grpSpPr>
          <a:xfrm>
            <a:off x="6202157" y="2418407"/>
            <a:ext cx="356221" cy="353059"/>
            <a:chOff x="-12643475" y="4081850"/>
            <a:chExt cx="353675" cy="350500"/>
          </a:xfrm>
        </p:grpSpPr>
        <p:sp>
          <p:nvSpPr>
            <p:cNvPr id="8679" name="Google Shape;8679;p139"/>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139"/>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39"/>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39"/>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39"/>
          <p:cNvGrpSpPr/>
          <p:nvPr/>
        </p:nvGrpSpPr>
        <p:grpSpPr>
          <a:xfrm>
            <a:off x="7974847" y="1532427"/>
            <a:ext cx="355416" cy="354670"/>
            <a:chOff x="-10857925" y="3213875"/>
            <a:chExt cx="352875" cy="352100"/>
          </a:xfrm>
        </p:grpSpPr>
        <p:sp>
          <p:nvSpPr>
            <p:cNvPr id="8684" name="Google Shape;8684;p139"/>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39"/>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39"/>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39"/>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39"/>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39"/>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139"/>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139"/>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39"/>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39"/>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4" name="Google Shape;8694;p139"/>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5" name="Google Shape;8695;p139"/>
          <p:cNvGrpSpPr/>
          <p:nvPr/>
        </p:nvGrpSpPr>
        <p:grpSpPr>
          <a:xfrm>
            <a:off x="7984757" y="2428316"/>
            <a:ext cx="356221" cy="333240"/>
            <a:chOff x="-10858725" y="4092875"/>
            <a:chExt cx="353675" cy="330825"/>
          </a:xfrm>
        </p:grpSpPr>
        <p:sp>
          <p:nvSpPr>
            <p:cNvPr id="8696" name="Google Shape;8696;p139"/>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39"/>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39"/>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39"/>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39"/>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39"/>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39"/>
          <p:cNvGrpSpPr/>
          <p:nvPr/>
        </p:nvGrpSpPr>
        <p:grpSpPr>
          <a:xfrm>
            <a:off x="6191762" y="2891855"/>
            <a:ext cx="356096" cy="354469"/>
            <a:chOff x="-9089725" y="3180200"/>
            <a:chExt cx="353550" cy="351900"/>
          </a:xfrm>
        </p:grpSpPr>
        <p:sp>
          <p:nvSpPr>
            <p:cNvPr id="8703" name="Google Shape;8703;p139"/>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39"/>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139"/>
          <p:cNvGrpSpPr/>
          <p:nvPr/>
        </p:nvGrpSpPr>
        <p:grpSpPr>
          <a:xfrm>
            <a:off x="6243280" y="3367282"/>
            <a:ext cx="252278" cy="355451"/>
            <a:chOff x="-9039300" y="3614000"/>
            <a:chExt cx="250475" cy="352875"/>
          </a:xfrm>
        </p:grpSpPr>
        <p:sp>
          <p:nvSpPr>
            <p:cNvPr id="8706" name="Google Shape;8706;p139"/>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39"/>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139"/>
          <p:cNvGrpSpPr/>
          <p:nvPr/>
        </p:nvGrpSpPr>
        <p:grpSpPr>
          <a:xfrm>
            <a:off x="7975246" y="3389521"/>
            <a:ext cx="354635" cy="354670"/>
            <a:chOff x="-9088150" y="4049550"/>
            <a:chExt cx="352100" cy="352100"/>
          </a:xfrm>
        </p:grpSpPr>
        <p:sp>
          <p:nvSpPr>
            <p:cNvPr id="8709" name="Google Shape;8709;p139"/>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139"/>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39"/>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39"/>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39"/>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39"/>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139"/>
          <p:cNvGrpSpPr/>
          <p:nvPr/>
        </p:nvGrpSpPr>
        <p:grpSpPr>
          <a:xfrm>
            <a:off x="7109610" y="2891754"/>
            <a:ext cx="315757" cy="354670"/>
            <a:chOff x="-8191825" y="3174500"/>
            <a:chExt cx="313500" cy="352100"/>
          </a:xfrm>
        </p:grpSpPr>
        <p:sp>
          <p:nvSpPr>
            <p:cNvPr id="8716" name="Google Shape;8716;p139"/>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39"/>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39"/>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22"/>
        <p:cNvGrpSpPr/>
        <p:nvPr/>
      </p:nvGrpSpPr>
      <p:grpSpPr>
        <a:xfrm>
          <a:off x="0" y="0"/>
          <a:ext cx="0" cy="0"/>
          <a:chOff x="0" y="0"/>
          <a:chExt cx="0" cy="0"/>
        </a:xfrm>
      </p:grpSpPr>
      <p:sp>
        <p:nvSpPr>
          <p:cNvPr id="8723" name="Google Shape;8723;p14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724" name="Google Shape;8724;p140"/>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5" name="Google Shape;8725;p140"/>
          <p:cNvGrpSpPr/>
          <p:nvPr/>
        </p:nvGrpSpPr>
        <p:grpSpPr>
          <a:xfrm>
            <a:off x="748855" y="2243507"/>
            <a:ext cx="452798" cy="449473"/>
            <a:chOff x="-21322300" y="3693325"/>
            <a:chExt cx="306400" cy="304150"/>
          </a:xfrm>
        </p:grpSpPr>
        <p:sp>
          <p:nvSpPr>
            <p:cNvPr id="8726" name="Google Shape;8726;p140"/>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140"/>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0"/>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0"/>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140"/>
          <p:cNvGrpSpPr/>
          <p:nvPr/>
        </p:nvGrpSpPr>
        <p:grpSpPr>
          <a:xfrm>
            <a:off x="748263" y="2810244"/>
            <a:ext cx="453980" cy="422540"/>
            <a:chOff x="-21322300" y="4077125"/>
            <a:chExt cx="307200" cy="285925"/>
          </a:xfrm>
        </p:grpSpPr>
        <p:sp>
          <p:nvSpPr>
            <p:cNvPr id="8731" name="Google Shape;8731;p140"/>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0"/>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140"/>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140"/>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0"/>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0"/>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0"/>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0"/>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0"/>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0"/>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0"/>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0"/>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140"/>
          <p:cNvGrpSpPr/>
          <p:nvPr/>
        </p:nvGrpSpPr>
        <p:grpSpPr>
          <a:xfrm>
            <a:off x="3525440" y="1689128"/>
            <a:ext cx="451653" cy="450212"/>
            <a:chOff x="-19394200" y="3333800"/>
            <a:chExt cx="305625" cy="304650"/>
          </a:xfrm>
        </p:grpSpPr>
        <p:sp>
          <p:nvSpPr>
            <p:cNvPr id="8744" name="Google Shape;8744;p140"/>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40"/>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0"/>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0"/>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0"/>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0"/>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0"/>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0"/>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0"/>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140"/>
          <p:cNvGrpSpPr/>
          <p:nvPr/>
        </p:nvGrpSpPr>
        <p:grpSpPr>
          <a:xfrm>
            <a:off x="3524276" y="2243580"/>
            <a:ext cx="453980" cy="449325"/>
            <a:chOff x="-19396575" y="3708500"/>
            <a:chExt cx="307200" cy="304050"/>
          </a:xfrm>
        </p:grpSpPr>
        <p:sp>
          <p:nvSpPr>
            <p:cNvPr id="8754" name="Google Shape;8754;p140"/>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0"/>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40"/>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140"/>
          <p:cNvGrpSpPr/>
          <p:nvPr/>
        </p:nvGrpSpPr>
        <p:grpSpPr>
          <a:xfrm>
            <a:off x="3518457" y="2796461"/>
            <a:ext cx="465618" cy="450101"/>
            <a:chOff x="-19394200" y="4084200"/>
            <a:chExt cx="315075" cy="304575"/>
          </a:xfrm>
        </p:grpSpPr>
        <p:sp>
          <p:nvSpPr>
            <p:cNvPr id="8758" name="Google Shape;8758;p140"/>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0"/>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0"/>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0"/>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40"/>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140"/>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140"/>
          <p:cNvGrpSpPr/>
          <p:nvPr/>
        </p:nvGrpSpPr>
        <p:grpSpPr>
          <a:xfrm>
            <a:off x="6324167" y="1689001"/>
            <a:ext cx="400447" cy="450470"/>
            <a:chOff x="-17526750" y="3309200"/>
            <a:chExt cx="270975" cy="304825"/>
          </a:xfrm>
        </p:grpSpPr>
        <p:sp>
          <p:nvSpPr>
            <p:cNvPr id="8765" name="Google Shape;8765;p140"/>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0"/>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0"/>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0"/>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0"/>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140"/>
          <p:cNvGrpSpPr/>
          <p:nvPr/>
        </p:nvGrpSpPr>
        <p:grpSpPr>
          <a:xfrm>
            <a:off x="6300319" y="2244173"/>
            <a:ext cx="448143" cy="448143"/>
            <a:chOff x="-17542500" y="3684100"/>
            <a:chExt cx="303250" cy="303250"/>
          </a:xfrm>
        </p:grpSpPr>
        <p:sp>
          <p:nvSpPr>
            <p:cNvPr id="8771" name="Google Shape;8771;p140"/>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40"/>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0"/>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0"/>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140"/>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140"/>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0"/>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140"/>
          <p:cNvGrpSpPr/>
          <p:nvPr/>
        </p:nvGrpSpPr>
        <p:grpSpPr>
          <a:xfrm>
            <a:off x="6299728" y="2810817"/>
            <a:ext cx="449325" cy="421395"/>
            <a:chOff x="-17542500" y="4068450"/>
            <a:chExt cx="304050" cy="285150"/>
          </a:xfrm>
        </p:grpSpPr>
        <p:sp>
          <p:nvSpPr>
            <p:cNvPr id="8779" name="Google Shape;8779;p140"/>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140"/>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0"/>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0"/>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0"/>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0"/>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140"/>
          <p:cNvGrpSpPr/>
          <p:nvPr/>
        </p:nvGrpSpPr>
        <p:grpSpPr>
          <a:xfrm>
            <a:off x="3530150" y="3342211"/>
            <a:ext cx="343404" cy="449325"/>
            <a:chOff x="-15652200" y="3335975"/>
            <a:chExt cx="232375" cy="304050"/>
          </a:xfrm>
        </p:grpSpPr>
        <p:sp>
          <p:nvSpPr>
            <p:cNvPr id="8786" name="Google Shape;8786;p140"/>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40"/>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0"/>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0"/>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0"/>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0"/>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0"/>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140"/>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40"/>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140"/>
          <p:cNvGrpSpPr/>
          <p:nvPr/>
        </p:nvGrpSpPr>
        <p:grpSpPr>
          <a:xfrm>
            <a:off x="1303491" y="1689573"/>
            <a:ext cx="450470" cy="449325"/>
            <a:chOff x="-20946600" y="3317850"/>
            <a:chExt cx="304825" cy="304050"/>
          </a:xfrm>
        </p:grpSpPr>
        <p:sp>
          <p:nvSpPr>
            <p:cNvPr id="8796" name="Google Shape;8796;p140"/>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0"/>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140"/>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9" name="Google Shape;8799;p140"/>
          <p:cNvGrpSpPr/>
          <p:nvPr/>
        </p:nvGrpSpPr>
        <p:grpSpPr>
          <a:xfrm>
            <a:off x="1304064" y="2243729"/>
            <a:ext cx="449325" cy="449030"/>
            <a:chOff x="-20945825" y="3692175"/>
            <a:chExt cx="304050" cy="303850"/>
          </a:xfrm>
        </p:grpSpPr>
        <p:sp>
          <p:nvSpPr>
            <p:cNvPr id="8800" name="Google Shape;8800;p140"/>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0"/>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140"/>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40"/>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140"/>
          <p:cNvGrpSpPr/>
          <p:nvPr/>
        </p:nvGrpSpPr>
        <p:grpSpPr>
          <a:xfrm>
            <a:off x="1329667" y="2797442"/>
            <a:ext cx="398119" cy="448143"/>
            <a:chOff x="-20930075" y="4066100"/>
            <a:chExt cx="269400" cy="303250"/>
          </a:xfrm>
        </p:grpSpPr>
        <p:sp>
          <p:nvSpPr>
            <p:cNvPr id="8805" name="Google Shape;8805;p140"/>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0"/>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0"/>
          <p:cNvGrpSpPr/>
          <p:nvPr/>
        </p:nvGrpSpPr>
        <p:grpSpPr>
          <a:xfrm>
            <a:off x="4110888" y="1689848"/>
            <a:ext cx="372516" cy="448771"/>
            <a:chOff x="-18994100" y="3334775"/>
            <a:chExt cx="252075" cy="303675"/>
          </a:xfrm>
        </p:grpSpPr>
        <p:sp>
          <p:nvSpPr>
            <p:cNvPr id="8808" name="Google Shape;8808;p140"/>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0"/>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0"/>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0"/>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2" name="Google Shape;8812;p140"/>
          <p:cNvGrpSpPr/>
          <p:nvPr/>
        </p:nvGrpSpPr>
        <p:grpSpPr>
          <a:xfrm>
            <a:off x="4125445" y="2244743"/>
            <a:ext cx="343404" cy="446998"/>
            <a:chOff x="-18983850" y="3710075"/>
            <a:chExt cx="232375" cy="302475"/>
          </a:xfrm>
        </p:grpSpPr>
        <p:sp>
          <p:nvSpPr>
            <p:cNvPr id="8813" name="Google Shape;8813;p140"/>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0"/>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140"/>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140"/>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140"/>
          <p:cNvGrpSpPr/>
          <p:nvPr/>
        </p:nvGrpSpPr>
        <p:grpSpPr>
          <a:xfrm>
            <a:off x="4071911" y="2797422"/>
            <a:ext cx="450470" cy="448180"/>
            <a:chOff x="-19020075" y="4084200"/>
            <a:chExt cx="304825" cy="303275"/>
          </a:xfrm>
        </p:grpSpPr>
        <p:sp>
          <p:nvSpPr>
            <p:cNvPr id="8818" name="Google Shape;8818;p140"/>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0"/>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0"/>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0"/>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140"/>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40"/>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0"/>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0"/>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0"/>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140"/>
          <p:cNvGrpSpPr/>
          <p:nvPr/>
        </p:nvGrpSpPr>
        <p:grpSpPr>
          <a:xfrm>
            <a:off x="6889176" y="1689001"/>
            <a:ext cx="396937" cy="450470"/>
            <a:chOff x="-17149475" y="3309200"/>
            <a:chExt cx="268600" cy="304825"/>
          </a:xfrm>
        </p:grpSpPr>
        <p:sp>
          <p:nvSpPr>
            <p:cNvPr id="8828" name="Google Shape;8828;p140"/>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140"/>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140"/>
          <p:cNvGrpSpPr/>
          <p:nvPr/>
        </p:nvGrpSpPr>
        <p:grpSpPr>
          <a:xfrm>
            <a:off x="6862982" y="2258120"/>
            <a:ext cx="449325" cy="420249"/>
            <a:chOff x="-17168375" y="3692750"/>
            <a:chExt cx="304050" cy="284375"/>
          </a:xfrm>
        </p:grpSpPr>
        <p:sp>
          <p:nvSpPr>
            <p:cNvPr id="8831" name="Google Shape;8831;p140"/>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0"/>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0"/>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0"/>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0"/>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0"/>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0"/>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0"/>
          <p:cNvGrpSpPr/>
          <p:nvPr/>
        </p:nvGrpSpPr>
        <p:grpSpPr>
          <a:xfrm>
            <a:off x="6859491" y="2796852"/>
            <a:ext cx="456308" cy="449325"/>
            <a:chOff x="-17170750" y="4058800"/>
            <a:chExt cx="308775" cy="304050"/>
          </a:xfrm>
        </p:grpSpPr>
        <p:sp>
          <p:nvSpPr>
            <p:cNvPr id="8839" name="Google Shape;8839;p140"/>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0"/>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0"/>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0"/>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0"/>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0"/>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0"/>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0"/>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0"/>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40"/>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40"/>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0"/>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0"/>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0"/>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0"/>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0"/>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0"/>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0"/>
          <p:cNvGrpSpPr/>
          <p:nvPr/>
        </p:nvGrpSpPr>
        <p:grpSpPr>
          <a:xfrm>
            <a:off x="5721388" y="3343358"/>
            <a:ext cx="450470" cy="446998"/>
            <a:chOff x="-15688425" y="3707725"/>
            <a:chExt cx="304825" cy="302475"/>
          </a:xfrm>
        </p:grpSpPr>
        <p:sp>
          <p:nvSpPr>
            <p:cNvPr id="8857" name="Google Shape;8857;p140"/>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0"/>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0"/>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0"/>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0"/>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0"/>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0"/>
          <p:cNvGrpSpPr/>
          <p:nvPr/>
        </p:nvGrpSpPr>
        <p:grpSpPr>
          <a:xfrm>
            <a:off x="1865544" y="1690441"/>
            <a:ext cx="451653" cy="447589"/>
            <a:chOff x="-20572500" y="3319025"/>
            <a:chExt cx="305625" cy="302875"/>
          </a:xfrm>
        </p:grpSpPr>
        <p:sp>
          <p:nvSpPr>
            <p:cNvPr id="8864" name="Google Shape;8864;p140"/>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0"/>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6" name="Google Shape;8866;p140"/>
          <p:cNvGrpSpPr/>
          <p:nvPr/>
        </p:nvGrpSpPr>
        <p:grpSpPr>
          <a:xfrm>
            <a:off x="1866708" y="2305410"/>
            <a:ext cx="449325" cy="325670"/>
            <a:chOff x="-20571700" y="3722875"/>
            <a:chExt cx="304050" cy="220375"/>
          </a:xfrm>
        </p:grpSpPr>
        <p:sp>
          <p:nvSpPr>
            <p:cNvPr id="8867" name="Google Shape;8867;p140"/>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40"/>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40"/>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40"/>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0"/>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0"/>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0"/>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140"/>
          <p:cNvGrpSpPr/>
          <p:nvPr/>
        </p:nvGrpSpPr>
        <p:grpSpPr>
          <a:xfrm>
            <a:off x="1866135" y="2796278"/>
            <a:ext cx="450470" cy="450470"/>
            <a:chOff x="-20571700" y="4066875"/>
            <a:chExt cx="304825" cy="304825"/>
          </a:xfrm>
        </p:grpSpPr>
        <p:sp>
          <p:nvSpPr>
            <p:cNvPr id="8875" name="Google Shape;8875;p140"/>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40"/>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40"/>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0"/>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40"/>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40"/>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140"/>
          <p:cNvGrpSpPr/>
          <p:nvPr/>
        </p:nvGrpSpPr>
        <p:grpSpPr>
          <a:xfrm>
            <a:off x="4632837" y="1688259"/>
            <a:ext cx="453980" cy="451948"/>
            <a:chOff x="-18645175" y="3334200"/>
            <a:chExt cx="307200" cy="305825"/>
          </a:xfrm>
        </p:grpSpPr>
        <p:sp>
          <p:nvSpPr>
            <p:cNvPr id="8882" name="Google Shape;8882;p140"/>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0"/>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0"/>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0"/>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40"/>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140"/>
          <p:cNvGrpSpPr/>
          <p:nvPr/>
        </p:nvGrpSpPr>
        <p:grpSpPr>
          <a:xfrm>
            <a:off x="4633429" y="2242989"/>
            <a:ext cx="452798" cy="450507"/>
            <a:chOff x="-18645175" y="3708500"/>
            <a:chExt cx="306400" cy="304850"/>
          </a:xfrm>
        </p:grpSpPr>
        <p:sp>
          <p:nvSpPr>
            <p:cNvPr id="8888" name="Google Shape;8888;p140"/>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0"/>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40"/>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40"/>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0"/>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140"/>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40"/>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140"/>
          <p:cNvGrpSpPr/>
          <p:nvPr/>
        </p:nvGrpSpPr>
        <p:grpSpPr>
          <a:xfrm>
            <a:off x="4631101" y="2795630"/>
            <a:ext cx="457453" cy="451763"/>
            <a:chOff x="-18647525" y="4082625"/>
            <a:chExt cx="309550" cy="305700"/>
          </a:xfrm>
        </p:grpSpPr>
        <p:sp>
          <p:nvSpPr>
            <p:cNvPr id="8896" name="Google Shape;8896;p140"/>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0"/>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0"/>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0"/>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0"/>
          <p:cNvGrpSpPr/>
          <p:nvPr/>
        </p:nvGrpSpPr>
        <p:grpSpPr>
          <a:xfrm>
            <a:off x="7441485" y="1689592"/>
            <a:ext cx="395755" cy="449288"/>
            <a:chOff x="-16775350" y="3309200"/>
            <a:chExt cx="267800" cy="304025"/>
          </a:xfrm>
        </p:grpSpPr>
        <p:sp>
          <p:nvSpPr>
            <p:cNvPr id="8901" name="Google Shape;8901;p140"/>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0"/>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0"/>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140"/>
          <p:cNvGrpSpPr/>
          <p:nvPr/>
        </p:nvGrpSpPr>
        <p:grpSpPr>
          <a:xfrm>
            <a:off x="7441485" y="2241827"/>
            <a:ext cx="395755" cy="452835"/>
            <a:chOff x="-16775350" y="3683300"/>
            <a:chExt cx="267800" cy="306425"/>
          </a:xfrm>
        </p:grpSpPr>
        <p:sp>
          <p:nvSpPr>
            <p:cNvPr id="8905" name="Google Shape;8905;p140"/>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0"/>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0"/>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140"/>
          <p:cNvGrpSpPr/>
          <p:nvPr/>
        </p:nvGrpSpPr>
        <p:grpSpPr>
          <a:xfrm>
            <a:off x="7413536" y="2796870"/>
            <a:ext cx="451653" cy="449288"/>
            <a:chOff x="-16794250" y="4058225"/>
            <a:chExt cx="305625" cy="304025"/>
          </a:xfrm>
        </p:grpSpPr>
        <p:sp>
          <p:nvSpPr>
            <p:cNvPr id="8909" name="Google Shape;8909;p140"/>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40"/>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40"/>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0"/>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0"/>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0"/>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0"/>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0"/>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140"/>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8" name="Google Shape;8918;p140"/>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9" name="Google Shape;8919;p140"/>
          <p:cNvGrpSpPr/>
          <p:nvPr/>
        </p:nvGrpSpPr>
        <p:grpSpPr>
          <a:xfrm>
            <a:off x="2414953" y="1689573"/>
            <a:ext cx="457453" cy="449325"/>
            <a:chOff x="-20199150" y="3317850"/>
            <a:chExt cx="309550" cy="304050"/>
          </a:xfrm>
        </p:grpSpPr>
        <p:sp>
          <p:nvSpPr>
            <p:cNvPr id="8920" name="Google Shape;8920;p140"/>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0"/>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0"/>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0"/>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0"/>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0"/>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0"/>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140"/>
          <p:cNvGrpSpPr/>
          <p:nvPr/>
        </p:nvGrpSpPr>
        <p:grpSpPr>
          <a:xfrm>
            <a:off x="2417281" y="2242861"/>
            <a:ext cx="452798" cy="450766"/>
            <a:chOff x="-20199150" y="3693150"/>
            <a:chExt cx="306400" cy="305025"/>
          </a:xfrm>
        </p:grpSpPr>
        <p:sp>
          <p:nvSpPr>
            <p:cNvPr id="8928" name="Google Shape;8928;p140"/>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40"/>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0"/>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40"/>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40"/>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0"/>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140"/>
          <p:cNvGrpSpPr/>
          <p:nvPr/>
        </p:nvGrpSpPr>
        <p:grpSpPr>
          <a:xfrm>
            <a:off x="2417854" y="2795687"/>
            <a:ext cx="451653" cy="451653"/>
            <a:chOff x="-20197575" y="4066875"/>
            <a:chExt cx="305625" cy="305625"/>
          </a:xfrm>
        </p:grpSpPr>
        <p:sp>
          <p:nvSpPr>
            <p:cNvPr id="8935" name="Google Shape;8935;p140"/>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0"/>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0"/>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0"/>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0"/>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0"/>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0"/>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0"/>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140"/>
          <p:cNvGrpSpPr/>
          <p:nvPr/>
        </p:nvGrpSpPr>
        <p:grpSpPr>
          <a:xfrm>
            <a:off x="5200071" y="1687520"/>
            <a:ext cx="449325" cy="453426"/>
            <a:chOff x="-18271050" y="3333200"/>
            <a:chExt cx="304050" cy="306825"/>
          </a:xfrm>
        </p:grpSpPr>
        <p:sp>
          <p:nvSpPr>
            <p:cNvPr id="8944" name="Google Shape;8944;p140"/>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140"/>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40"/>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40"/>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40"/>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140"/>
          <p:cNvGrpSpPr/>
          <p:nvPr/>
        </p:nvGrpSpPr>
        <p:grpSpPr>
          <a:xfrm>
            <a:off x="5200644" y="2244171"/>
            <a:ext cx="448180" cy="448143"/>
            <a:chOff x="-18270275" y="3710875"/>
            <a:chExt cx="303275" cy="303250"/>
          </a:xfrm>
        </p:grpSpPr>
        <p:sp>
          <p:nvSpPr>
            <p:cNvPr id="8950" name="Google Shape;8950;p140"/>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40"/>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0"/>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0"/>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0"/>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40"/>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6" name="Google Shape;8956;p140"/>
          <p:cNvGrpSpPr/>
          <p:nvPr/>
        </p:nvGrpSpPr>
        <p:grpSpPr>
          <a:xfrm>
            <a:off x="5254196" y="2797422"/>
            <a:ext cx="341076" cy="448180"/>
            <a:chOff x="-18234025" y="4084200"/>
            <a:chExt cx="230800" cy="303275"/>
          </a:xfrm>
        </p:grpSpPr>
        <p:sp>
          <p:nvSpPr>
            <p:cNvPr id="8957" name="Google Shape;8957;p140"/>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0"/>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0"/>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0" name="Google Shape;8960;p140"/>
          <p:cNvGrpSpPr/>
          <p:nvPr/>
        </p:nvGrpSpPr>
        <p:grpSpPr>
          <a:xfrm>
            <a:off x="2366751" y="3341641"/>
            <a:ext cx="449325" cy="450470"/>
            <a:chOff x="-16419350" y="3308400"/>
            <a:chExt cx="304050" cy="304825"/>
          </a:xfrm>
        </p:grpSpPr>
        <p:sp>
          <p:nvSpPr>
            <p:cNvPr id="8961" name="Google Shape;8961;p140"/>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0"/>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0"/>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0"/>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0"/>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0"/>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0"/>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0"/>
          <p:cNvGrpSpPr/>
          <p:nvPr/>
        </p:nvGrpSpPr>
        <p:grpSpPr>
          <a:xfrm>
            <a:off x="4638306" y="3340423"/>
            <a:ext cx="395755" cy="452872"/>
            <a:chOff x="-16401225" y="3683275"/>
            <a:chExt cx="267800" cy="306450"/>
          </a:xfrm>
        </p:grpSpPr>
        <p:sp>
          <p:nvSpPr>
            <p:cNvPr id="8969" name="Google Shape;8969;p140"/>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0"/>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0"/>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0"/>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0"/>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0"/>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0"/>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140"/>
          <p:cNvGrpSpPr/>
          <p:nvPr/>
        </p:nvGrpSpPr>
        <p:grpSpPr>
          <a:xfrm>
            <a:off x="8003755" y="2797062"/>
            <a:ext cx="450470" cy="448180"/>
            <a:chOff x="-16419350" y="4058200"/>
            <a:chExt cx="304825" cy="303275"/>
          </a:xfrm>
        </p:grpSpPr>
        <p:sp>
          <p:nvSpPr>
            <p:cNvPr id="8977" name="Google Shape;8977;p140"/>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40"/>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40"/>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0"/>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0"/>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40"/>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40"/>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4" name="Google Shape;8984;p140"/>
          <p:cNvGrpSpPr/>
          <p:nvPr/>
        </p:nvGrpSpPr>
        <p:grpSpPr>
          <a:xfrm>
            <a:off x="4030643" y="3343080"/>
            <a:ext cx="450507" cy="447589"/>
            <a:chOff x="-15296200" y="3326900"/>
            <a:chExt cx="304850" cy="302875"/>
          </a:xfrm>
        </p:grpSpPr>
        <p:sp>
          <p:nvSpPr>
            <p:cNvPr id="8985" name="Google Shape;8985;p140"/>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0"/>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0"/>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0"/>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140"/>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140"/>
          <p:cNvGrpSpPr/>
          <p:nvPr/>
        </p:nvGrpSpPr>
        <p:grpSpPr>
          <a:xfrm>
            <a:off x="2946296" y="1706881"/>
            <a:ext cx="486566" cy="414708"/>
            <a:chOff x="-19835275" y="3330250"/>
            <a:chExt cx="329250" cy="280625"/>
          </a:xfrm>
        </p:grpSpPr>
        <p:sp>
          <p:nvSpPr>
            <p:cNvPr id="8991" name="Google Shape;8991;p140"/>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0"/>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0"/>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4" name="Google Shape;8994;p140"/>
          <p:cNvGrpSpPr/>
          <p:nvPr/>
        </p:nvGrpSpPr>
        <p:grpSpPr>
          <a:xfrm>
            <a:off x="2964325" y="2243470"/>
            <a:ext cx="450507" cy="449547"/>
            <a:chOff x="-19822675" y="3692750"/>
            <a:chExt cx="304850" cy="304200"/>
          </a:xfrm>
        </p:grpSpPr>
        <p:sp>
          <p:nvSpPr>
            <p:cNvPr id="8995" name="Google Shape;8995;p140"/>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140"/>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0"/>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0"/>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0"/>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0" name="Google Shape;9000;p140"/>
          <p:cNvGrpSpPr/>
          <p:nvPr/>
        </p:nvGrpSpPr>
        <p:grpSpPr>
          <a:xfrm>
            <a:off x="2964916" y="2796278"/>
            <a:ext cx="449325" cy="450470"/>
            <a:chOff x="-19822675" y="4066875"/>
            <a:chExt cx="304050" cy="304825"/>
          </a:xfrm>
        </p:grpSpPr>
        <p:sp>
          <p:nvSpPr>
            <p:cNvPr id="9001" name="Google Shape;9001;p140"/>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0"/>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40"/>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40"/>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0"/>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0"/>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140"/>
          <p:cNvGrpSpPr/>
          <p:nvPr/>
        </p:nvGrpSpPr>
        <p:grpSpPr>
          <a:xfrm>
            <a:off x="5773985" y="1689571"/>
            <a:ext cx="399302" cy="449325"/>
            <a:chOff x="-17878825" y="3334400"/>
            <a:chExt cx="270200" cy="304050"/>
          </a:xfrm>
        </p:grpSpPr>
        <p:sp>
          <p:nvSpPr>
            <p:cNvPr id="9008" name="Google Shape;9008;p140"/>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0"/>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140"/>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40"/>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0"/>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0"/>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0"/>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140"/>
          <p:cNvGrpSpPr/>
          <p:nvPr/>
        </p:nvGrpSpPr>
        <p:grpSpPr>
          <a:xfrm>
            <a:off x="5747809" y="2242416"/>
            <a:ext cx="451653" cy="451653"/>
            <a:chOff x="-17896150" y="3709300"/>
            <a:chExt cx="305625" cy="305625"/>
          </a:xfrm>
        </p:grpSpPr>
        <p:sp>
          <p:nvSpPr>
            <p:cNvPr id="9016" name="Google Shape;9016;p140"/>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0"/>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0"/>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0"/>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0"/>
          <p:cNvGrpSpPr/>
          <p:nvPr/>
        </p:nvGrpSpPr>
        <p:grpSpPr>
          <a:xfrm>
            <a:off x="5775740" y="2795686"/>
            <a:ext cx="395792" cy="451653"/>
            <a:chOff x="-17878025" y="4082625"/>
            <a:chExt cx="267825" cy="305625"/>
          </a:xfrm>
        </p:grpSpPr>
        <p:sp>
          <p:nvSpPr>
            <p:cNvPr id="9021" name="Google Shape;9021;p140"/>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0"/>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0"/>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40"/>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40"/>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0"/>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0"/>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140"/>
          <p:cNvGrpSpPr/>
          <p:nvPr/>
        </p:nvGrpSpPr>
        <p:grpSpPr>
          <a:xfrm>
            <a:off x="2919632" y="3355015"/>
            <a:ext cx="450507" cy="423722"/>
            <a:chOff x="-16044450" y="3317850"/>
            <a:chExt cx="304850" cy="286725"/>
          </a:xfrm>
        </p:grpSpPr>
        <p:sp>
          <p:nvSpPr>
            <p:cNvPr id="9029" name="Google Shape;9029;p140"/>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40"/>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0"/>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40"/>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3" name="Google Shape;9033;p140"/>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4" name="Google Shape;9034;p140"/>
          <p:cNvGrpSpPr/>
          <p:nvPr/>
        </p:nvGrpSpPr>
        <p:grpSpPr>
          <a:xfrm>
            <a:off x="8042149" y="2243724"/>
            <a:ext cx="373662" cy="449030"/>
            <a:chOff x="-16018450" y="4058400"/>
            <a:chExt cx="252850" cy="303850"/>
          </a:xfrm>
        </p:grpSpPr>
        <p:sp>
          <p:nvSpPr>
            <p:cNvPr id="9035" name="Google Shape;9035;p140"/>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0"/>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40"/>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40"/>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9" name="Google Shape;9039;p140"/>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43"/>
        <p:cNvGrpSpPr/>
        <p:nvPr/>
      </p:nvGrpSpPr>
      <p:grpSpPr>
        <a:xfrm>
          <a:off x="0" y="0"/>
          <a:ext cx="0" cy="0"/>
          <a:chOff x="0" y="0"/>
          <a:chExt cx="0" cy="0"/>
        </a:xfrm>
      </p:grpSpPr>
      <p:sp>
        <p:nvSpPr>
          <p:cNvPr id="9044" name="Google Shape;9044;p14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045" name="Google Shape;9045;p141"/>
          <p:cNvGrpSpPr/>
          <p:nvPr/>
        </p:nvGrpSpPr>
        <p:grpSpPr>
          <a:xfrm>
            <a:off x="845901" y="1689241"/>
            <a:ext cx="442337" cy="419623"/>
            <a:chOff x="-6696925" y="3272575"/>
            <a:chExt cx="307200" cy="291425"/>
          </a:xfrm>
        </p:grpSpPr>
        <p:sp>
          <p:nvSpPr>
            <p:cNvPr id="9046" name="Google Shape;9046;p14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141"/>
          <p:cNvGrpSpPr/>
          <p:nvPr/>
        </p:nvGrpSpPr>
        <p:grpSpPr>
          <a:xfrm>
            <a:off x="845884" y="2204636"/>
            <a:ext cx="442373" cy="420775"/>
            <a:chOff x="-6690625" y="3631325"/>
            <a:chExt cx="307225" cy="292225"/>
          </a:xfrm>
        </p:grpSpPr>
        <p:sp>
          <p:nvSpPr>
            <p:cNvPr id="9049" name="Google Shape;9049;p141"/>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1"/>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1"/>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141"/>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41"/>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141"/>
          <p:cNvGrpSpPr/>
          <p:nvPr/>
        </p:nvGrpSpPr>
        <p:grpSpPr>
          <a:xfrm>
            <a:off x="868005" y="2756972"/>
            <a:ext cx="421927" cy="419371"/>
            <a:chOff x="-6689825" y="3992050"/>
            <a:chExt cx="293025" cy="291250"/>
          </a:xfrm>
        </p:grpSpPr>
        <p:sp>
          <p:nvSpPr>
            <p:cNvPr id="9055" name="Google Shape;9055;p141"/>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41"/>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1"/>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1"/>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1"/>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1"/>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1"/>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1"/>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41"/>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41"/>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1"/>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1"/>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7" name="Google Shape;9067;p141"/>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8" name="Google Shape;9068;p141"/>
          <p:cNvGrpSpPr/>
          <p:nvPr/>
        </p:nvGrpSpPr>
        <p:grpSpPr>
          <a:xfrm>
            <a:off x="3551317" y="2205192"/>
            <a:ext cx="423043" cy="419659"/>
            <a:chOff x="-4837325" y="3612425"/>
            <a:chExt cx="293800" cy="291450"/>
          </a:xfrm>
        </p:grpSpPr>
        <p:sp>
          <p:nvSpPr>
            <p:cNvPr id="9069" name="Google Shape;9069;p141"/>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1"/>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1"/>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141"/>
          <p:cNvGrpSpPr/>
          <p:nvPr/>
        </p:nvGrpSpPr>
        <p:grpSpPr>
          <a:xfrm>
            <a:off x="3564349" y="2756826"/>
            <a:ext cx="420775" cy="419659"/>
            <a:chOff x="-4837325" y="3971575"/>
            <a:chExt cx="292225" cy="291450"/>
          </a:xfrm>
        </p:grpSpPr>
        <p:sp>
          <p:nvSpPr>
            <p:cNvPr id="9073" name="Google Shape;9073;p14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9" name="Google Shape;9079;p141"/>
          <p:cNvGrpSpPr/>
          <p:nvPr/>
        </p:nvGrpSpPr>
        <p:grpSpPr>
          <a:xfrm>
            <a:off x="6256364" y="1714185"/>
            <a:ext cx="430998" cy="369730"/>
            <a:chOff x="-3037625" y="3254850"/>
            <a:chExt cx="299325" cy="256775"/>
          </a:xfrm>
        </p:grpSpPr>
        <p:sp>
          <p:nvSpPr>
            <p:cNvPr id="9080" name="Google Shape;9080;p14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4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4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4" name="Google Shape;9084;p141"/>
          <p:cNvGrpSpPr/>
          <p:nvPr/>
        </p:nvGrpSpPr>
        <p:grpSpPr>
          <a:xfrm>
            <a:off x="6260324" y="2204615"/>
            <a:ext cx="423079" cy="420811"/>
            <a:chOff x="-3031325" y="3597450"/>
            <a:chExt cx="293825" cy="292250"/>
          </a:xfrm>
        </p:grpSpPr>
        <p:sp>
          <p:nvSpPr>
            <p:cNvPr id="9085" name="Google Shape;9085;p141"/>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1"/>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1"/>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141"/>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141"/>
          <p:cNvGrpSpPr/>
          <p:nvPr/>
        </p:nvGrpSpPr>
        <p:grpSpPr>
          <a:xfrm>
            <a:off x="6272798" y="2781214"/>
            <a:ext cx="421927" cy="370882"/>
            <a:chOff x="-3030525" y="3973150"/>
            <a:chExt cx="293025" cy="257575"/>
          </a:xfrm>
        </p:grpSpPr>
        <p:sp>
          <p:nvSpPr>
            <p:cNvPr id="9090" name="Google Shape;9090;p141"/>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41"/>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2" name="Google Shape;9092;p141"/>
          <p:cNvGrpSpPr/>
          <p:nvPr/>
        </p:nvGrpSpPr>
        <p:grpSpPr>
          <a:xfrm>
            <a:off x="1374391" y="3369426"/>
            <a:ext cx="421927" cy="297195"/>
            <a:chOff x="-1199300" y="3279250"/>
            <a:chExt cx="293025" cy="206400"/>
          </a:xfrm>
        </p:grpSpPr>
        <p:sp>
          <p:nvSpPr>
            <p:cNvPr id="9093" name="Google Shape;9093;p141"/>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1"/>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1"/>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1"/>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141"/>
          <p:cNvGrpSpPr/>
          <p:nvPr/>
        </p:nvGrpSpPr>
        <p:grpSpPr>
          <a:xfrm>
            <a:off x="1381477" y="1688773"/>
            <a:ext cx="444605" cy="420559"/>
            <a:chOff x="-6338550" y="3272950"/>
            <a:chExt cx="308775" cy="292075"/>
          </a:xfrm>
        </p:grpSpPr>
        <p:sp>
          <p:nvSpPr>
            <p:cNvPr id="9098" name="Google Shape;9098;p141"/>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141"/>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41"/>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141"/>
          <p:cNvGrpSpPr/>
          <p:nvPr/>
        </p:nvGrpSpPr>
        <p:grpSpPr>
          <a:xfrm>
            <a:off x="1392817" y="2205194"/>
            <a:ext cx="421927" cy="419659"/>
            <a:chOff x="-6329100" y="3632100"/>
            <a:chExt cx="293025" cy="291450"/>
          </a:xfrm>
        </p:grpSpPr>
        <p:sp>
          <p:nvSpPr>
            <p:cNvPr id="9102" name="Google Shape;9102;p14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141"/>
          <p:cNvGrpSpPr/>
          <p:nvPr/>
        </p:nvGrpSpPr>
        <p:grpSpPr>
          <a:xfrm>
            <a:off x="1405867" y="2756828"/>
            <a:ext cx="419623" cy="419659"/>
            <a:chOff x="-6329875" y="3992050"/>
            <a:chExt cx="291425" cy="291450"/>
          </a:xfrm>
        </p:grpSpPr>
        <p:sp>
          <p:nvSpPr>
            <p:cNvPr id="9106" name="Google Shape;9106;p141"/>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41"/>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1"/>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1"/>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141"/>
          <p:cNvGrpSpPr/>
          <p:nvPr/>
        </p:nvGrpSpPr>
        <p:grpSpPr>
          <a:xfrm>
            <a:off x="4092004" y="1687530"/>
            <a:ext cx="423079" cy="423043"/>
            <a:chOff x="-4478975" y="3251700"/>
            <a:chExt cx="293825" cy="293800"/>
          </a:xfrm>
        </p:grpSpPr>
        <p:sp>
          <p:nvSpPr>
            <p:cNvPr id="9111" name="Google Shape;9111;p14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4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4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4" name="Google Shape;9114;p141"/>
          <p:cNvGrpSpPr/>
          <p:nvPr/>
        </p:nvGrpSpPr>
        <p:grpSpPr>
          <a:xfrm>
            <a:off x="4092004" y="2205192"/>
            <a:ext cx="423079" cy="419659"/>
            <a:chOff x="-4475825" y="3612425"/>
            <a:chExt cx="293825" cy="291450"/>
          </a:xfrm>
        </p:grpSpPr>
        <p:sp>
          <p:nvSpPr>
            <p:cNvPr id="9115" name="Google Shape;9115;p141"/>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1"/>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1"/>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141"/>
          <p:cNvGrpSpPr/>
          <p:nvPr/>
        </p:nvGrpSpPr>
        <p:grpSpPr>
          <a:xfrm>
            <a:off x="4101077" y="2756844"/>
            <a:ext cx="428730" cy="419623"/>
            <a:chOff x="-4480550" y="3970800"/>
            <a:chExt cx="297750" cy="291425"/>
          </a:xfrm>
        </p:grpSpPr>
        <p:sp>
          <p:nvSpPr>
            <p:cNvPr id="9119" name="Google Shape;9119;p141"/>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41"/>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141"/>
          <p:cNvGrpSpPr/>
          <p:nvPr/>
        </p:nvGrpSpPr>
        <p:grpSpPr>
          <a:xfrm>
            <a:off x="6804910" y="1689221"/>
            <a:ext cx="415123" cy="419659"/>
            <a:chOff x="-2668225" y="3239075"/>
            <a:chExt cx="288300" cy="291450"/>
          </a:xfrm>
        </p:grpSpPr>
        <p:sp>
          <p:nvSpPr>
            <p:cNvPr id="9122" name="Google Shape;9122;p141"/>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1"/>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1"/>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41"/>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41"/>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141"/>
          <p:cNvGrpSpPr/>
          <p:nvPr/>
        </p:nvGrpSpPr>
        <p:grpSpPr>
          <a:xfrm>
            <a:off x="6802066" y="2205191"/>
            <a:ext cx="420811" cy="419659"/>
            <a:chOff x="-2671375" y="3597450"/>
            <a:chExt cx="292250" cy="291450"/>
          </a:xfrm>
        </p:grpSpPr>
        <p:sp>
          <p:nvSpPr>
            <p:cNvPr id="9128" name="Google Shape;9128;p141"/>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41"/>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0" name="Google Shape;9130;p141"/>
          <p:cNvGrpSpPr/>
          <p:nvPr/>
        </p:nvGrpSpPr>
        <p:grpSpPr>
          <a:xfrm>
            <a:off x="6812849" y="2755691"/>
            <a:ext cx="423043" cy="421927"/>
            <a:chOff x="-2670575" y="3956600"/>
            <a:chExt cx="293800" cy="293025"/>
          </a:xfrm>
        </p:grpSpPr>
        <p:sp>
          <p:nvSpPr>
            <p:cNvPr id="9131" name="Google Shape;9131;p141"/>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1"/>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41"/>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41"/>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141"/>
          <p:cNvGrpSpPr/>
          <p:nvPr/>
        </p:nvGrpSpPr>
        <p:grpSpPr>
          <a:xfrm>
            <a:off x="3070370" y="3311947"/>
            <a:ext cx="426462" cy="418363"/>
            <a:chOff x="-1183550" y="3586525"/>
            <a:chExt cx="296175" cy="290550"/>
          </a:xfrm>
        </p:grpSpPr>
        <p:sp>
          <p:nvSpPr>
            <p:cNvPr id="9136" name="Google Shape;9136;p14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4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14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5" name="Google Shape;9145;p141"/>
          <p:cNvGrpSpPr/>
          <p:nvPr/>
        </p:nvGrpSpPr>
        <p:grpSpPr>
          <a:xfrm>
            <a:off x="1928310" y="2203826"/>
            <a:ext cx="432150" cy="422395"/>
            <a:chOff x="-5974675" y="3632100"/>
            <a:chExt cx="300125" cy="293350"/>
          </a:xfrm>
        </p:grpSpPr>
        <p:sp>
          <p:nvSpPr>
            <p:cNvPr id="9146" name="Google Shape;9146;p141"/>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1"/>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1"/>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9" name="Google Shape;9149;p141"/>
          <p:cNvGrpSpPr/>
          <p:nvPr/>
        </p:nvGrpSpPr>
        <p:grpSpPr>
          <a:xfrm>
            <a:off x="1958351" y="2755694"/>
            <a:ext cx="395865" cy="421927"/>
            <a:chOff x="-5971525" y="3990475"/>
            <a:chExt cx="274925" cy="293025"/>
          </a:xfrm>
        </p:grpSpPr>
        <p:sp>
          <p:nvSpPr>
            <p:cNvPr id="9150" name="Google Shape;9150;p141"/>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1"/>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41"/>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141"/>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4" name="Google Shape;9154;p141"/>
          <p:cNvGrpSpPr/>
          <p:nvPr/>
        </p:nvGrpSpPr>
        <p:grpSpPr>
          <a:xfrm>
            <a:off x="4631558" y="1689798"/>
            <a:ext cx="420775" cy="418507"/>
            <a:chOff x="-4118225" y="3253275"/>
            <a:chExt cx="292225" cy="290650"/>
          </a:xfrm>
        </p:grpSpPr>
        <p:sp>
          <p:nvSpPr>
            <p:cNvPr id="9155" name="Google Shape;9155;p141"/>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1"/>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7" name="Google Shape;9157;p141"/>
          <p:cNvGrpSpPr/>
          <p:nvPr/>
        </p:nvGrpSpPr>
        <p:grpSpPr>
          <a:xfrm>
            <a:off x="4682008" y="2204922"/>
            <a:ext cx="319874" cy="420199"/>
            <a:chOff x="-4082800" y="3612425"/>
            <a:chExt cx="222150" cy="291825"/>
          </a:xfrm>
        </p:grpSpPr>
        <p:sp>
          <p:nvSpPr>
            <p:cNvPr id="9158" name="Google Shape;9158;p14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14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14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141"/>
          <p:cNvGrpSpPr/>
          <p:nvPr/>
        </p:nvGrpSpPr>
        <p:grpSpPr>
          <a:xfrm>
            <a:off x="4643456" y="2769876"/>
            <a:ext cx="420775" cy="393561"/>
            <a:chOff x="-4118225" y="3990475"/>
            <a:chExt cx="292225" cy="273325"/>
          </a:xfrm>
        </p:grpSpPr>
        <p:sp>
          <p:nvSpPr>
            <p:cNvPr id="9162" name="Google Shape;9162;p141"/>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1"/>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1"/>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1"/>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141"/>
          <p:cNvGrpSpPr/>
          <p:nvPr/>
        </p:nvGrpSpPr>
        <p:grpSpPr>
          <a:xfrm>
            <a:off x="7354110" y="1688087"/>
            <a:ext cx="394713" cy="421927"/>
            <a:chOff x="-2312225" y="3238300"/>
            <a:chExt cx="274125" cy="293025"/>
          </a:xfrm>
        </p:grpSpPr>
        <p:sp>
          <p:nvSpPr>
            <p:cNvPr id="9167" name="Google Shape;9167;p141"/>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141"/>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9" name="Google Shape;9169;p141"/>
          <p:cNvGrpSpPr/>
          <p:nvPr/>
        </p:nvGrpSpPr>
        <p:grpSpPr>
          <a:xfrm>
            <a:off x="7341062" y="2153586"/>
            <a:ext cx="420811" cy="522864"/>
            <a:chOff x="-2310650" y="3525775"/>
            <a:chExt cx="292250" cy="363125"/>
          </a:xfrm>
        </p:grpSpPr>
        <p:sp>
          <p:nvSpPr>
            <p:cNvPr id="9170" name="Google Shape;9170;p14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1"/>
          <p:cNvGrpSpPr/>
          <p:nvPr/>
        </p:nvGrpSpPr>
        <p:grpSpPr>
          <a:xfrm>
            <a:off x="7351827" y="2756825"/>
            <a:ext cx="423079" cy="419659"/>
            <a:chOff x="-2310650" y="3958175"/>
            <a:chExt cx="293825" cy="291450"/>
          </a:xfrm>
        </p:grpSpPr>
        <p:sp>
          <p:nvSpPr>
            <p:cNvPr id="9175" name="Google Shape;9175;p14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7" name="Google Shape;9177;p141"/>
          <p:cNvGrpSpPr/>
          <p:nvPr/>
        </p:nvGrpSpPr>
        <p:grpSpPr>
          <a:xfrm>
            <a:off x="4718688" y="3308459"/>
            <a:ext cx="424159" cy="419659"/>
            <a:chOff x="-1182750" y="3962900"/>
            <a:chExt cx="294575" cy="291450"/>
          </a:xfrm>
        </p:grpSpPr>
        <p:sp>
          <p:nvSpPr>
            <p:cNvPr id="9178" name="Google Shape;9178;p14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14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14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1"/>
          <p:cNvGrpSpPr/>
          <p:nvPr/>
        </p:nvGrpSpPr>
        <p:grpSpPr>
          <a:xfrm>
            <a:off x="2471824" y="1689223"/>
            <a:ext cx="424195" cy="419659"/>
            <a:chOff x="-5611575" y="3272950"/>
            <a:chExt cx="294600" cy="291450"/>
          </a:xfrm>
        </p:grpSpPr>
        <p:sp>
          <p:nvSpPr>
            <p:cNvPr id="9186" name="Google Shape;9186;p141"/>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1"/>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1"/>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1"/>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1"/>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141"/>
          <p:cNvGrpSpPr/>
          <p:nvPr/>
        </p:nvGrpSpPr>
        <p:grpSpPr>
          <a:xfrm>
            <a:off x="2471824" y="2205770"/>
            <a:ext cx="424195" cy="418507"/>
            <a:chOff x="-5613150" y="3632900"/>
            <a:chExt cx="294600" cy="290650"/>
          </a:xfrm>
        </p:grpSpPr>
        <p:sp>
          <p:nvSpPr>
            <p:cNvPr id="9192" name="Google Shape;9192;p141"/>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41"/>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141"/>
          <p:cNvGrpSpPr/>
          <p:nvPr/>
        </p:nvGrpSpPr>
        <p:grpSpPr>
          <a:xfrm>
            <a:off x="5155210" y="1689438"/>
            <a:ext cx="434634" cy="419227"/>
            <a:chOff x="-3768700" y="3253275"/>
            <a:chExt cx="301850" cy="291150"/>
          </a:xfrm>
        </p:grpSpPr>
        <p:sp>
          <p:nvSpPr>
            <p:cNvPr id="9195" name="Google Shape;9195;p141"/>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1"/>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1"/>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141"/>
          <p:cNvGrpSpPr/>
          <p:nvPr/>
        </p:nvGrpSpPr>
        <p:grpSpPr>
          <a:xfrm>
            <a:off x="5159293" y="2217090"/>
            <a:ext cx="426462" cy="395865"/>
            <a:chOff x="-3808700" y="3628950"/>
            <a:chExt cx="296175" cy="274925"/>
          </a:xfrm>
        </p:grpSpPr>
        <p:sp>
          <p:nvSpPr>
            <p:cNvPr id="9199" name="Google Shape;9199;p14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4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2" name="Google Shape;9202;p141"/>
          <p:cNvGrpSpPr/>
          <p:nvPr/>
        </p:nvGrpSpPr>
        <p:grpSpPr>
          <a:xfrm>
            <a:off x="5224504" y="2756412"/>
            <a:ext cx="419443" cy="420487"/>
            <a:chOff x="-3771675" y="3971775"/>
            <a:chExt cx="291300" cy="292025"/>
          </a:xfrm>
        </p:grpSpPr>
        <p:sp>
          <p:nvSpPr>
            <p:cNvPr id="9203" name="Google Shape;9203;p141"/>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1"/>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1"/>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1"/>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1"/>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141"/>
          <p:cNvGrpSpPr/>
          <p:nvPr/>
        </p:nvGrpSpPr>
        <p:grpSpPr>
          <a:xfrm>
            <a:off x="7885948" y="1716461"/>
            <a:ext cx="420271" cy="320774"/>
            <a:chOff x="-1951475" y="3273100"/>
            <a:chExt cx="291875" cy="222775"/>
          </a:xfrm>
        </p:grpSpPr>
        <p:sp>
          <p:nvSpPr>
            <p:cNvPr id="9209" name="Google Shape;9209;p14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4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141"/>
          <p:cNvGrpSpPr/>
          <p:nvPr/>
        </p:nvGrpSpPr>
        <p:grpSpPr>
          <a:xfrm>
            <a:off x="7883429" y="2205191"/>
            <a:ext cx="425310" cy="419659"/>
            <a:chOff x="-1951475" y="3597450"/>
            <a:chExt cx="295375" cy="291450"/>
          </a:xfrm>
        </p:grpSpPr>
        <p:sp>
          <p:nvSpPr>
            <p:cNvPr id="9213" name="Google Shape;9213;p14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14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14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7" name="Google Shape;9217;p141"/>
          <p:cNvGrpSpPr/>
          <p:nvPr/>
        </p:nvGrpSpPr>
        <p:grpSpPr>
          <a:xfrm>
            <a:off x="7885680" y="2756825"/>
            <a:ext cx="444605" cy="419659"/>
            <a:chOff x="-1960150" y="3956600"/>
            <a:chExt cx="308775" cy="291450"/>
          </a:xfrm>
        </p:grpSpPr>
        <p:sp>
          <p:nvSpPr>
            <p:cNvPr id="9218" name="Google Shape;9218;p14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14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141"/>
          <p:cNvGrpSpPr/>
          <p:nvPr/>
        </p:nvGrpSpPr>
        <p:grpSpPr>
          <a:xfrm>
            <a:off x="1939718" y="3307636"/>
            <a:ext cx="420775" cy="420775"/>
            <a:chOff x="-804700" y="3226500"/>
            <a:chExt cx="292225" cy="292225"/>
          </a:xfrm>
        </p:grpSpPr>
        <p:sp>
          <p:nvSpPr>
            <p:cNvPr id="9221" name="Google Shape;9221;p141"/>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1"/>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1"/>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1"/>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141"/>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41"/>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1"/>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141"/>
          <p:cNvGrpSpPr/>
          <p:nvPr/>
        </p:nvGrpSpPr>
        <p:grpSpPr>
          <a:xfrm>
            <a:off x="3019809" y="1688647"/>
            <a:ext cx="420775" cy="420811"/>
            <a:chOff x="-5251625" y="3272950"/>
            <a:chExt cx="292225" cy="292250"/>
          </a:xfrm>
        </p:grpSpPr>
        <p:sp>
          <p:nvSpPr>
            <p:cNvPr id="9229" name="Google Shape;9229;p141"/>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1"/>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1"/>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1"/>
          <p:cNvGrpSpPr/>
          <p:nvPr/>
        </p:nvGrpSpPr>
        <p:grpSpPr>
          <a:xfrm>
            <a:off x="3032265" y="2756270"/>
            <a:ext cx="419659" cy="420775"/>
            <a:chOff x="-5251625" y="3991275"/>
            <a:chExt cx="291450" cy="292225"/>
          </a:xfrm>
        </p:grpSpPr>
        <p:sp>
          <p:nvSpPr>
            <p:cNvPr id="9233" name="Google Shape;9233;p141"/>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1"/>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1"/>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1"/>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1"/>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141"/>
          <p:cNvGrpSpPr/>
          <p:nvPr/>
        </p:nvGrpSpPr>
        <p:grpSpPr>
          <a:xfrm>
            <a:off x="5772848" y="1689240"/>
            <a:ext cx="319874" cy="419623"/>
            <a:chOff x="-3365275" y="3253275"/>
            <a:chExt cx="222150" cy="291425"/>
          </a:xfrm>
        </p:grpSpPr>
        <p:sp>
          <p:nvSpPr>
            <p:cNvPr id="9239" name="Google Shape;9239;p141"/>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41"/>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141"/>
          <p:cNvGrpSpPr/>
          <p:nvPr/>
        </p:nvGrpSpPr>
        <p:grpSpPr>
          <a:xfrm>
            <a:off x="1933980" y="1689799"/>
            <a:ext cx="420811" cy="418507"/>
            <a:chOff x="-5971525" y="3273750"/>
            <a:chExt cx="292250" cy="290650"/>
          </a:xfrm>
        </p:grpSpPr>
        <p:sp>
          <p:nvSpPr>
            <p:cNvPr id="9242" name="Google Shape;9242;p14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4" name="Google Shape;9244;p141"/>
          <p:cNvGrpSpPr/>
          <p:nvPr/>
        </p:nvGrpSpPr>
        <p:grpSpPr>
          <a:xfrm>
            <a:off x="5746786" y="2204058"/>
            <a:ext cx="371998" cy="421927"/>
            <a:chOff x="-3383375" y="3611625"/>
            <a:chExt cx="258350" cy="293025"/>
          </a:xfrm>
        </p:grpSpPr>
        <p:sp>
          <p:nvSpPr>
            <p:cNvPr id="9245" name="Google Shape;9245;p141"/>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141"/>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7" name="Google Shape;9247;p141"/>
          <p:cNvGrpSpPr/>
          <p:nvPr/>
        </p:nvGrpSpPr>
        <p:grpSpPr>
          <a:xfrm>
            <a:off x="5809135" y="2756826"/>
            <a:ext cx="271097" cy="419659"/>
            <a:chOff x="-3347950" y="3971575"/>
            <a:chExt cx="188275" cy="291450"/>
          </a:xfrm>
        </p:grpSpPr>
        <p:sp>
          <p:nvSpPr>
            <p:cNvPr id="9248" name="Google Shape;9248;p141"/>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1"/>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1"/>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1" name="Google Shape;9251;p141"/>
          <p:cNvGrpSpPr/>
          <p:nvPr/>
        </p:nvGrpSpPr>
        <p:grpSpPr>
          <a:xfrm>
            <a:off x="858994" y="3307061"/>
            <a:ext cx="371998" cy="421927"/>
            <a:chOff x="-1575775" y="3238300"/>
            <a:chExt cx="258350" cy="293025"/>
          </a:xfrm>
        </p:grpSpPr>
        <p:sp>
          <p:nvSpPr>
            <p:cNvPr id="9252" name="Google Shape;9252;p141"/>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141"/>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141"/>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1"/>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1"/>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7" name="Google Shape;9257;p141"/>
          <p:cNvGrpSpPr/>
          <p:nvPr/>
        </p:nvGrpSpPr>
        <p:grpSpPr>
          <a:xfrm>
            <a:off x="4153362" y="3318663"/>
            <a:ext cx="421927" cy="399248"/>
            <a:chOff x="-1592325" y="3957400"/>
            <a:chExt cx="293025" cy="277275"/>
          </a:xfrm>
        </p:grpSpPr>
        <p:sp>
          <p:nvSpPr>
            <p:cNvPr id="9258" name="Google Shape;9258;p14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14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14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2" name="Google Shape;9262;p141"/>
          <p:cNvGrpSpPr/>
          <p:nvPr/>
        </p:nvGrpSpPr>
        <p:grpSpPr>
          <a:xfrm>
            <a:off x="3640232" y="3310744"/>
            <a:ext cx="369730" cy="420775"/>
            <a:chOff x="-778700" y="3612425"/>
            <a:chExt cx="256775" cy="292225"/>
          </a:xfrm>
        </p:grpSpPr>
        <p:sp>
          <p:nvSpPr>
            <p:cNvPr id="9263" name="Google Shape;9263;p141"/>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141"/>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41"/>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141"/>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41"/>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41"/>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141"/>
          <p:cNvGrpSpPr/>
          <p:nvPr/>
        </p:nvGrpSpPr>
        <p:grpSpPr>
          <a:xfrm>
            <a:off x="6111733" y="3828305"/>
            <a:ext cx="340731" cy="387641"/>
            <a:chOff x="7728464" y="1561258"/>
            <a:chExt cx="349719" cy="397866"/>
          </a:xfrm>
        </p:grpSpPr>
        <p:sp>
          <p:nvSpPr>
            <p:cNvPr id="9270" name="Google Shape;9270;p141"/>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141"/>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141"/>
          <p:cNvGrpSpPr/>
          <p:nvPr/>
        </p:nvGrpSpPr>
        <p:grpSpPr>
          <a:xfrm>
            <a:off x="4034702" y="3828305"/>
            <a:ext cx="387681" cy="387641"/>
            <a:chOff x="5611350" y="1561258"/>
            <a:chExt cx="397907" cy="397866"/>
          </a:xfrm>
        </p:grpSpPr>
        <p:sp>
          <p:nvSpPr>
            <p:cNvPr id="9273" name="Google Shape;9273;p141"/>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141"/>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1"/>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1"/>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7" name="Google Shape;9277;p141"/>
          <p:cNvGrpSpPr/>
          <p:nvPr/>
        </p:nvGrpSpPr>
        <p:grpSpPr>
          <a:xfrm>
            <a:off x="4553987" y="3925571"/>
            <a:ext cx="387610" cy="193109"/>
            <a:chOff x="6140660" y="1661097"/>
            <a:chExt cx="397835" cy="198202"/>
          </a:xfrm>
        </p:grpSpPr>
        <p:sp>
          <p:nvSpPr>
            <p:cNvPr id="9278" name="Google Shape;9278;p141"/>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141"/>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141"/>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1"/>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141"/>
          <p:cNvGrpSpPr/>
          <p:nvPr/>
        </p:nvGrpSpPr>
        <p:grpSpPr>
          <a:xfrm>
            <a:off x="5073202" y="3828305"/>
            <a:ext cx="387681" cy="387641"/>
            <a:chOff x="6669907" y="1561258"/>
            <a:chExt cx="397907" cy="397866"/>
          </a:xfrm>
        </p:grpSpPr>
        <p:sp>
          <p:nvSpPr>
            <p:cNvPr id="9283" name="Google Shape;9283;p141"/>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1"/>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1"/>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1"/>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1"/>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141"/>
          <p:cNvGrpSpPr/>
          <p:nvPr/>
        </p:nvGrpSpPr>
        <p:grpSpPr>
          <a:xfrm>
            <a:off x="5592488" y="3828305"/>
            <a:ext cx="387641" cy="387641"/>
            <a:chOff x="7199196" y="1561258"/>
            <a:chExt cx="397866" cy="397866"/>
          </a:xfrm>
        </p:grpSpPr>
        <p:sp>
          <p:nvSpPr>
            <p:cNvPr id="9289" name="Google Shape;9289;p141"/>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1"/>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1"/>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141"/>
          <p:cNvGrpSpPr/>
          <p:nvPr/>
        </p:nvGrpSpPr>
        <p:grpSpPr>
          <a:xfrm>
            <a:off x="1958433" y="3885842"/>
            <a:ext cx="387681" cy="272572"/>
            <a:chOff x="3386036" y="1746339"/>
            <a:chExt cx="397907" cy="279762"/>
          </a:xfrm>
        </p:grpSpPr>
        <p:sp>
          <p:nvSpPr>
            <p:cNvPr id="9293" name="Google Shape;9293;p141"/>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141"/>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141"/>
          <p:cNvGrpSpPr/>
          <p:nvPr/>
        </p:nvGrpSpPr>
        <p:grpSpPr>
          <a:xfrm>
            <a:off x="2483722" y="2756270"/>
            <a:ext cx="424195" cy="420775"/>
            <a:chOff x="-5613150" y="3991275"/>
            <a:chExt cx="294600" cy="292225"/>
          </a:xfrm>
        </p:grpSpPr>
        <p:sp>
          <p:nvSpPr>
            <p:cNvPr id="9296" name="Google Shape;9296;p141"/>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41"/>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41"/>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1"/>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1"/>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1"/>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1"/>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1"/>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41"/>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141"/>
          <p:cNvGrpSpPr/>
          <p:nvPr/>
        </p:nvGrpSpPr>
        <p:grpSpPr>
          <a:xfrm>
            <a:off x="2996130" y="3828288"/>
            <a:ext cx="387681" cy="387681"/>
            <a:chOff x="4417380" y="1687279"/>
            <a:chExt cx="397907" cy="397907"/>
          </a:xfrm>
        </p:grpSpPr>
        <p:sp>
          <p:nvSpPr>
            <p:cNvPr id="9306" name="Google Shape;9306;p141"/>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1"/>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8" name="Google Shape;9308;p141"/>
          <p:cNvGrpSpPr/>
          <p:nvPr/>
        </p:nvGrpSpPr>
        <p:grpSpPr>
          <a:xfrm>
            <a:off x="7942611" y="3308537"/>
            <a:ext cx="387661" cy="387661"/>
            <a:chOff x="2869999" y="1687279"/>
            <a:chExt cx="397887" cy="397887"/>
          </a:xfrm>
        </p:grpSpPr>
        <p:sp>
          <p:nvSpPr>
            <p:cNvPr id="9309" name="Google Shape;9309;p141"/>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141"/>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1" name="Google Shape;9311;p141"/>
          <p:cNvGrpSpPr/>
          <p:nvPr/>
        </p:nvGrpSpPr>
        <p:grpSpPr>
          <a:xfrm>
            <a:off x="2477718" y="3828664"/>
            <a:ext cx="386807" cy="386929"/>
            <a:chOff x="3902887" y="1687655"/>
            <a:chExt cx="397010" cy="397135"/>
          </a:xfrm>
        </p:grpSpPr>
        <p:sp>
          <p:nvSpPr>
            <p:cNvPr id="9312" name="Google Shape;9312;p141"/>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1"/>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1"/>
          <p:cNvGrpSpPr/>
          <p:nvPr/>
        </p:nvGrpSpPr>
        <p:grpSpPr>
          <a:xfrm>
            <a:off x="3515416" y="3828288"/>
            <a:ext cx="387681" cy="387681"/>
            <a:chOff x="4933458" y="1687279"/>
            <a:chExt cx="397907" cy="397907"/>
          </a:xfrm>
        </p:grpSpPr>
        <p:sp>
          <p:nvSpPr>
            <p:cNvPr id="9315" name="Google Shape;9315;p141"/>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1"/>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1"/>
          <p:cNvGrpSpPr/>
          <p:nvPr/>
        </p:nvGrpSpPr>
        <p:grpSpPr>
          <a:xfrm>
            <a:off x="6348367" y="3308537"/>
            <a:ext cx="387661" cy="387661"/>
            <a:chOff x="1379798" y="1723250"/>
            <a:chExt cx="397887" cy="397887"/>
          </a:xfrm>
        </p:grpSpPr>
        <p:sp>
          <p:nvSpPr>
            <p:cNvPr id="9318" name="Google Shape;9318;p14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1"/>
          <p:cNvGrpSpPr/>
          <p:nvPr/>
        </p:nvGrpSpPr>
        <p:grpSpPr>
          <a:xfrm>
            <a:off x="5286246" y="3308537"/>
            <a:ext cx="387681" cy="387661"/>
            <a:chOff x="266768" y="1721375"/>
            <a:chExt cx="397907" cy="397887"/>
          </a:xfrm>
        </p:grpSpPr>
        <p:sp>
          <p:nvSpPr>
            <p:cNvPr id="9323" name="Google Shape;9323;p14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5" name="Google Shape;9325;p141"/>
          <p:cNvGrpSpPr/>
          <p:nvPr/>
        </p:nvGrpSpPr>
        <p:grpSpPr>
          <a:xfrm>
            <a:off x="5817327" y="3308537"/>
            <a:ext cx="387641" cy="387661"/>
            <a:chOff x="864491" y="1723250"/>
            <a:chExt cx="397866" cy="397887"/>
          </a:xfrm>
        </p:grpSpPr>
        <p:sp>
          <p:nvSpPr>
            <p:cNvPr id="9326" name="Google Shape;9326;p14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14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29" name="Google Shape;9329;p141"/>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30" name="Google Shape;9330;p141"/>
          <p:cNvGrpSpPr/>
          <p:nvPr/>
        </p:nvGrpSpPr>
        <p:grpSpPr>
          <a:xfrm>
            <a:off x="3016407" y="2204348"/>
            <a:ext cx="427578" cy="421351"/>
            <a:chOff x="-5254775" y="3631325"/>
            <a:chExt cx="296950" cy="292625"/>
          </a:xfrm>
        </p:grpSpPr>
        <p:sp>
          <p:nvSpPr>
            <p:cNvPr id="9331" name="Google Shape;9331;p141"/>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1"/>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1"/>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1"/>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41"/>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41"/>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1"/>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141"/>
          <p:cNvGrpSpPr/>
          <p:nvPr/>
        </p:nvGrpSpPr>
        <p:grpSpPr>
          <a:xfrm>
            <a:off x="7411672" y="3308924"/>
            <a:ext cx="387539" cy="386888"/>
            <a:chOff x="2408992" y="1722875"/>
            <a:chExt cx="397761" cy="397093"/>
          </a:xfrm>
        </p:grpSpPr>
        <p:sp>
          <p:nvSpPr>
            <p:cNvPr id="9339" name="Google Shape;9339;p14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4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141"/>
          <p:cNvGrpSpPr/>
          <p:nvPr/>
        </p:nvGrpSpPr>
        <p:grpSpPr>
          <a:xfrm>
            <a:off x="2503892" y="3309051"/>
            <a:ext cx="423079" cy="424159"/>
            <a:chOff x="-1591550" y="3597475"/>
            <a:chExt cx="293825" cy="294575"/>
          </a:xfrm>
        </p:grpSpPr>
        <p:sp>
          <p:nvSpPr>
            <p:cNvPr id="9342" name="Google Shape;9342;p14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4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4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48"/>
        <p:cNvGrpSpPr/>
        <p:nvPr/>
      </p:nvGrpSpPr>
      <p:grpSpPr>
        <a:xfrm>
          <a:off x="0" y="0"/>
          <a:ext cx="0" cy="0"/>
          <a:chOff x="0" y="0"/>
          <a:chExt cx="0" cy="0"/>
        </a:xfrm>
      </p:grpSpPr>
      <p:pic>
        <p:nvPicPr>
          <p:cNvPr id="9349" name="Google Shape;9349;p14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a:t>
            </a:r>
            <a:endParaRPr/>
          </a:p>
        </p:txBody>
      </p:sp>
      <p:sp>
        <p:nvSpPr>
          <p:cNvPr id="377" name="Google Shape;377;p65"/>
          <p:cNvSpPr txBox="1">
            <a:spLocks noGrp="1"/>
          </p:cNvSpPr>
          <p:nvPr>
            <p:ph type="title" idx="2"/>
          </p:nvPr>
        </p:nvSpPr>
        <p:spPr>
          <a:xfrm>
            <a:off x="2031288" y="1264229"/>
            <a:ext cx="22311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78" name="Google Shape;378;p65"/>
          <p:cNvSpPr txBox="1">
            <a:spLocks noGrp="1"/>
          </p:cNvSpPr>
          <p:nvPr>
            <p:ph type="subTitle" idx="1"/>
          </p:nvPr>
        </p:nvSpPr>
        <p:spPr>
          <a:xfrm>
            <a:off x="2031288" y="1684654"/>
            <a:ext cx="223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a:t>
            </a:r>
            <a:endParaRPr/>
          </a:p>
        </p:txBody>
      </p:sp>
      <p:sp>
        <p:nvSpPr>
          <p:cNvPr id="379" name="Google Shape;379;p65"/>
          <p:cNvSpPr txBox="1">
            <a:spLocks noGrp="1"/>
          </p:cNvSpPr>
          <p:nvPr>
            <p:ph type="title" idx="3"/>
          </p:nvPr>
        </p:nvSpPr>
        <p:spPr>
          <a:xfrm>
            <a:off x="2031288" y="2412494"/>
            <a:ext cx="22311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380" name="Google Shape;380;p65"/>
          <p:cNvSpPr txBox="1">
            <a:spLocks noGrp="1"/>
          </p:cNvSpPr>
          <p:nvPr>
            <p:ph type="subTitle" idx="4"/>
          </p:nvPr>
        </p:nvSpPr>
        <p:spPr>
          <a:xfrm>
            <a:off x="2031263" y="2829549"/>
            <a:ext cx="223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very far away from Earth</a:t>
            </a:r>
            <a:endParaRPr/>
          </a:p>
        </p:txBody>
      </p:sp>
      <p:sp>
        <p:nvSpPr>
          <p:cNvPr id="381" name="Google Shape;381;p65"/>
          <p:cNvSpPr txBox="1">
            <a:spLocks noGrp="1"/>
          </p:cNvSpPr>
          <p:nvPr>
            <p:ph type="title" idx="5"/>
          </p:nvPr>
        </p:nvSpPr>
        <p:spPr>
          <a:xfrm>
            <a:off x="2031275" y="3560759"/>
            <a:ext cx="22311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382" name="Google Shape;382;p65"/>
          <p:cNvSpPr txBox="1">
            <a:spLocks noGrp="1"/>
          </p:cNvSpPr>
          <p:nvPr>
            <p:ph type="subTitle" idx="6"/>
          </p:nvPr>
        </p:nvSpPr>
        <p:spPr>
          <a:xfrm>
            <a:off x="2031275" y="3981846"/>
            <a:ext cx="223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383" name="Google Shape;383;p65"/>
          <p:cNvSpPr txBox="1">
            <a:spLocks noGrp="1"/>
          </p:cNvSpPr>
          <p:nvPr>
            <p:ph type="subTitle" idx="7"/>
          </p:nvPr>
        </p:nvSpPr>
        <p:spPr>
          <a:xfrm>
            <a:off x="5701238" y="1684654"/>
            <a:ext cx="223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planet where we all live on</a:t>
            </a:r>
            <a:endParaRPr/>
          </a:p>
        </p:txBody>
      </p:sp>
      <p:sp>
        <p:nvSpPr>
          <p:cNvPr id="384" name="Google Shape;384;p65"/>
          <p:cNvSpPr txBox="1">
            <a:spLocks noGrp="1"/>
          </p:cNvSpPr>
          <p:nvPr>
            <p:ph type="title" idx="8"/>
          </p:nvPr>
        </p:nvSpPr>
        <p:spPr>
          <a:xfrm>
            <a:off x="5701238" y="2412494"/>
            <a:ext cx="22311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Uranus</a:t>
            </a:r>
            <a:endParaRPr/>
          </a:p>
        </p:txBody>
      </p:sp>
      <p:sp>
        <p:nvSpPr>
          <p:cNvPr id="385" name="Google Shape;385;p65"/>
          <p:cNvSpPr txBox="1">
            <a:spLocks noGrp="1"/>
          </p:cNvSpPr>
          <p:nvPr>
            <p:ph type="subTitle" idx="9"/>
          </p:nvPr>
        </p:nvSpPr>
        <p:spPr>
          <a:xfrm>
            <a:off x="5701213" y="2833250"/>
            <a:ext cx="223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Uranus is the seventh planet from the Sun</a:t>
            </a:r>
            <a:endParaRPr/>
          </a:p>
        </p:txBody>
      </p:sp>
      <p:sp>
        <p:nvSpPr>
          <p:cNvPr id="386" name="Google Shape;386;p65"/>
          <p:cNvSpPr txBox="1">
            <a:spLocks noGrp="1"/>
          </p:cNvSpPr>
          <p:nvPr>
            <p:ph type="title" idx="13"/>
          </p:nvPr>
        </p:nvSpPr>
        <p:spPr>
          <a:xfrm>
            <a:off x="5701225" y="3560759"/>
            <a:ext cx="22311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87" name="Google Shape;387;p65"/>
          <p:cNvSpPr txBox="1">
            <a:spLocks noGrp="1"/>
          </p:cNvSpPr>
          <p:nvPr>
            <p:ph type="subTitle" idx="14"/>
          </p:nvPr>
        </p:nvSpPr>
        <p:spPr>
          <a:xfrm>
            <a:off x="5701225" y="3981846"/>
            <a:ext cx="2231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388" name="Google Shape;388;p65"/>
          <p:cNvSpPr/>
          <p:nvPr/>
        </p:nvSpPr>
        <p:spPr>
          <a:xfrm>
            <a:off x="1211650" y="1478647"/>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5"/>
          <p:cNvSpPr/>
          <p:nvPr/>
        </p:nvSpPr>
        <p:spPr>
          <a:xfrm>
            <a:off x="1211650" y="2630943"/>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5"/>
          <p:cNvSpPr txBox="1">
            <a:spLocks noGrp="1"/>
          </p:cNvSpPr>
          <p:nvPr>
            <p:ph type="title" idx="15"/>
          </p:nvPr>
        </p:nvSpPr>
        <p:spPr>
          <a:xfrm>
            <a:off x="5701238" y="1264229"/>
            <a:ext cx="22311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 </a:t>
            </a:r>
            <a:endParaRPr/>
          </a:p>
        </p:txBody>
      </p:sp>
      <p:sp>
        <p:nvSpPr>
          <p:cNvPr id="391" name="Google Shape;391;p65"/>
          <p:cNvSpPr/>
          <p:nvPr/>
        </p:nvSpPr>
        <p:spPr>
          <a:xfrm>
            <a:off x="1211650" y="3783240"/>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5"/>
          <p:cNvSpPr/>
          <p:nvPr/>
        </p:nvSpPr>
        <p:spPr>
          <a:xfrm>
            <a:off x="4881600" y="1478672"/>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5"/>
          <p:cNvSpPr/>
          <p:nvPr/>
        </p:nvSpPr>
        <p:spPr>
          <a:xfrm>
            <a:off x="4881600" y="2630943"/>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5"/>
          <p:cNvSpPr/>
          <p:nvPr/>
        </p:nvSpPr>
        <p:spPr>
          <a:xfrm>
            <a:off x="4881600" y="3783240"/>
            <a:ext cx="667200" cy="66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5"/>
          <p:cNvSpPr txBox="1">
            <a:spLocks noGrp="1"/>
          </p:cNvSpPr>
          <p:nvPr>
            <p:ph type="title" idx="16"/>
          </p:nvPr>
        </p:nvSpPr>
        <p:spPr>
          <a:xfrm>
            <a:off x="1211650" y="1594506"/>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96" name="Google Shape;396;p65"/>
          <p:cNvSpPr txBox="1">
            <a:spLocks noGrp="1"/>
          </p:cNvSpPr>
          <p:nvPr>
            <p:ph type="title" idx="17"/>
          </p:nvPr>
        </p:nvSpPr>
        <p:spPr>
          <a:xfrm>
            <a:off x="1211650" y="3908906"/>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97" name="Google Shape;397;p65"/>
          <p:cNvSpPr txBox="1">
            <a:spLocks noGrp="1"/>
          </p:cNvSpPr>
          <p:nvPr>
            <p:ph type="title" idx="18"/>
          </p:nvPr>
        </p:nvSpPr>
        <p:spPr>
          <a:xfrm>
            <a:off x="1211650" y="2751706"/>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98" name="Google Shape;398;p65"/>
          <p:cNvSpPr txBox="1">
            <a:spLocks noGrp="1"/>
          </p:cNvSpPr>
          <p:nvPr>
            <p:ph type="title" idx="19"/>
          </p:nvPr>
        </p:nvSpPr>
        <p:spPr>
          <a:xfrm>
            <a:off x="4881600" y="1594506"/>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99" name="Google Shape;399;p65"/>
          <p:cNvSpPr txBox="1">
            <a:spLocks noGrp="1"/>
          </p:cNvSpPr>
          <p:nvPr>
            <p:ph type="title" idx="20"/>
          </p:nvPr>
        </p:nvSpPr>
        <p:spPr>
          <a:xfrm>
            <a:off x="4881600" y="3908906"/>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400" name="Google Shape;400;p65"/>
          <p:cNvSpPr txBox="1">
            <a:spLocks noGrp="1"/>
          </p:cNvSpPr>
          <p:nvPr>
            <p:ph type="title" idx="21"/>
          </p:nvPr>
        </p:nvSpPr>
        <p:spPr>
          <a:xfrm>
            <a:off x="4881600" y="2751706"/>
            <a:ext cx="667200" cy="4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theme/theme1.xml><?xml version="1.0" encoding="utf-8"?>
<a:theme xmlns:a="http://schemas.openxmlformats.org/drawingml/2006/main" name="Elegant Galaxy Background Breakthrough XL by Slidesgo">
  <a:themeElements>
    <a:clrScheme name="Simple Light">
      <a:dk1>
        <a:srgbClr val="000000"/>
      </a:dk1>
      <a:lt1>
        <a:srgbClr val="FFFFFF"/>
      </a:lt1>
      <a:dk2>
        <a:srgbClr val="682DD3"/>
      </a:dk2>
      <a:lt2>
        <a:srgbClr val="631E7B"/>
      </a:lt2>
      <a:accent1>
        <a:srgbClr val="3A15A2"/>
      </a:accent1>
      <a:accent2>
        <a:srgbClr val="000000"/>
      </a:accent2>
      <a:accent3>
        <a:srgbClr val="FFFFFF"/>
      </a:accent3>
      <a:accent4>
        <a:srgbClr val="682DD3"/>
      </a:accent4>
      <a:accent5>
        <a:srgbClr val="631E7B"/>
      </a:accent5>
      <a:accent6>
        <a:srgbClr val="3A15A2"/>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3386</Words>
  <Application>Microsoft Macintosh PowerPoint</Application>
  <PresentationFormat>Presentación en pantalla (16:9)</PresentationFormat>
  <Paragraphs>701</Paragraphs>
  <Slides>86</Slides>
  <Notes>86</Notes>
  <HiddenSlides>0</HiddenSlides>
  <MMClips>0</MMClips>
  <ScaleCrop>false</ScaleCrop>
  <HeadingPairs>
    <vt:vector size="6" baseType="variant">
      <vt:variant>
        <vt:lpstr>Fuentes usadas</vt:lpstr>
      </vt:variant>
      <vt:variant>
        <vt:i4>11</vt:i4>
      </vt:variant>
      <vt:variant>
        <vt:lpstr>Tema</vt:lpstr>
      </vt:variant>
      <vt:variant>
        <vt:i4>3</vt:i4>
      </vt:variant>
      <vt:variant>
        <vt:lpstr>Títulos de diapositiva</vt:lpstr>
      </vt:variant>
      <vt:variant>
        <vt:i4>86</vt:i4>
      </vt:variant>
    </vt:vector>
  </HeadingPairs>
  <TitlesOfParts>
    <vt:vector size="100" baseType="lpstr">
      <vt:lpstr>Proxima Nova</vt:lpstr>
      <vt:lpstr>Arial</vt:lpstr>
      <vt:lpstr>PT Sans</vt:lpstr>
      <vt:lpstr>Anaheim</vt:lpstr>
      <vt:lpstr>Roboto Medium</vt:lpstr>
      <vt:lpstr>Abril Fatface</vt:lpstr>
      <vt:lpstr>Amatic SC</vt:lpstr>
      <vt:lpstr>Proxima Nova Semibold</vt:lpstr>
      <vt:lpstr>Calibri</vt:lpstr>
      <vt:lpstr>Fira Sans</vt:lpstr>
      <vt:lpstr>Bodoni</vt:lpstr>
      <vt:lpstr>Elegant Galaxy Background Breakthrough XL by Slidesgo</vt:lpstr>
      <vt:lpstr>Slidesgo Final Pages</vt:lpstr>
      <vt:lpstr>Slidesgo Final Pages</vt:lpstr>
      <vt:lpstr>Elegant Galaxy Background Breakthrough</vt:lpstr>
      <vt:lpstr>Contents of this template</vt:lpstr>
      <vt:lpstr>Table of contents</vt:lpstr>
      <vt:lpstr>Objectives</vt:lpstr>
      <vt:lpstr>Introduction</vt:lpstr>
      <vt:lpstr>Introduction</vt:lpstr>
      <vt:lpstr>Objectives</vt:lpstr>
      <vt:lpstr>Background</vt:lpstr>
      <vt:lpstr>Background</vt:lpstr>
      <vt:lpstr>Goals</vt:lpstr>
      <vt:lpstr>Goals</vt:lpstr>
      <vt:lpstr>Methodology</vt:lpstr>
      <vt:lpstr>Methods</vt:lpstr>
      <vt:lpstr>Methods</vt:lpstr>
      <vt:lpstr>Research and publications</vt:lpstr>
      <vt:lpstr>Research and publications</vt:lpstr>
      <vt:lpstr>Research resources</vt:lpstr>
      <vt:lpstr>Research resources</vt:lpstr>
      <vt:lpstr>Awesome words</vt:lpstr>
      <vt:lpstr>Awesome words</vt:lpstr>
      <vt:lpstr>—Someone Famous</vt:lpstr>
      <vt:lpstr>A picture is worth a thousand words</vt:lpstr>
      <vt:lpstr>A picture is worth a thousand words</vt:lpstr>
      <vt:lpstr>Factors to consider</vt:lpstr>
      <vt:lpstr>Mercury</vt:lpstr>
      <vt:lpstr>Clinical trial</vt:lpstr>
      <vt:lpstr>Clinical trial</vt:lpstr>
      <vt:lpstr>Clinical trial</vt:lpstr>
      <vt:lpstr>Clinical trial</vt:lpstr>
      <vt:lpstr>Trial timeline</vt:lpstr>
      <vt:lpstr>Trial timeline</vt:lpstr>
      <vt:lpstr>Trial timeline</vt:lpstr>
      <vt:lpstr>Phase 1</vt:lpstr>
      <vt:lpstr>Phase 1</vt:lpstr>
      <vt:lpstr>Phase 1</vt:lpstr>
      <vt:lpstr>Tendency</vt:lpstr>
      <vt:lpstr>Tendency</vt:lpstr>
      <vt:lpstr>Tendency</vt:lpstr>
      <vt:lpstr>Analysis</vt:lpstr>
      <vt:lpstr>Results</vt:lpstr>
      <vt:lpstr>Results</vt:lpstr>
      <vt:lpstr>Results</vt:lpstr>
      <vt:lpstr>Duration of experiment A</vt:lpstr>
      <vt:lpstr>Results analysis</vt:lpstr>
      <vt:lpstr>Results analysis</vt:lpstr>
      <vt:lpstr>Results analysis</vt:lpstr>
      <vt:lpstr>Success rate</vt:lpstr>
      <vt:lpstr>Success rate</vt:lpstr>
      <vt:lpstr>9h 55m 23s</vt:lpstr>
      <vt:lpstr>450,300</vt:lpstr>
      <vt:lpstr>Map</vt:lpstr>
      <vt:lpstr>Conclusions</vt:lpstr>
      <vt:lpstr>Conclusion</vt:lpstr>
      <vt:lpstr>More conclusions</vt:lpstr>
      <vt:lpstr>Online platform</vt:lpstr>
      <vt:lpstr>Software</vt:lpstr>
      <vt:lpstr>Tablet app</vt:lpstr>
      <vt:lpstr>Smartphone</vt:lpstr>
      <vt:lpstr>Our team</vt:lpstr>
      <vt:lpstr>Thanks</vt:lpstr>
      <vt:lpstr>Alternative premium icons</vt:lpstr>
      <vt:lpstr>Alternative resources</vt:lpstr>
      <vt:lpstr>Alternative premium resources</vt:lpstr>
      <vt:lpstr>Alternative infographics</vt:lpstr>
      <vt:lpstr>Alternative infographics</vt:lpstr>
      <vt:lpstr>Alternative infographics</vt:lpstr>
      <vt:lpstr>Resources</vt:lpstr>
      <vt:lpstr>Premium resources</vt:lpstr>
      <vt:lpstr>Instructions for use</vt:lpstr>
      <vt:lpstr>Instructions for use (premium users)</vt:lpstr>
      <vt:lpstr>Fonts &amp; colors used</vt:lpstr>
      <vt:lpstr>Storyset</vt:lpstr>
      <vt:lpstr>Use our editable graphic resources...</vt:lpstr>
      <vt:lpstr>Presentación de PowerPoint</vt:lpstr>
      <vt:lpstr>Presentación de PowerPoint</vt:lpstr>
      <vt:lpstr>Presentación de PowerPoint</vt:lpstr>
      <vt:lpstr>Presentación de PowerPoint</vt:lpstr>
      <vt:lpstr>Presentación de PowerPoint</vt:lpstr>
      <vt:lpstr>...and our sets of editable icons</vt:lpstr>
      <vt:lpstr>Educational Icons</vt:lpstr>
      <vt:lpstr>Business Icons</vt:lpstr>
      <vt:lpstr>Help &amp; Support Icons</vt:lpstr>
      <vt:lpstr>Creative Process Icons</vt:lpstr>
      <vt:lpstr>Nature Icons</vt:lpstr>
      <vt:lpstr>SEO &amp; Marketing Icons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Elegant Galaxy Background Breakthrough</dc:title>
  <cp:lastModifiedBy>Microsoft Office User</cp:lastModifiedBy>
  <cp:revision>1</cp:revision>
  <dcterms:modified xsi:type="dcterms:W3CDTF">2023-09-21T12:55:34Z</dcterms:modified>
</cp:coreProperties>
</file>